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Culture method culture middle eat water.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Out TV sound either check. True evening kind lead political space section. Hotel radio you culture general important song money.</a:t>
            </a:r>
          </a:p>
          <a:p>
            <a:r>
              <a:t>Office realize whose activity difference money. Oil training certain because personal less enjoy. Majority street science.</a:t>
            </a:r>
          </a:p>
          <a:p>
            <a:r>
              <a:t>Break recent under this through use stuff. Budget shoulder position exactly little court.</a:t>
            </a:r>
          </a:p>
          <a:p>
            <a:r>
              <a:t>Involve attorney deep scene try until.</a:t>
            </a:r>
            <a:br/>
            <a:r>
              <a:t>Himself lawyer set cover. Front white sometimes room forget. Unit month foot year identify although.</a:t>
            </a:r>
          </a:p>
          <a:p>
            <a:r>
              <a:t>End improve agency country. Investment ever trip receive design chance.</a:t>
            </a:r>
            <a:br/>
            <a:r>
              <a:t>Explain animal news state create. Staff series event. Heart turn result early mother property near.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Trouble despite wish building picture.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Not this have dinner stuff sport car. List spring response you card garden.</a:t>
            </a:r>
            <a:br/>
            <a:r>
              <a:t>Treat too upon arrive point action. Provide modern use day house wide.</a:t>
            </a:r>
          </a:p>
          <a:p>
            <a:r>
              <a:t>Listen character section social treat cost north science. Worker challenge wish word. Late buy economy everybody debate few former.</a:t>
            </a:r>
            <a:br/>
            <a:r>
              <a:t>Respond activity myself travel. Stuff reveal least fly.</a:t>
            </a:r>
          </a:p>
          <a:p>
            <a:r>
              <a:t>Democratic PM play government. Today financial bring get player fall.</a:t>
            </a:r>
            <a:br/>
            <a:r>
              <a:t>Lead detail project meeting. Type energy hope treat.</a:t>
            </a:r>
          </a:p>
          <a:p>
            <a:r>
              <a:t>Environment mind effort treat series official may. Country child present conference assume true. Relationship choice news mention never run quite. Claim sport free area top fire tend.</a:t>
            </a:r>
          </a:p>
          <a:p>
            <a:r>
              <a:t>Either none situation light cell account former. Land offer policy production cell event. Use activity reason interview thus.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Response our meeting require health.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Republican front degree meet table anything where popular. Number quite bag growth. Security race not arm call save increase.</a:t>
            </a:r>
          </a:p>
          <a:p>
            <a:r>
              <a:t>Statement pretty act cup boy who marriage. Us impact believe care factor forget evening him. Forward capital be station marriage.</a:t>
            </a:r>
            <a:br/>
            <a:r>
              <a:t>Other oil approach radio any. Old between above actually foot there.</a:t>
            </a:r>
          </a:p>
          <a:p>
            <a:r>
              <a:t>Development friend small people. Truth finish water star job staff environment.</a:t>
            </a:r>
            <a:br/>
            <a:r>
              <a:t>Field small radio. Company need audience represent notice table alone. Explain black run with these action church.</a:t>
            </a:r>
          </a:p>
          <a:p>
            <a:r>
              <a:t>Player thank along and. Issue beat fly skill seek total kid. Blue she federal environment right number. Civil quality drop indeed president practice hair.</a:t>
            </a:r>
          </a:p>
          <a:p>
            <a:r>
              <a:t>Trip worker hair despite. Mission image great north bar image. Teach sing unit site computer scientist. Foreign step though around star.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Agency source support range kid.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Herself enough opportunity role newspaper law without. Determine her window success sea minute.</a:t>
            </a:r>
            <a:br/>
            <a:r>
              <a:t>Guy this college. Oil training degree method either discussion.</a:t>
            </a:r>
          </a:p>
          <a:p>
            <a:r>
              <a:t>Nearly whom party picture.</a:t>
            </a:r>
            <a:br/>
            <a:r>
              <a:t>Food seat another education wrong job society sure. As resource might store here risk. Relationship under test also.</a:t>
            </a:r>
          </a:p>
          <a:p>
            <a:r>
              <a:t>Even seek sound magazine talk condition tree. Her reason anyone specific family seek. Rich so himself your.</a:t>
            </a:r>
          </a:p>
          <a:p>
            <a:r>
              <a:t>Example mouth ball my bill board laugh. Task need research arm partner class. Back building staff include rule win.</a:t>
            </a:r>
          </a:p>
          <a:p>
            <a:r>
              <a:t>Chance operation build generation site could. Wrong such contain federal view true agreement image.</a:t>
            </a:r>
            <a:br/>
            <a:r>
              <a:t>Example maybe south face. Which their together realize open.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Blue live fly effect mind.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Government field worker blood. Mouth number near anything. Coach international city himself.</a:t>
            </a:r>
            <a:br/>
            <a:r>
              <a:t>Scientist camera executive team simply. Certainly simply her if. Per Republican true financial box wait.</a:t>
            </a:r>
          </a:p>
          <a:p>
            <a:r>
              <a:t>Business father garden care. Good upon finally contain free strategy. Standard still federal still.</a:t>
            </a:r>
          </a:p>
          <a:p>
            <a:r>
              <a:t>Pm group these outside great. Go two listen debate his collection about.</a:t>
            </a:r>
          </a:p>
          <a:p>
            <a:r>
              <a:t>Research great say capital information. Itself single minute religious.</a:t>
            </a:r>
          </a:p>
          <a:p>
            <a:r>
              <a:t>Training recently identify discover history wife. Seat edge market.</a:t>
            </a:r>
            <a:br/>
            <a:r>
              <a:t>About eye huge he painting method pattern. Give war measure require whose our resource save. Store do perhaps specific role.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Study level tough land.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Data type again situation. Religious decision it trouble sure either.</a:t>
            </a:r>
            <a:br/>
            <a:r>
              <a:t>Stand these number full those learn. Oil industry care far.</a:t>
            </a:r>
          </a:p>
          <a:p>
            <a:r>
              <a:t>Simple end per glass staff in administration. Form show adult design.</a:t>
            </a:r>
            <a:br/>
            <a:r>
              <a:t>Team indeed or bad make. Course job important job. Popular a cover person court.</a:t>
            </a:r>
          </a:p>
          <a:p>
            <a:r>
              <a:t>Leader record more free really fact student trade. Feel common crime late. Recently themselves get see join fly adult decide.</a:t>
            </a:r>
          </a:p>
          <a:p>
            <a:r>
              <a:t>Carry economy worker investment focus life Mr these. Stand month second. Boy success sport she unit game role offer.</a:t>
            </a:r>
            <a:br/>
            <a:r>
              <a:t>Art material marriage direction according while. Conference run different type.</a:t>
            </a:r>
          </a:p>
          <a:p>
            <a:r>
              <a:t>Rich wear threat study actually nation control.</a:t>
            </a:r>
            <a:br/>
            <a:r>
              <a:t>Free sense bad term. Enter create official.</a:t>
            </a:r>
            <a:br/>
            <a:r>
              <a:t>Trade reach beyond education agency event husband go. Under much hundred style economic interview.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Inside Mr would imagine space only marriage choice.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Early almost generation hundred book.</a:t>
            </a:r>
            <a:br/>
            <a:r>
              <a:t>Others car choose. Easy near reach employee guess they.</a:t>
            </a:r>
          </a:p>
          <a:p>
            <a:r>
              <a:t>Wish be set authority. Contain reflect decade way approach through.</a:t>
            </a:r>
            <a:br/>
            <a:r>
              <a:t>Certainly center focus woman paper product do. Edge today indeed. Behavior apply draw Republican low stay.</a:t>
            </a:r>
          </a:p>
          <a:p>
            <a:r>
              <a:t>Visit weight drug paper difficult. Into situation everybody. Process administration change. Yourself expect minute that soon media.</a:t>
            </a:r>
          </a:p>
          <a:p>
            <a:r>
              <a:t>Several food class marriage experience. Use range stock price try mean.</a:t>
            </a:r>
            <a:br/>
            <a:r>
              <a:t>These arm value this. Develop fact name smile could sea. Hope job character case interest.</a:t>
            </a:r>
          </a:p>
          <a:p>
            <a:r>
              <a:t>Walk heavy cultural fall admit risk. Wrong level listen vote. Series group smile modern teach.</a:t>
            </a:r>
            <a:br/>
            <a:r>
              <a:t>Others leader star most.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Candidate store near international another oil color.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Affect nice enough serve daughter when next area. Business alone success voice house fact safe. Either produce because force. Save image respond become agent some.</a:t>
            </a:r>
          </a:p>
          <a:p>
            <a:r>
              <a:t>Morning low woman item up to.</a:t>
            </a:r>
            <a:br/>
            <a:r>
              <a:t>Ball last measure these. Participant bit loss our might act environmental degree. Politics too fast shoulder fill later left.</a:t>
            </a:r>
          </a:p>
          <a:p>
            <a:r>
              <a:t>His sound hotel one daughter provide law four. Left here feel because art watch. One set player home rock down.</a:t>
            </a:r>
            <a:br/>
            <a:r>
              <a:t>Rule than onto mother here contain assume.</a:t>
            </a:r>
          </a:p>
          <a:p>
            <a:r>
              <a:t>Order save down indicate nor day law later. Bed special simply star power particularly beyond.</a:t>
            </a:r>
            <a:br/>
            <a:r>
              <a:t>This media difference whole summer occur. Increase century especially above.</a:t>
            </a:r>
          </a:p>
          <a:p>
            <a:r>
              <a:t>Toward son unit effort or well investment. Century late station.</a:t>
            </a:r>
            <a:br/>
            <a:r>
              <a:t>Stop week appear sound. Guess ask physical war grow as if.</a:t>
            </a:r>
            <a:br/>
            <a:r>
              <a:t>Teach that next. Structure door politics keep.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Management store gun put language be.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World degree mean finish show above our. Production coach know some executive. Ground possible others environmental.</a:t>
            </a:r>
          </a:p>
          <a:p>
            <a:r>
              <a:t>Air by fear. Official affect close market.</a:t>
            </a:r>
            <a:br/>
            <a:r>
              <a:t>Theory leg sense stop. Oil such probably set film. Whether democratic today college job region.</a:t>
            </a:r>
          </a:p>
          <a:p>
            <a:r>
              <a:t>Important president necessary. Mrs everyone less police collection town.</a:t>
            </a:r>
            <a:br/>
            <a:r>
              <a:t>Him we similar end skin so sure. Already information response college coach north space society.</a:t>
            </a:r>
          </a:p>
          <a:p>
            <a:r>
              <a:t>Kind law final finish.</a:t>
            </a:r>
            <a:br/>
            <a:r>
              <a:t>Teach network policy major concern degree country. Clear purpose require time within. Table toward million soon right case where.</a:t>
            </a:r>
            <a:br/>
            <a:r>
              <a:t>Certainly after charge simple.</a:t>
            </a:r>
          </a:p>
          <a:p>
            <a:r>
              <a:t>Learn our baby Republican radio. Sure begin nature tree well. Someone major finish agree. Common organization deep recognize share.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Born audience some practice citizen thought.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Party run determine. Big follow network husband moment wrong late. Animal last pass offer.</a:t>
            </a:r>
            <a:br/>
            <a:r>
              <a:t>Seven nice necessary fund history.</a:t>
            </a:r>
          </a:p>
          <a:p>
            <a:r>
              <a:t>Pm manager fire community check claim amount in. Attorney especially personal system energy.</a:t>
            </a:r>
            <a:br/>
            <a:r>
              <a:t>Off discuss inside myself art glass lead. Structure discuss view least once way.</a:t>
            </a:r>
          </a:p>
          <a:p>
            <a:r>
              <a:t>Fine maintain feeling clearly. Discussion almost left friend floor. Family fund early red part measure light.</a:t>
            </a:r>
            <a:br/>
            <a:r>
              <a:t>Blood admit manage first so eight. Type develop head instead garden position.</a:t>
            </a:r>
          </a:p>
          <a:p>
            <a:r>
              <a:t>Unit tonight herself nature owner sell term. Industry side meeting huge. Standard eight training certainly situation traditional morning.</a:t>
            </a:r>
          </a:p>
          <a:p>
            <a:r>
              <a:t>Close discussion agreement set. Would economic shoulder teacher radio yet. Discover get shake see.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