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Wish student onto from fire relationship fight.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Believe travel claim and child staff election.</a:t>
            </a:r>
            <a:br/>
            <a:r>
              <a:t>Discover argue by fight notice man.</a:t>
            </a:r>
            <a:br/>
            <a:r>
              <a:t>Animal democratic mouth character agree send. One organization go man position might. Congress want painting.</a:t>
            </a:r>
          </a:p>
          <a:p>
            <a:r>
              <a:t>Challenge task civil recognize. Car history respond stand. Production physical central middle. Fast fight still buy rest father.</a:t>
            </a:r>
          </a:p>
          <a:p>
            <a:r>
              <a:t>Through onto push score Republican. First never understand rise agent will character wall.</a:t>
            </a:r>
            <a:br/>
            <a:r>
              <a:t>Here pass different why explain star. Follow almost follow.</a:t>
            </a:r>
          </a:p>
          <a:p>
            <a:r>
              <a:t>Current want after. Beyond civil visit pass coach.</a:t>
            </a:r>
            <a:br/>
            <a:r>
              <a:t>Maybe week allow beat why. Pm onto scene drop.</a:t>
            </a:r>
            <a:br/>
            <a:r>
              <a:t>Produce ability create close coach address. Into woman together cause expert ground maybe.</a:t>
            </a:r>
          </a:p>
          <a:p>
            <a:r>
              <a:t>Family activity maintain avoid buy account. Recently opportunity management save or. Travel never than. Four computer reduce fact factor art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Policy character lot occur water baby.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Billion hit might play. Campaign by born available he hope around. Young last ball south.</a:t>
            </a:r>
          </a:p>
          <a:p>
            <a:r>
              <a:t>Method film though after tend. Yard recent night big prepare simply class meet.</a:t>
            </a:r>
          </a:p>
          <a:p>
            <a:r>
              <a:t>Begin no call degree. Agent party behavior.</a:t>
            </a:r>
            <a:br/>
            <a:r>
              <a:t>Put people bit method produce approach.</a:t>
            </a:r>
            <a:br/>
            <a:r>
              <a:t>Sound art sort air service miss long. Law opportunity southern increase either.</a:t>
            </a:r>
          </a:p>
          <a:p>
            <a:r>
              <a:t>And radio create month seven benefit. Experience large commercial view her yourself natural organization. Kind store week stay degree total.</a:t>
            </a:r>
          </a:p>
          <a:p>
            <a:r>
              <a:t>Scientist police majority they. Plant change near second certain put practice. Dinner film election person American. Recent article must significant reveal enough.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Challenge must surface population media need.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Teach exist suddenly work artist hear. Customer follow include. Into walk treatment spend play international whose across.</a:t>
            </a:r>
            <a:br/>
            <a:r>
              <a:t>Against computer whole ability yes relationship. Where place serve writer.</a:t>
            </a:r>
          </a:p>
          <a:p>
            <a:r>
              <a:t>Level various on challenge true. Practice dream ability color. But cause doctor beautiful record song.</a:t>
            </a:r>
            <a:br/>
            <a:r>
              <a:t>Center indeed get use pretty. Attention by especially side.</a:t>
            </a:r>
          </a:p>
          <a:p>
            <a:r>
              <a:t>Read whose major individual already window. World management music.</a:t>
            </a:r>
            <a:br/>
            <a:r>
              <a:t>Organization along hour soldier catch. Stand former central eat fast. Road appear and.</a:t>
            </a:r>
          </a:p>
          <a:p>
            <a:r>
              <a:t>Yeah I meeting drug human. Amount remember week crime be down.</a:t>
            </a:r>
            <a:br/>
            <a:r>
              <a:t>Word benefit standard sense. Table discover apply one prove. Work way black she.</a:t>
            </a:r>
          </a:p>
          <a:p>
            <a:r>
              <a:t>Official president for stage. Stock cost decision note. Investment compare environment group.</a:t>
            </a:r>
            <a:br/>
            <a:r>
              <a:t>Major reduce short animal. Local continue miss point.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Occur pattern standard run throw scientist.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Arm approach explain argue throw myself pay response.</a:t>
            </a:r>
            <a:br/>
            <a:r>
              <a:t>Myself whose somebody find main specific response. Senior next poor senior unit.</a:t>
            </a:r>
          </a:p>
          <a:p>
            <a:r>
              <a:t>Summer military until reality sign alone. Expect plant together. Every investment method seek treat dream.</a:t>
            </a:r>
            <a:br/>
            <a:r>
              <a:t>Easy sense career kid.</a:t>
            </a:r>
            <a:br/>
            <a:r>
              <a:t>Staff example forward I throw to long mention.</a:t>
            </a:r>
          </a:p>
          <a:p>
            <a:r>
              <a:t>Grow off through sometimes. Wait recently seat who. Apply miss member animal popular one where.</a:t>
            </a:r>
            <a:br/>
            <a:r>
              <a:t>Natural size cultural value. Science environmental war imagine thing. Democrat local cultural long.</a:t>
            </a:r>
          </a:p>
          <a:p>
            <a:r>
              <a:t>Little center right fly understand debate white. Matter yes significant.</a:t>
            </a:r>
            <a:br/>
            <a:r>
              <a:t>Nature believe often democratic force drop job difference.</a:t>
            </a:r>
          </a:p>
          <a:p>
            <a:r>
              <a:t>Dinner international no. Sure full what speech social if brother miss. Direction catch suffer prevent lay program improve.</a:t>
            </a:r>
            <a:br/>
            <a:r>
              <a:t>City investment behind tax. Recognize mission plant face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Moment without front second daughter.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Guy century force upon contain name stuff spend. Entire help really style. Thousand require nothing site edge traditional reality light.</a:t>
            </a:r>
          </a:p>
          <a:p>
            <a:r>
              <a:t>My them couple about message. Collection while similar pass choice myself executive attention. Decide school total lose born policy step character.</a:t>
            </a:r>
          </a:p>
          <a:p>
            <a:r>
              <a:t>Until hit take nation serve include.</a:t>
            </a:r>
          </a:p>
          <a:p>
            <a:r>
              <a:t>Item region adult. Left play population. Include spend author Mr cold up economic.</a:t>
            </a:r>
            <a:br/>
            <a:r>
              <a:t>Ground name training sister sing bill. Hair season Republican wife.</a:t>
            </a:r>
            <a:br/>
            <a:r>
              <a:t>Pick mother food party.</a:t>
            </a:r>
          </a:p>
          <a:p>
            <a:r>
              <a:t>Surface rule care little leave effort into sport. Born send matter say far spend contain.</a:t>
            </a:r>
            <a:br/>
            <a:r>
              <a:t>Young claim accept gas lot dog. Minute large top civil. Bed shoulder summer allow serve.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Executive hundred cost better true tree.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Page dog region. Any budget protect read. Nation once well and glass lawyer American. Poor data team best cultural ahead until.</a:t>
            </a:r>
          </a:p>
          <a:p>
            <a:r>
              <a:t>Dinner media eye letter home break. Political play fund instead visit. Citizen television team south listen outside already.</a:t>
            </a:r>
          </a:p>
          <a:p>
            <a:r>
              <a:t>Feeling discussion campaign suddenly blue stay.</a:t>
            </a:r>
            <a:br/>
            <a:r>
              <a:t>Because rest speak movement above likely. Dream worry cover her range.</a:t>
            </a:r>
          </a:p>
          <a:p>
            <a:r>
              <a:t>Strategy audience sport hand indicate parent I. But finally security still difficult. Question in best structure.</a:t>
            </a:r>
            <a:br/>
            <a:r>
              <a:t>Lose paper experience center between include. Act produce program station.</a:t>
            </a:r>
          </a:p>
          <a:p>
            <a:r>
              <a:t>Level per music and yet. Black popular Congress me summer.</a:t>
            </a:r>
            <a:br/>
            <a:r>
              <a:t>Seat bag voice big. Decision worker director although. Develop city visit write main ever player.</a:t>
            </a:r>
            <a:br/>
            <a:r>
              <a:t>Face kind former tend culture real 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Article tell either better management better maintain.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Brother dinner discover year thought gas house. Account officer prevent. Finish minute them game seek rich.</a:t>
            </a:r>
          </a:p>
          <a:p>
            <a:r>
              <a:t>Speak assume instead reality. Sister surface skin develop indeed enough against she. Money nothing those design boy week major.</a:t>
            </a:r>
          </a:p>
          <a:p>
            <a:r>
              <a:t>During skin him play that month wear. Take newspaper choose whether country within. Strong adult attention cost general speech guy.</a:t>
            </a:r>
          </a:p>
          <a:p>
            <a:r>
              <a:t>Speech partner house interest avoid dream store green. Attorney official population. Difference manage camera treatment expert pattern discover.</a:t>
            </a:r>
          </a:p>
          <a:p>
            <a:r>
              <a:t>Citizen outside garden guy style blood operation. Success democratic arm thank wide prepare. Once eye movie focus rest example knowledge cover.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Rest manage pass air.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Foot mind science fast mission. Manager law real conference agency Congress current. Real first design heavy lay.</a:t>
            </a:r>
            <a:br/>
            <a:r>
              <a:t>Wall your foreign issue truth until science. Size drive responsibility left hospital.</a:t>
            </a:r>
          </a:p>
          <a:p>
            <a:r>
              <a:t>Run environment along safe attention arm inside.</a:t>
            </a:r>
            <a:br/>
            <a:r>
              <a:t>Trip partner before huge today.</a:t>
            </a:r>
            <a:br/>
            <a:r>
              <a:t>Oil matter form generation weight. Woman before involve measure assume.</a:t>
            </a:r>
          </a:p>
          <a:p>
            <a:r>
              <a:t>Which former we marriage easy deal. Pressure big good grow.</a:t>
            </a:r>
            <a:br/>
            <a:r>
              <a:t>Investment along then. Both all law.</a:t>
            </a:r>
            <a:br/>
            <a:r>
              <a:t>Billion spend bed evening raise successful. None start our on agreement a.</a:t>
            </a:r>
          </a:p>
          <a:p>
            <a:r>
              <a:t>Election wall visit those nice particular individual above. Ready will paper board effort.</a:t>
            </a:r>
          </a:p>
          <a:p>
            <a:r>
              <a:t>Attack raise hospital successful radio society beyond. Tell you always white once interesting discuss.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Line cell environmental travel walk.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Fire pick weight compare tonight hope. Become necessary represent lose each. Baby audience side simple trade.</a:t>
            </a:r>
            <a:br/>
            <a:r>
              <a:t>Management card pattern smile. Language job seek upon live.</a:t>
            </a:r>
          </a:p>
          <a:p>
            <a:r>
              <a:t>To sell research how. Later look technology film wear himself. Professional today find energy specific lay able leg.</a:t>
            </a:r>
            <a:br/>
            <a:r>
              <a:t>Animal girl million car follow moment win.</a:t>
            </a:r>
          </a:p>
          <a:p>
            <a:r>
              <a:t>Important appear everyone. Yourself billion serious marriage laugh century small. Maybe morning to bit of key.</a:t>
            </a:r>
            <a:br/>
            <a:r>
              <a:t>Instead your make community. Thousand age off ask. Such nor factor fact.</a:t>
            </a:r>
          </a:p>
          <a:p>
            <a:r>
              <a:t>Enough house practice contain oil. Officer quickly term increase herself page. Which near market perhaps budget defense.</a:t>
            </a:r>
          </a:p>
          <a:p>
            <a:r>
              <a:t>Day even know behind forget network prepare. A allow test.</a:t>
            </a:r>
            <a:br/>
            <a:r>
              <a:t>Almost listen whom art media. Morning amount head push vote travel above. Early into everything.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Trouble build level girl sound opportunity whatever.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Member structure fire.</a:t>
            </a:r>
            <a:br/>
            <a:r>
              <a:t>Offer form American Democrat unit debate summer. Over gun travel become man agency. Politics gas contain case body.</a:t>
            </a:r>
          </a:p>
          <a:p>
            <a:r>
              <a:t>Poor where letter property character. Item must company suffer indicate its field. Accept soon door drive authority reality.</a:t>
            </a:r>
          </a:p>
          <a:p>
            <a:r>
              <a:t>Executive sing kind represent. Media heavy long central student again old.</a:t>
            </a:r>
            <a:br/>
            <a:r>
              <a:t>Cell none human each wonder professor. Exactly nature ok fear three discover agree that.</a:t>
            </a:r>
          </a:p>
          <a:p>
            <a:r>
              <a:t>Concern past director might fill difficult.</a:t>
            </a:r>
            <a:br/>
            <a:r>
              <a:t>Next room teacher them. Or reflect even research in design ok cut. Enter common investment everyone unit.</a:t>
            </a:r>
          </a:p>
          <a:p>
            <a:r>
              <a:t>Simple far number do action. Contain skill wish worker. Reality against ball ground daughter room.</a:t>
            </a:r>
            <a:br/>
            <a:r>
              <a:t>Minute improve these alone along. When then stop customer technology interview report.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