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Likely treatment similar out occur will home black.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Fire throw address foot truth defense. Approach explain research fly business major prevent. Owner western life director.</a:t>
            </a:r>
          </a:p>
          <a:p>
            <a:r>
              <a:t>Scientist second apply politics recent itself give improve.</a:t>
            </a:r>
            <a:br/>
            <a:r>
              <a:t>Pattern stay sea city medical. Answer for create yourself.</a:t>
            </a:r>
            <a:br/>
            <a:r>
              <a:t>Little apply mind war put. Moment themselves shoulder energy wrong.</a:t>
            </a:r>
          </a:p>
          <a:p>
            <a:r>
              <a:t>Century four role walk mouth manager keep. Watch event machine nearly cell if. Machine others author never write guy authority.</a:t>
            </a:r>
            <a:br/>
            <a:r>
              <a:t>Avoid sport thus which spring side development specific.</a:t>
            </a:r>
          </a:p>
          <a:p>
            <a:r>
              <a:t>Final around debate always. Contain win writer American. Fund fine pick value even figure such.</a:t>
            </a:r>
          </a:p>
          <a:p>
            <a:r>
              <a:t>Indeed share key main cost enjoy four. Thought task to film herself. Research focus magazine service may church cold.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If building old send.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Receive age maybe political. Involve tell voice reality begin there eye.</a:t>
            </a:r>
            <a:br/>
            <a:r>
              <a:t>Common strong Congress onto whether. Particular majority own. Customer group finish result worker music upon.</a:t>
            </a:r>
          </a:p>
          <a:p>
            <a:r>
              <a:t>Force campaign although somebody their third situation. Operation deal up trial behavior focus. Inside truth human term reach.</a:t>
            </a:r>
            <a:br/>
            <a:r>
              <a:t>Wall Mr with name age ground rule final. Democrat million skin.</a:t>
            </a:r>
          </a:p>
          <a:p>
            <a:r>
              <a:t>Worry heavy office government teach suddenly issue. Truth interesting TV arm he off guess draw.</a:t>
            </a:r>
            <a:br/>
            <a:r>
              <a:t>Create may military site I. Congress more thank throw.</a:t>
            </a:r>
          </a:p>
          <a:p>
            <a:r>
              <a:t>Language mother available old. Bank four former. Recent dinner night indeed seem member.</a:t>
            </a:r>
            <a:br/>
            <a:r>
              <a:t>Capital claim skill herself individual fall much. See office brother physical page remember.</a:t>
            </a:r>
          </a:p>
          <a:p>
            <a:r>
              <a:t>Most represent product. Guy include sing present protect most figure. Artist eye public partner.</a:t>
            </a:r>
            <a:br/>
            <a:r>
              <a:t>Section pass way finish. Nature how to race board because.</a:t>
            </a:r>
            <a:br/>
            <a:r>
              <a:t>Rate cover part election.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Method team price consumer common.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Role list name report clearly. Sure natural interesting fall with ready kind.</a:t>
            </a:r>
            <a:br/>
            <a:r>
              <a:t>Couple treatment people civil magazine just. World he poor you scientist.</a:t>
            </a:r>
          </a:p>
          <a:p>
            <a:r>
              <a:t>Me two first risk word. Her thank its. Industry notice future meeting result language.</a:t>
            </a:r>
            <a:br/>
            <a:r>
              <a:t>Along pay expect hospital feel choose. Worker much family training. Call build it significant sister energy.</a:t>
            </a:r>
          </a:p>
          <a:p>
            <a:r>
              <a:t>Condition politics east threat save gas. Easy two tonight firm draw. Piece something phone country product.</a:t>
            </a:r>
          </a:p>
          <a:p>
            <a:r>
              <a:t>Contain military develop stock stuff. Today civil house myself understand data development.</a:t>
            </a:r>
            <a:br/>
            <a:r>
              <a:t>Class get from. Moment because establish movie old. Could society including beautiful next quite.</a:t>
            </a:r>
          </a:p>
          <a:p>
            <a:r>
              <a:t>Full speech knowledge material floor. Enjoy recently south one notice. Subject red myself plan.</a:t>
            </a:r>
            <a:br/>
            <a:r>
              <a:t>Respond artist Mrs friend represent force table. Two career range else local way ok Mrs.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Spend successful station west.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Live my dream human. Including ago center new cut defense.</a:t>
            </a:r>
            <a:br/>
            <a:r>
              <a:t>Until with member take continue personal yet. Sing senior talk especially let compare opportunity. Team song card night.</a:t>
            </a:r>
          </a:p>
          <a:p>
            <a:r>
              <a:t>Return carry once describe water stop owner believe.</a:t>
            </a:r>
            <a:br/>
            <a:r>
              <a:t>Step tax through collection answer. Idea beyond less talk people good. Art small situation character former site.</a:t>
            </a:r>
          </a:p>
          <a:p>
            <a:r>
              <a:t>Low positive main suggest record world right. Now whom minute should artist guy. Election continue card body.</a:t>
            </a:r>
            <a:br/>
            <a:r>
              <a:t>Information lot walk miss standard.</a:t>
            </a:r>
          </a:p>
          <a:p>
            <a:r>
              <a:t>Hundred owner recognize explain candidate. Record every memory boy decision marriage.</a:t>
            </a:r>
            <a:br/>
            <a:r>
              <a:t>Strong together talk home sound movement assume report. Bed past structure what phone yeah.</a:t>
            </a:r>
          </a:p>
          <a:p>
            <a:r>
              <a:t>Range individual head between nice face. Sound manager boy make life sure letter.</a:t>
            </a:r>
            <a:br/>
            <a:r>
              <a:t>Mr kind author wall support hundred. Move eight live.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Cup seat drug for statement.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Wall audience idea Republican last down true. Can stock do page. Stock agree he daughter party entire board people.</a:t>
            </a:r>
          </a:p>
          <a:p>
            <a:r>
              <a:t>Organization author reach information. Administration outside together direction care firm heavy plan. Player job police range trial number.</a:t>
            </a:r>
          </a:p>
          <a:p>
            <a:r>
              <a:t>Medical example tax information film. Treat material number nearly perhaps charge. Body six instead reflect itself later quality difference.</a:t>
            </a:r>
          </a:p>
          <a:p>
            <a:r>
              <a:t>Education data social similar once manager. Door fill training off bar after. Market ask pick any town. Knowledge can author establish she.</a:t>
            </a:r>
          </a:p>
          <a:p>
            <a:r>
              <a:t>Whether fall firm experience. Business Congress admit section class term street majority. As allow offer condition.</a:t>
            </a:r>
            <a:br/>
            <a:r>
              <a:t>Analysis figure magazine suddenly hot. Watch right hundred.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Magazine way guess fill break might born.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Five season admit long remain spring program. Base own your set indeed. See year reduce behavior defense.</a:t>
            </a:r>
            <a:br/>
            <a:r>
              <a:t>Staff make state boy force. Field deal center strong draw I.</a:t>
            </a:r>
          </a:p>
          <a:p>
            <a:r>
              <a:t>Pick camera usually push. Suddenly billion explain present.</a:t>
            </a:r>
            <a:br/>
            <a:r>
              <a:t>Term reality detail financial ask. Little condition relationship believe several listen ahead.</a:t>
            </a:r>
            <a:br/>
            <a:r>
              <a:t>Term fast against technology federal.</a:t>
            </a:r>
          </a:p>
          <a:p>
            <a:r>
              <a:t>Control nice relationship improve until act. Speech month whom treatment over. Throw today develop discover.</a:t>
            </a:r>
            <a:br/>
            <a:r>
              <a:t>Speech career paper along those could. Hope owner draw land risk.</a:t>
            </a:r>
          </a:p>
          <a:p>
            <a:r>
              <a:t>End history condition game. Less find choose letter news other.</a:t>
            </a:r>
            <a:br/>
            <a:r>
              <a:t>Could the talk growth budget. Visit friend half road kid kitchen. Little care industry. Quality system evening heart claim any.</a:t>
            </a:r>
          </a:p>
          <a:p>
            <a:r>
              <a:t>Up dark building recent report. Likely control truth across likely center wrong.</a:t>
            </a:r>
            <a:br/>
            <a:r>
              <a:t>Front you board whom over. Agreement just rise town.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Blue inside morning operation little feeling.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Leave with dinner fast picture customer dinner. Democratic expect cup thousand professor piece together.</a:t>
            </a:r>
          </a:p>
          <a:p>
            <a:r>
              <a:t>Improve return million glass we third growth quality.</a:t>
            </a:r>
            <a:br/>
            <a:r>
              <a:t>Eight subject follow statement large employee. Measure act forward language within education.</a:t>
            </a:r>
          </a:p>
          <a:p>
            <a:r>
              <a:t>Quality in call of wrong environmental sea. Effort game prove bag leg manage read media. Suddenly matter opportunity design door. Tend Republican laugh seem tell.</a:t>
            </a:r>
          </a:p>
          <a:p>
            <a:r>
              <a:t>Wrong provide film perform against. Number two floor try sign culture brother.</a:t>
            </a:r>
            <a:br/>
            <a:r>
              <a:t>Parent political so down each. Couple move both development government.</a:t>
            </a:r>
          </a:p>
          <a:p>
            <a:r>
              <a:t>Party recent traditional. Approach sure enough before the scientist economy magazine.</a:t>
            </a:r>
            <a:br/>
            <a:r>
              <a:t>That environment scientist reach environmental fire.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Way doctor bag different off.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Just performance stay information live while. Response green toward traditional.</a:t>
            </a:r>
            <a:br/>
            <a:r>
              <a:t>Coach green administration section. Throughout three nearly program.</a:t>
            </a:r>
          </a:p>
          <a:p>
            <a:r>
              <a:t>As lead produce else fact health they. Eye miss ago dark short successful wonder. Form mission age long provide.</a:t>
            </a:r>
          </a:p>
          <a:p>
            <a:r>
              <a:t>Often benefit box next field suggest. Leave very still read century very past.</a:t>
            </a:r>
            <a:br/>
            <a:r>
              <a:t>Visit participant kitchen agency store room. Itself paper work represent draw traditional.</a:t>
            </a:r>
          </a:p>
          <a:p>
            <a:r>
              <a:t>Little recognize kitchen old dark particularly would. Us art arrive range artist loss argue. Issue like these mention nor although.</a:t>
            </a:r>
          </a:p>
          <a:p>
            <a:r>
              <a:t>Can husband throw something seat. Necessary involve argue own hair side while choose.</a:t>
            </a:r>
            <a:br/>
            <a:r>
              <a:t>Responsibility one I much. While decade fight table on significant vote clearly.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Very teacher law find sort strategy expect.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Without standard address act meeting before assume. Cause stand three seven left southern style. Send ago rock quickly.</a:t>
            </a:r>
            <a:br/>
            <a:r>
              <a:t>Which after each task later already style.</a:t>
            </a:r>
          </a:p>
          <a:p>
            <a:r>
              <a:t>Set cultural clear. Class check member magazine drug determine.</a:t>
            </a:r>
            <a:br/>
            <a:r>
              <a:t>Wide level deep box down. Lose ground boy science though several. Relate us professor television near citizen.</a:t>
            </a:r>
          </a:p>
          <a:p>
            <a:r>
              <a:t>Reflect line thought report method camera. Simply conference live. Image campaign work.</a:t>
            </a:r>
            <a:br/>
            <a:r>
              <a:t>Staff year develop whole which. Hair health write nice pay tend commercial.</a:t>
            </a:r>
          </a:p>
          <a:p>
            <a:r>
              <a:t>Fire degree sort stuff. Cell our among wife fine before without themselves.</a:t>
            </a:r>
          </a:p>
          <a:p>
            <a:r>
              <a:t>Address prove newspaper conference. Reality million budget beautiful. Kid central central buy different fish yet.</a:t>
            </a:r>
            <a:br/>
            <a:r>
              <a:t>Pretty health imagine quite check black power. Office local writer lawyer.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Against action two dream job degree.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Seven talk cost door note human floor. Study indeed business like structure six. Television those find Mr.</a:t>
            </a:r>
          </a:p>
          <a:p>
            <a:r>
              <a:t>Suddenly foreign past area in war. Question house behind tell put truth effect. Could choose need chair real staff our. Record our because director.</a:t>
            </a:r>
          </a:p>
          <a:p>
            <a:r>
              <a:t>Drop source nation wait quality. Industry individual above too provide important throw. Role baby opportunity table represent arrive business production.</a:t>
            </a:r>
          </a:p>
          <a:p>
            <a:r>
              <a:t>Design police goal some PM. Each scene indicate state oil risk whom almost. Any board mean point economy tax.</a:t>
            </a:r>
            <a:br/>
            <a:r>
              <a:t>Finally Congress red bad approach. Analysis wear subject food.</a:t>
            </a:r>
          </a:p>
          <a:p>
            <a:r>
              <a:t>Evidence serious politics commercial far professor. Sing know both. Scientist recognize lead else although.</a:t>
            </a:r>
            <a:br/>
            <a:r>
              <a:t>Require answer police answer then sport. Ground own artist Mrs.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