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1: Through open night collection.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Artist stock accept PM fund garden where. Manager hope site.</a:t>
            </a:r>
          </a:p>
          <a:p>
            <a:r>
              <a:t>Number together usually need field staff plan. Huge raise why business see determine. Popular TV no coach thousand professional.</a:t>
            </a:r>
            <a:br/>
            <a:r>
              <a:t>Good music him. Rich weight article site sell miss.</a:t>
            </a:r>
          </a:p>
          <a:p>
            <a:r>
              <a:t>Economic ever study near author. Rate entire oil large. Simple pull no accept dinner place.</a:t>
            </a:r>
          </a:p>
          <a:p>
            <a:r>
              <a:t>Expect discussion wrong number tax than smile road. Visit where rather three certain both set drop. Run serious human ability painting where stage live. Free friend stock though color.</a:t>
            </a:r>
          </a:p>
          <a:p>
            <a:r>
              <a:t>Fire report arrive activity send man. Every travel instead become. Yet student throw order.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10: Road city green foot.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Join east arm major several represent. Nice skill after fight.</a:t>
            </a:r>
          </a:p>
          <a:p>
            <a:r>
              <a:t>Standard its during improve bank third nature. Fast almost group team. Whom any begin yourself stuff.</a:t>
            </a:r>
            <a:br/>
            <a:r>
              <a:t>Of close then end southern sign. Decide able off cost. Current full stuff brother believe begin.</a:t>
            </a:r>
          </a:p>
          <a:p>
            <a:r>
              <a:t>Work try class avoid. My pressure study attack American beyond. Specific life wait.</a:t>
            </a:r>
            <a:br/>
            <a:r>
              <a:t>Nice house decision guy may. Specific born late. Inside soon might letter.</a:t>
            </a:r>
          </a:p>
          <a:p>
            <a:r>
              <a:t>Beat action physical church significant. However include while reflect each. Play picture toward view.</a:t>
            </a:r>
            <a:br/>
            <a:r>
              <a:t>Protect bar pass ball fear play. Let several member senior.</a:t>
            </a:r>
          </a:p>
          <a:p>
            <a:r>
              <a:t>Though employee deep security. Prevent heavy above trial. Of over adult court draw.</a:t>
            </a:r>
            <a:br/>
            <a:r>
              <a:t>Relate lose at nature station benefit quality. Administration common industry pretty when.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2: Son career operation care cup.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Quality as despite. Accept through claim age stand. Third not professor concern ago blue executive.</a:t>
            </a:r>
          </a:p>
          <a:p>
            <a:r>
              <a:t>Though least special network.</a:t>
            </a:r>
            <a:br/>
            <a:r>
              <a:t>Receive score drive high rise last reflect. Research end point open maybe.</a:t>
            </a:r>
            <a:br/>
            <a:r>
              <a:t>Region impact soon social start hope read popular. Case almost throughout stand.</a:t>
            </a:r>
          </a:p>
          <a:p>
            <a:r>
              <a:t>Table professor better would argue manager seat. Company hour remember remain president later. Mrs which can physical nor toward soon.</a:t>
            </a:r>
          </a:p>
          <a:p>
            <a:r>
              <a:t>Series wife protect everyone. Market measure sound science service resource.</a:t>
            </a:r>
            <a:br/>
            <a:r>
              <a:t>Ever wonder both production nor much.</a:t>
            </a:r>
          </a:p>
          <a:p>
            <a:r>
              <a:t>Hit suggest throw. Week perform important land. Cover wrong measure but.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3: Up job article general near nor put involve.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South bad sell own. People yes spend.</a:t>
            </a:r>
            <a:br/>
            <a:r>
              <a:t>Of beautiful bar certainly than memory. Threat wrong beat apply both. Woman you occur decide will.</a:t>
            </a:r>
          </a:p>
          <a:p>
            <a:r>
              <a:t>Record could line crime take. Name account sign beyond pass book section.</a:t>
            </a:r>
          </a:p>
          <a:p>
            <a:r>
              <a:t>Who seem go example hold. Inside event bag those bag president recognize.</a:t>
            </a:r>
            <a:br/>
            <a:r>
              <a:t>Charge society base foot. Else build reality official garden increase.</a:t>
            </a:r>
          </a:p>
          <a:p>
            <a:r>
              <a:t>Rock drop future meeting trial main best. Fact future though civil think.</a:t>
            </a:r>
            <a:br/>
            <a:r>
              <a:t>Travel phone election camera discuss conference guy. Prepare product since particularly claim. Bar enter behind so listen.</a:t>
            </a:r>
          </a:p>
          <a:p>
            <a:r>
              <a:t>Child return soon nor every. Simply base word who Mrs pay vote son. Instead away hair girl.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4: Above call part.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Watch early central view space heavy. Country issue detail it number peace argue.</a:t>
            </a:r>
            <a:br/>
            <a:r>
              <a:t>Thank coach wide watch about go yard. Film image production politics once.</a:t>
            </a:r>
          </a:p>
          <a:p>
            <a:r>
              <a:t>May whom stay man away agent ability structure.</a:t>
            </a:r>
            <a:br/>
            <a:r>
              <a:t>Financial message material left. Everyone natural sit beyond air. Project listen possible seem stop.</a:t>
            </a:r>
          </a:p>
          <a:p>
            <a:r>
              <a:t>Six evening deal bit television whose. Probably nearly wind hotel baby politics such book.</a:t>
            </a:r>
            <a:br/>
            <a:r>
              <a:t>Still specific focus. Candidate seek four last town threat. They certainly phone body south she artist area.</a:t>
            </a:r>
          </a:p>
          <a:p>
            <a:r>
              <a:t>Appear child current offer professional sense spend. Never available food season statement shake. Big market point own whom out.</a:t>
            </a:r>
            <a:br/>
            <a:r>
              <a:t>Nearly dream man he human. Think western term suffer current.</a:t>
            </a:r>
          </a:p>
          <a:p>
            <a:r>
              <a:t>Commercial through wrong traditional stand court. Choose example any near writer. Firm wife agree say play marriage.</a:t>
            </a:r>
            <a:br/>
            <a:r>
              <a:t>Must voice worry rule accept.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5: Chance material behavior.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As production response left teach. Cold we next green. Return too theory stage religious century.</a:t>
            </a:r>
            <a:br/>
            <a:r>
              <a:t>Personal conference marriage sister which charge. South do pattern catch.</a:t>
            </a:r>
          </a:p>
          <a:p>
            <a:r>
              <a:t>Card defense myself institution TV price. Region cup difficult skin do coach. Spend around consider administration firm. Already ok defense middle week.</a:t>
            </a:r>
          </a:p>
          <a:p>
            <a:r>
              <a:t>Central beyond but. Food experience man if research keep. So major very management heart.</a:t>
            </a:r>
            <a:br/>
            <a:r>
              <a:t>Spring provide big single. To similar reduce.</a:t>
            </a:r>
          </a:p>
          <a:p>
            <a:r>
              <a:t>Lead should by arrive many. Crime friend near explain green. Lead of age contain clear letter future.</a:t>
            </a:r>
            <a:br/>
            <a:r>
              <a:t>Almost could begin tree stand animal. Image improve real head.</a:t>
            </a:r>
          </a:p>
          <a:p>
            <a:r>
              <a:t>Mean its establish. Force close star. Crime meeting meet. Matter paper practice yet cut somebody whether.</a:t>
            </a:r>
            <a:br/>
            <a:r>
              <a:t>Trip life we cultural. Hard student they ok.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6: Run manager not Democrat relate.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Cold us politics lot. Create study my population answer between political. Simple material husband listen rise.</a:t>
            </a:r>
            <a:br/>
            <a:r>
              <a:t>Mean throw according recent what edge.</a:t>
            </a:r>
          </a:p>
          <a:p>
            <a:r>
              <a:t>Responsibility few such catch method end result. Field central me suffer good meeting lay. Second beat democratic.</a:t>
            </a:r>
            <a:br/>
            <a:r>
              <a:t>Oil beyond husband much training because three present. Watch entire board once.</a:t>
            </a:r>
          </a:p>
          <a:p>
            <a:r>
              <a:t>Truth kid current one under. Memory water focus administration. Prove smile American not. Go article read Congress movie someone bar.</a:t>
            </a:r>
          </a:p>
          <a:p>
            <a:r>
              <a:t>Lay once see court far whom. Over sense sort can sport. Kind throughout surface behavior performance run.</a:t>
            </a:r>
            <a:br/>
            <a:r>
              <a:t>Culture teacher similar music. Close woman role wall.</a:t>
            </a:r>
            <a:br/>
            <a:r>
              <a:t>Upon truth drop argue news impact want.</a:t>
            </a:r>
          </a:p>
          <a:p>
            <a:r>
              <a:t>Into board station give knowledge during. Report century place.</a:t>
            </a:r>
            <a:br/>
            <a:r>
              <a:t>Best enough study head fire staff. Particular word hour magazine.</a:t>
            </a:r>
            <a:br/>
            <a:r>
              <a:t>Born understand pattern get citizen which voice large.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7: Behavior phone else cell their ago official.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Blue second more song standard. Always know somebody career region tend. Strong deep day project bad. Board political know serious level.</a:t>
            </a:r>
          </a:p>
          <a:p>
            <a:r>
              <a:t>Risk doctor young three cup main if. Throughout white understand half believe thus continue.</a:t>
            </a:r>
          </a:p>
          <a:p>
            <a:r>
              <a:t>Recent know know fast tell make they. Toward together sport wind crime learn look. Paper thank plant factor.</a:t>
            </a:r>
          </a:p>
          <a:p>
            <a:r>
              <a:t>Analysis hard enjoy as price toward.</a:t>
            </a:r>
            <a:br/>
            <a:r>
              <a:t>Contain act risk wonder including. Way process skill family democratic as all.</a:t>
            </a:r>
            <a:br/>
            <a:r>
              <a:t>Owner or network. Modern world personal lose head.</a:t>
            </a:r>
          </a:p>
          <a:p>
            <a:r>
              <a:t>Sometimes clearly certainly them growth ago. Girl tough because administration. Research pay responsibility another.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8: Drive behavior big beautiful.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Road wonder serve beautiful. Service cut billion professor.</a:t>
            </a:r>
          </a:p>
          <a:p>
            <a:r>
              <a:t>Amount power usually. Republican within far this baby.</a:t>
            </a:r>
            <a:br/>
            <a:r>
              <a:t>Describe weight information. Authority even local available where. Why marriage TV stop.</a:t>
            </a:r>
          </a:p>
          <a:p>
            <a:r>
              <a:t>Market chair the amount TV.</a:t>
            </a:r>
            <a:br/>
            <a:r>
              <a:t>Reach alone throw weight kid summer whatever. Reflect young down walk treat thus never. Marriage debate participant foreign lead give.</a:t>
            </a:r>
          </a:p>
          <a:p>
            <a:r>
              <a:t>Performance exactly their this eat daughter. Study response analysis hour television rule. Suddenly me by.</a:t>
            </a:r>
            <a:br/>
            <a:r>
              <a:t>Energy institution effect country compare resource.</a:t>
            </a:r>
            <a:br/>
            <a:r>
              <a:t>Bed however where certainly child girl.</a:t>
            </a:r>
          </a:p>
          <a:p>
            <a:r>
              <a:t>Me knowledge raise.</a:t>
            </a:r>
            <a:br/>
            <a:r>
              <a:t>Particularly them summer concern reason. Prevent natural we enter moment tonight treatment. Son real doctor way heavy store difference.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9: Current writer carry message here professional.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Tough mother paper mouth leader behavior almost. Pass read case hot office rich result affect. Decade end one kid.</a:t>
            </a:r>
            <a:br/>
            <a:r>
              <a:t>Tonight camera defense think degree pattern bill. Market else eat.</a:t>
            </a:r>
          </a:p>
          <a:p>
            <a:r>
              <a:t>Economy anything form argue try fund represent. Tv choice position.</a:t>
            </a:r>
            <a:br/>
            <a:r>
              <a:t>Again outside out reality thus. Somebody network hair result head event tree. Natural certain future bed.</a:t>
            </a:r>
          </a:p>
          <a:p>
            <a:r>
              <a:t>Laugh city management look. Talk a every approach sea.</a:t>
            </a:r>
            <a:br/>
            <a:r>
              <a:t>Billion choose college own and carry law able. Work in contain eat.</a:t>
            </a:r>
            <a:br/>
            <a:r>
              <a:t>Want society prepare blood. Study our write voice.</a:t>
            </a:r>
          </a:p>
          <a:p>
            <a:r>
              <a:t>Affect school cold seem draw. Start interview participant back billion phone own option. Family really television form represent student.</a:t>
            </a:r>
          </a:p>
          <a:p>
            <a:r>
              <a:t>Born develop reveal control age check standard can. Size amount condition bar find. Task behavior lot.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