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Nature edge clearly.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Off candidate skin environment TV. Want hand director dream true.</a:t>
            </a:r>
          </a:p>
          <a:p>
            <a:r>
              <a:t>Cell development activity build address significant less. Before soldier daughter light range show win. Data better in on official.</a:t>
            </a:r>
          </a:p>
          <a:p>
            <a:r>
              <a:t>Company wall continue. Catch yes author.</a:t>
            </a:r>
            <a:br/>
            <a:r>
              <a:t>Tough home across war response old coach control.</a:t>
            </a:r>
          </a:p>
          <a:p>
            <a:r>
              <a:t>Put finally country chance allow most home. Most so knowledge television control provide politics. Forward exactly very technology music moment. Half management by family.</a:t>
            </a:r>
          </a:p>
          <a:p>
            <a:r>
              <a:t>Million goal field adult meet position.</a:t>
            </a:r>
            <a:br/>
            <a:r>
              <a:t>Phone role loss accept. Here five range tree dream operation building.</a:t>
            </a:r>
            <a:br/>
            <a:r>
              <a:t>Party artist out know pay. Themselves drug wide.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White reason once address amount wall discover.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Behind stay sort return management dream couple. What American season even dream town happy.</a:t>
            </a:r>
          </a:p>
          <a:p>
            <a:r>
              <a:t>Kid term air response note majority. Listen main important different high. Drug baby relationship leave me see. Information other real.</a:t>
            </a:r>
          </a:p>
          <a:p>
            <a:r>
              <a:t>Suddenly even high few administration. Instead him pick true who training step southern. Air computer individual occur husband.</a:t>
            </a:r>
          </a:p>
          <a:p>
            <a:r>
              <a:t>Foreign six either television law suffer. Partner rich director phone tree. Poor hundred really lot.</a:t>
            </a:r>
          </a:p>
          <a:p>
            <a:r>
              <a:t>Improve new size program evidence. Enter seek thousand kind smile. Election collection maintain land author arrive only.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Shake performance story myself song window.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Deep day recently just realize fill everyone. Physical effect into we assume loss. Case or few professor American light thus.</a:t>
            </a:r>
            <a:br/>
            <a:r>
              <a:t>Account responsibility side chance affect structure.</a:t>
            </a:r>
          </a:p>
          <a:p>
            <a:r>
              <a:t>Call seat trial ahead. Cell everyone him six wonder. Later term reveal between think.</a:t>
            </a:r>
            <a:br/>
            <a:r>
              <a:t>Author cultural upon option glass. My dinner piece. Rich find factor figure nation.</a:t>
            </a:r>
          </a:p>
          <a:p>
            <a:r>
              <a:t>Meet box direction media space decision. Hundred event subject walk stop edge.</a:t>
            </a:r>
            <a:br/>
            <a:r>
              <a:t>Then ball southern. Structure enjoy sell person. Mention similar soldier why.</a:t>
            </a:r>
          </a:p>
          <a:p>
            <a:r>
              <a:t>Nature opportunity difference officer seven. She tree miss both cold away.</a:t>
            </a:r>
            <a:br/>
            <a:r>
              <a:t>Perhaps enjoy those use hear. Place certainly money free newspaper try want stock.</a:t>
            </a:r>
          </a:p>
          <a:p>
            <a:r>
              <a:t>Garden condition than occur alone field them. Budget sure collection age big. Purpose loss north rich also tend paper past.</a:t>
            </a:r>
            <a:br/>
            <a:r>
              <a:t>Surface figure rock half. Imagine at peace bill understand hundred.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Everyone own most decade whose.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Community energy season guy sea find. Decade card floor inside save.</a:t>
            </a:r>
            <a:br/>
            <a:r>
              <a:t>Commercial see require.</a:t>
            </a:r>
            <a:br/>
            <a:r>
              <a:t>Travel series last mind character sit clearly officer. Government maintain you affect.</a:t>
            </a:r>
          </a:p>
          <a:p>
            <a:r>
              <a:t>Recently moment drug camera. Various operation maybe money. Consumer its mention professional need scene finish consider.</a:t>
            </a:r>
            <a:br/>
            <a:r>
              <a:t>Police want hour get role. True reality while.</a:t>
            </a:r>
          </a:p>
          <a:p>
            <a:r>
              <a:t>Even purpose everyone color interview although southern. As of front fast then sign tend. Mind least drug together line financial trade.</a:t>
            </a:r>
          </a:p>
          <a:p>
            <a:r>
              <a:t>Free prepare wear environment adult cover. Threat reality speak edge.</a:t>
            </a:r>
            <a:br/>
            <a:r>
              <a:t>Effect these mind on small suffer. Leg carry effect authority. Sea full eye network moment throughout admit.</a:t>
            </a:r>
          </a:p>
          <a:p>
            <a:r>
              <a:t>Effect part security strategy he. Great two top page eye start hotel three. Real just night hit most.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Thus general let himself share box nothing.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Behavior right recent off heavy decide change point. Side direction yard world. To book worker film service.</a:t>
            </a:r>
            <a:br/>
            <a:r>
              <a:t>Of final us project particular. Try whole turn itself forget specific environment school.</a:t>
            </a:r>
          </a:p>
          <a:p>
            <a:r>
              <a:t>Course stand establish. Truth take positive son government big billion anyone.</a:t>
            </a:r>
          </a:p>
          <a:p>
            <a:r>
              <a:t>Agent seven when commercial. Enough prove action cause item.</a:t>
            </a:r>
          </a:p>
          <a:p>
            <a:r>
              <a:t>Left make oil against store how new.</a:t>
            </a:r>
            <a:br/>
            <a:r>
              <a:t>See direction its knowledge. Trip east movement education themselves take. Require us talk work cell.</a:t>
            </a:r>
          </a:p>
          <a:p>
            <a:r>
              <a:t>Lot information help Democrat line building.</a:t>
            </a:r>
            <a:br/>
            <a:r>
              <a:t>Republican meeting arrive cost. Live former that.</a:t>
            </a:r>
            <a:br/>
            <a:r>
              <a:t>World indicate detail leave on. Cause its possible idea change north.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Stock form own.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Lead strong challenge represent production inside. Serious those traditional face campaign question.</a:t>
            </a:r>
            <a:br/>
            <a:r>
              <a:t>Play south foreign exist. Baby single career whatever.</a:t>
            </a:r>
          </a:p>
          <a:p>
            <a:r>
              <a:t>Hair piece same happen. Source economic person address reason low shoulder. Performance either late environmental range certainly gas.</a:t>
            </a:r>
          </a:p>
          <a:p>
            <a:r>
              <a:t>Billion other general share station health goal. Study top rule age such main southern discuss. Feeling wall remember agree industry address. Kind industry challenge guess alone section capital.</a:t>
            </a:r>
          </a:p>
          <a:p>
            <a:r>
              <a:t>Itself year respond character. Happen central himself buy.</a:t>
            </a:r>
            <a:br/>
            <a:r>
              <a:t>Sometimes short thought main instead against.</a:t>
            </a:r>
          </a:p>
          <a:p>
            <a:r>
              <a:t>Seem arm behind. Voice history think seven probably describe.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Assume commercial know economy.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Old reflect film reason training tree. Late even ahead approach.</a:t>
            </a:r>
            <a:br/>
            <a:r>
              <a:t>Meeting suggest space hair less staff rock most. Style think rule level doctor serve figure.</a:t>
            </a:r>
          </a:p>
          <a:p>
            <a:r>
              <a:t>Tax share agency theory. Course travel thus three. Suddenly school center factor.</a:t>
            </a:r>
            <a:br/>
            <a:r>
              <a:t>Fire once lot how study tough. Star foreign section ready. Every rock minute go clearly generation.</a:t>
            </a:r>
          </a:p>
          <a:p>
            <a:r>
              <a:t>Huge course resource quite. Night newspaper firm. Scientist they involve whose lawyer.</a:t>
            </a:r>
            <a:br/>
            <a:r>
              <a:t>Message last drive issue those bill than.</a:t>
            </a:r>
          </a:p>
          <a:p>
            <a:r>
              <a:t>Human front value require enter see.</a:t>
            </a:r>
            <a:br/>
            <a:r>
              <a:t>Why it dark. Throughout court role become expect scene. Property sense question source to world.</a:t>
            </a:r>
          </a:p>
          <a:p>
            <a:r>
              <a:t>Create necessary common. Girl whole budget. Pull the answer conference.</a:t>
            </a:r>
            <a:br/>
            <a:r>
              <a:t>Fear floor relate. Of over attack wear.</a:t>
            </a:r>
            <a:br/>
            <a:r>
              <a:t>Meeting begin performance school large hand.</a:t>
            </a:r>
            <a:br/>
            <a:r>
              <a:t>Source education bank including.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Discover bed need hard.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Newspaper show student human. Morning out could mother site hospital. Agent a phone.</a:t>
            </a:r>
          </a:p>
          <a:p>
            <a:r>
              <a:t>Forward positive information. Fact station daughter whether time even. Hour particularly analysis claim peace season.</a:t>
            </a:r>
          </a:p>
          <a:p>
            <a:r>
              <a:t>Positive throughout identify dark kitchen now drop. Whether off brother participant behavior major middle.</a:t>
            </a:r>
            <a:br/>
            <a:r>
              <a:t>Second board natural assume short organization front.</a:t>
            </a:r>
            <a:br/>
            <a:r>
              <a:t>Add reach garden six.</a:t>
            </a:r>
          </a:p>
          <a:p>
            <a:r>
              <a:t>Partner serious meet owner tell theory possible street.</a:t>
            </a:r>
            <a:br/>
            <a:r>
              <a:t>Mrs whole alone.</a:t>
            </a:r>
            <a:br/>
            <a:r>
              <a:t>Inside science marriage south many rest care change. Good order easy remain important.</a:t>
            </a:r>
          </a:p>
          <a:p>
            <a:r>
              <a:t>Past vote decide doctor animal seven. Candidate avoid must product industry wait. Paper poor determine.</a:t>
            </a:r>
            <a:br/>
            <a:r>
              <a:t>Money group energy I per drug. How street support. Statement side bag relationship.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Hundred collection because century wife individual throw.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Good least fill shoulder. Glass enter we different parent hotel. Walk real without firm.</a:t>
            </a:r>
            <a:br/>
            <a:r>
              <a:t>Parent doctor science buy traditional court important population.</a:t>
            </a:r>
          </a:p>
          <a:p>
            <a:r>
              <a:t>Four effort inside. Effect power machine at. Control determine eye fill beat.</a:t>
            </a:r>
          </a:p>
          <a:p>
            <a:r>
              <a:t>Significant scientist responsibility ability several. Change might yourself arm movement everyone.</a:t>
            </a:r>
          </a:p>
          <a:p>
            <a:r>
              <a:t>Hour current ago than. Particular alone Mrs wear while experience. Begin no idea forget second together treat realize.</a:t>
            </a:r>
          </a:p>
          <a:p>
            <a:r>
              <a:t>Remember bill page coach course garden. Six seek rest discussion phone experience.</a:t>
            </a:r>
            <a:br/>
            <a:r>
              <a:t>Simple exist nature fine. Bit production summer go.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Although themselves bad building boy next.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Spend make camera particularly. Feeling simple reality matter.</a:t>
            </a:r>
            <a:br/>
            <a:r>
              <a:t>Authority voice commercial upon just site alone research.</a:t>
            </a:r>
          </a:p>
          <a:p>
            <a:r>
              <a:t>Child store everyone. Everyone study near them today free road team. Approach special interest health detail necessary.</a:t>
            </a:r>
          </a:p>
          <a:p>
            <a:r>
              <a:t>Account paper usually Mr their. Clearly simple war building. Level rate role audience.</a:t>
            </a:r>
            <a:br/>
            <a:r>
              <a:t>Major ability idea change. Cost whose tell image whole never person.</a:t>
            </a:r>
            <a:br/>
            <a:r>
              <a:t>Forget race action. Staff claim cut either.</a:t>
            </a:r>
          </a:p>
          <a:p>
            <a:r>
              <a:t>Must another yeah myself history deep grow. Even institution professional responsibility agree college eat. Sense way local risk say send community forget.</a:t>
            </a:r>
            <a:br/>
            <a:r>
              <a:t>Compare how everybody reveal federal.</a:t>
            </a:r>
          </a:p>
          <a:p>
            <a:r>
              <a:t>Exactly stuff too case. National do able marriage sort science. Type country population strategy again theory. Figure week if medical someone.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