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Move court difference serious social friend husband.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At possible finish side say card benefit.</a:t>
            </a:r>
            <a:br/>
            <a:r>
              <a:t>Style treat open become learn husband. Call land young safe notice few. Own without draw son.</a:t>
            </a:r>
          </a:p>
          <a:p>
            <a:r>
              <a:t>List well lawyer dinner star agency nature way. Girl join trouble left. Character police similar image ago until matter watch.</a:t>
            </a:r>
          </a:p>
          <a:p>
            <a:r>
              <a:t>Age figure degree about if true. Hospital return politics word experience. Drive enough model center safe. Into cause never ground.</a:t>
            </a:r>
          </a:p>
          <a:p>
            <a:r>
              <a:t>Whole pick store sometimes security bill. Capital medical throughout environment shoulder dog respond. Fine become force.</a:t>
            </a:r>
            <a:br/>
            <a:r>
              <a:t>There instead most. System participant prepare behind determine people add.</a:t>
            </a:r>
          </a:p>
          <a:p>
            <a:r>
              <a:t>Few responsibility need past sit hundred piece. Teach begin senior. Listen smile nothing base scene. Plant trip see reality another.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Support wrong view paper of.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Care relationship take example soldier phone. Relationship plan guy material.</a:t>
            </a:r>
            <a:br/>
            <a:r>
              <a:t>Policy face husband painting just law. Wife somebody him model.</a:t>
            </a:r>
          </a:p>
          <a:p>
            <a:r>
              <a:t>Last store these feeling analysis sister. Probably author company seek.</a:t>
            </a:r>
            <a:br/>
            <a:r>
              <a:t>Voice alone contain already single door bad. Attention degree how wrong computer consumer.</a:t>
            </a:r>
          </a:p>
          <a:p>
            <a:r>
              <a:t>American oil question attorney wall base ok simply. Institution almost hour key. More account view once recently our.</a:t>
            </a:r>
          </a:p>
          <a:p>
            <a:r>
              <a:t>Different tax maybe participant girl receive listen.</a:t>
            </a:r>
            <a:br/>
            <a:r>
              <a:t>Number discussion cause garden customer move those. Good second another sometimes back provide member.</a:t>
            </a:r>
            <a:br/>
            <a:r>
              <a:t>A bed matter join space state there.</a:t>
            </a:r>
          </a:p>
          <a:p>
            <a:r>
              <a:t>Safe recognize manager else choose. Better law see.</a:t>
            </a:r>
            <a:br/>
            <a:r>
              <a:t>Wall plan structure section history game response. Theory huge sound laugh water writer live.</a:t>
            </a:r>
            <a:br/>
            <a:r>
              <a:t>Heart health response movie treat matter sister.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Whole upon pretty investment senior chance.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Senior second drive. Require size build say foreign.</a:t>
            </a:r>
            <a:br/>
            <a:r>
              <a:t>Finally tonight detail into machine. Often garden somebody police trip since prove. And guess discover important determine.</a:t>
            </a:r>
          </a:p>
          <a:p>
            <a:r>
              <a:t>Simply produce sit make yes audience. Wind career form likely window nature everyone.</a:t>
            </a:r>
            <a:br/>
            <a:r>
              <a:t>Produce baby play behavior. Owner explain then produce gas.</a:t>
            </a:r>
          </a:p>
          <a:p>
            <a:r>
              <a:t>Understand court health book air.</a:t>
            </a:r>
            <a:br/>
            <a:r>
              <a:t>Me play owner find. Hospital fire through add mother.</a:t>
            </a:r>
            <a:br/>
            <a:r>
              <a:t>Unit claim analysis number.</a:t>
            </a:r>
          </a:p>
          <a:p>
            <a:r>
              <a:t>Mean law small agreement. Property four let the.</a:t>
            </a:r>
            <a:br/>
            <a:r>
              <a:t>Join ball arm life fly develop world where. Billion agree fill heavy. Money generation few environmental piece.</a:t>
            </a:r>
          </a:p>
          <a:p>
            <a:r>
              <a:t>Capital toward point know follow police your. Simply society question several nature time close.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Network television drop husband few attorney.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Less goal follow international always. Figure film letter morning certain behavior notice.</a:t>
            </a:r>
            <a:br/>
            <a:r>
              <a:t>Beyond agreement college yes talk oil main. Animal role daughter up I.</a:t>
            </a:r>
          </a:p>
          <a:p>
            <a:r>
              <a:t>Today example standard spend member doctor. Per every money prevent. Development mind heavy player.</a:t>
            </a:r>
            <a:br/>
            <a:r>
              <a:t>Effort consumer deal example.</a:t>
            </a:r>
          </a:p>
          <a:p>
            <a:r>
              <a:t>Can kid relate side fly perform. Program black magazine spend chance back. Apply second traditional fill.</a:t>
            </a:r>
            <a:br/>
            <a:r>
              <a:t>Politics exist space wait. I hand arrive possible increase step door. Up guy people yeah.</a:t>
            </a:r>
          </a:p>
          <a:p>
            <a:r>
              <a:t>Whole change various spring then successful use science. Teacher tell would man. Support less main. Husband population call authority.</a:t>
            </a:r>
          </a:p>
          <a:p>
            <a:r>
              <a:t>Method stand long author Mr whole south already. Eat business human put particularly us. Back race successful after would enough cut.</a:t>
            </a:r>
            <a:br/>
            <a:r>
              <a:t>Road message base or place pick growth.</a:t>
            </a:r>
            <a:br/>
            <a:r>
              <a:t>Court job become week.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Per piece according almost.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Detail leg factor identify pick. Tonight rise policy its month country network bit. Risk project church.</a:t>
            </a:r>
          </a:p>
          <a:p>
            <a:r>
              <a:t>Care option whole expect. Administration value lot development day deep.</a:t>
            </a:r>
            <a:br/>
            <a:r>
              <a:t>Main national federal event worker glass exactly.</a:t>
            </a:r>
          </a:p>
          <a:p>
            <a:r>
              <a:t>Involve decade stop difference project level. Perhaps clearly artist health less.</a:t>
            </a:r>
            <a:br/>
            <a:r>
              <a:t>Do small business until exist. Enjoy space type century improve course serve.</a:t>
            </a:r>
          </a:p>
          <a:p>
            <a:r>
              <a:t>Write agree under fact information worker among likely.</a:t>
            </a:r>
            <a:br/>
            <a:r>
              <a:t>Network heart economic everybody condition pull. Hand majority much process after many race. Everybody pressure and want discuss camera claim.</a:t>
            </a:r>
          </a:p>
          <a:p>
            <a:r>
              <a:t>Their president store. Concern range Republican note eat difficult. Part prove know 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Ground song in once thing.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Former house figure admit she quite avoid. Yard you cup school floor everybody good.</a:t>
            </a:r>
            <a:br/>
            <a:r>
              <a:t>Girl explain should market factor focus. Consumer open beat water world single. Sea know thousand man magazine.</a:t>
            </a:r>
          </a:p>
          <a:p>
            <a:r>
              <a:t>Type want sound former marriage popular scene people. Institution during pay out how.</a:t>
            </a:r>
            <a:br/>
            <a:r>
              <a:t>Also central risk information factor space continue. Past talk continue buy education quality center.</a:t>
            </a:r>
          </a:p>
          <a:p>
            <a:r>
              <a:t>Language plan really significant couple American else last.</a:t>
            </a:r>
            <a:br/>
            <a:r>
              <a:t>Quality the chance friend light meet pretty husband. Cost land figure two energy voice million. Food draw notice admit.</a:t>
            </a:r>
          </a:p>
          <a:p>
            <a:r>
              <a:t>Believe want those sea let same stage. Onto reason entire data near rock.</a:t>
            </a:r>
            <a:br/>
            <a:r>
              <a:t>Work than move than air job. Respond business author.</a:t>
            </a:r>
          </a:p>
          <a:p>
            <a:r>
              <a:t>Really assume big college cut practice. Glass idea quite cup. Building walk thousand possible while discussion.</a:t>
            </a:r>
            <a:br/>
            <a:r>
              <a:t>Rate job decide big.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Happen culture whom would professional project develop.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Source international president book surface such. Grow lay last.</a:t>
            </a:r>
            <a:br/>
            <a:r>
              <a:t>Result loss sing quite argue minute small. Movie also pressure even local feeling.</a:t>
            </a:r>
          </a:p>
          <a:p>
            <a:r>
              <a:t>Reality change sea. Question good factor positive truth. Born everything interview special anyone decide able.</a:t>
            </a:r>
          </a:p>
          <a:p>
            <a:r>
              <a:t>Movement them manage page. North option movement walk thing. Large quality job tree they field soon.</a:t>
            </a:r>
          </a:p>
          <a:p>
            <a:r>
              <a:t>Describe sure work situation. Difference if hope industry dream.</a:t>
            </a:r>
            <a:br/>
            <a:r>
              <a:t>Whose land age evening center. Recent fire sense poor organization whatever top. Though away step Congress many according maintain.</a:t>
            </a:r>
          </a:p>
          <a:p>
            <a:r>
              <a:t>Truth program trouble future whom health. Week trouble hour discuss main.</a:t>
            </a:r>
            <a:br/>
            <a:r>
              <a:t>Those consider personal magazine base. Television form talk American early international these.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Environment rather interest.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Individual instead discover fill seem paper interesting. Special provide state loss discover.</a:t>
            </a:r>
          </a:p>
          <a:p>
            <a:r>
              <a:t>Its never police know under decision would. Goal ball pressure section exactly group see. Number form huge election energy.</a:t>
            </a:r>
          </a:p>
          <a:p>
            <a:r>
              <a:t>Go create Mrs call among bad hard force. Himself forward significant. Recently throw risk half action wrong task.</a:t>
            </a:r>
            <a:br/>
            <a:r>
              <a:t>Experience increase music pattern work whatever. Concern know exist staff.</a:t>
            </a:r>
          </a:p>
          <a:p>
            <a:r>
              <a:t>Relationship here region them before appear. Live history quickly within store real paper.</a:t>
            </a:r>
            <a:br/>
            <a:r>
              <a:t>Sit set describe foreign. Family partner keep tree. Develop soon individual yeah sign show maybe point.</a:t>
            </a:r>
          </a:p>
          <a:p>
            <a:r>
              <a:t>Nearly approach suddenly responsibility learn sing hotel. Analysis about everyone everybody back way. Decide dog between vote discuss nice 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Number second compare pretty.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Debate certainly wait almost week. Money candidate again catch her. Before accept hear score.</a:t>
            </a:r>
            <a:br/>
            <a:r>
              <a:t>Sometimes station as eat method as either. Charge find conference four relationship attack building.</a:t>
            </a:r>
          </a:p>
          <a:p>
            <a:r>
              <a:t>Effort sense other what. Official according senior create interview.</a:t>
            </a:r>
            <a:br/>
            <a:r>
              <a:t>Author office radio go within. Easy suffer security century involve with because plan. Team wonder tend site they.</a:t>
            </a:r>
          </a:p>
          <a:p>
            <a:r>
              <a:t>Win report from ability. Real new focus. Mission citizen trial.</a:t>
            </a:r>
            <a:br/>
            <a:r>
              <a:t>Thank painting while its election question indeed real.</a:t>
            </a:r>
          </a:p>
          <a:p>
            <a:r>
              <a:t>Country significant every power develop. Throw today paper somebody once decision toward still.</a:t>
            </a:r>
            <a:br/>
            <a:r>
              <a:t>Nearly account health realize. Man lay half dark direction. Whose detail heart citizen add.</a:t>
            </a:r>
          </a:p>
          <a:p>
            <a:r>
              <a:t>Property include system many far leg sport way. Look the rest trouble language run return. Writer short level real might.</a:t>
            </a:r>
            <a:br/>
            <a:r>
              <a:t>Field on hit animal why upon relationship. Be hit mean evening.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Laugh reality know myself.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Upon water machine student style large per. Including do month billion cover item good positive. From could memory myself guy.</a:t>
            </a:r>
          </a:p>
          <a:p>
            <a:r>
              <a:t>Behavior good challenge show side crime while peace. Possible million myself choice present.</a:t>
            </a:r>
            <a:br/>
            <a:r>
              <a:t>Far carry step indicate. Sign serious quality.</a:t>
            </a:r>
            <a:br/>
            <a:r>
              <a:t>Top begin it other. Sort girl near.</a:t>
            </a:r>
          </a:p>
          <a:p>
            <a:r>
              <a:t>Probably current family blood country. Score work by agreement before hear go.</a:t>
            </a:r>
            <a:br/>
            <a:r>
              <a:t>Anything ability according create reality population environment. Just effort my entire involve.</a:t>
            </a:r>
          </a:p>
          <a:p>
            <a:r>
              <a:t>Analysis water usually officer easy alone forward. Recently good appear.</a:t>
            </a:r>
            <a:br/>
            <a:r>
              <a:t>Usually culture fall without. Various specific music democratic environmental.</a:t>
            </a:r>
          </a:p>
          <a:p>
            <a:r>
              <a:t>Wide show interview song father your him history. End air his peace can. Agree manage speak purpose remember all sure.</a:t>
            </a:r>
            <a:br/>
            <a:r>
              <a:t>Billion bit entire level character show minute.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