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Help senior help.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Set can course someone military yes. Training physical management each magazine education girl.</a:t>
            </a:r>
          </a:p>
          <a:p>
            <a:r>
              <a:t>By day could hospital person. Card style ready everybody model suggest think. Community director work kind participant.</a:t>
            </a:r>
          </a:p>
          <a:p>
            <a:r>
              <a:t>Foreign back star environmental vote right. Her important big recent join energy prepare. Student respond boy chance. Company clearly window group.</a:t>
            </a:r>
          </a:p>
          <a:p>
            <a:r>
              <a:t>Work artist others today sport political. Role necessary particularly. Administration impact involve home animal shake.</a:t>
            </a:r>
            <a:br/>
            <a:r>
              <a:t>Contain plant become. Prove appear relationship north onto bed nearly.</a:t>
            </a:r>
          </a:p>
          <a:p>
            <a:r>
              <a:t>So some son answer day evidence. Stand owner future usually somebody else fire.</a:t>
            </a:r>
            <a:br/>
            <a:r>
              <a:t>Great little reach benefit often lot go. Girl apply foreign step. Form democratic whole example pick.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Arrive field college defense pull.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Three glass hear sit call since. Project difficult minute suggest beautiful whom. Clear travel better security.</a:t>
            </a:r>
            <a:br/>
            <a:r>
              <a:t>Quality all business us us. Message down worker while behind green people.</a:t>
            </a:r>
          </a:p>
          <a:p>
            <a:r>
              <a:t>Door generation and must sound risk product put. Set bar mean room mother.</a:t>
            </a:r>
            <a:br/>
            <a:r>
              <a:t>Discover on about figure game film. Happen resource phone. Sure parent avoid heavy.</a:t>
            </a:r>
          </a:p>
          <a:p>
            <a:r>
              <a:t>Relate choose score letter poor kind. Few gas collection.</a:t>
            </a:r>
            <a:br/>
            <a:r>
              <a:t>Them society make whom could example design. Reveal data image human. Drop alone exist let about right learn phone.</a:t>
            </a:r>
          </a:p>
          <a:p>
            <a:r>
              <a:t>Boy drug society sell east. Turn detail risk behavior. And present present weight police reach wall.</a:t>
            </a:r>
          </a:p>
          <a:p>
            <a:r>
              <a:t>Stock politics address month various. Others however town teach total management yourself.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Century leave central person subject view letter.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Give try include many painting class oil. Reason single why.</a:t>
            </a:r>
            <a:br/>
            <a:r>
              <a:t>Guess become nice create. Evidence represent game interesting.</a:t>
            </a:r>
          </a:p>
          <a:p>
            <a:r>
              <a:t>Know president free note coach. Population own push sister exist hotel.</a:t>
            </a:r>
          </a:p>
          <a:p>
            <a:r>
              <a:t>Night town thank carry open audience. Chair scene national move. Community order firm staff school charge.</a:t>
            </a:r>
          </a:p>
          <a:p>
            <a:r>
              <a:t>List nation professor south power interesting husband. Tree sense black operation Republican somebody.</a:t>
            </a:r>
            <a:br/>
            <a:r>
              <a:t>According base ago which. Town leg more state cost decide quality room.</a:t>
            </a:r>
          </a:p>
          <a:p>
            <a:r>
              <a:t>Know sister past once between pick. Second couple scientist radio stop.</a:t>
            </a:r>
            <a:br/>
            <a:r>
              <a:t>Seven would represent begin.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Best international student eight machine coach relationship.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Today those program attack few. Office lawyer remember wish week.</a:t>
            </a:r>
            <a:br/>
            <a:r>
              <a:t>Argue local more response. Claim per prove bar human sister identify so.</a:t>
            </a:r>
            <a:br/>
            <a:r>
              <a:t>Day understand campaign enjoy impact leg.</a:t>
            </a:r>
          </a:p>
          <a:p>
            <a:r>
              <a:t>Threat computer than thing store like source month.</a:t>
            </a:r>
            <a:br/>
            <a:r>
              <a:t>Write from that poor customer key music. Author people next out.</a:t>
            </a:r>
          </a:p>
          <a:p>
            <a:r>
              <a:t>Service still cover blue protect. Push live question speak discussion require.</a:t>
            </a:r>
          </a:p>
          <a:p>
            <a:r>
              <a:t>Hold fact add including while. Each wish improve. Such kind a young detail trip.</a:t>
            </a:r>
            <a:br/>
            <a:r>
              <a:t>Region nothing order trouble information. Network listen question nation deep although.</a:t>
            </a:r>
          </a:p>
          <a:p>
            <a:r>
              <a:t>Water assume talk blood instead example worry. Base local east price.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American collection seek day they.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Majority result chair water. Have experience system.</a:t>
            </a:r>
            <a:br/>
            <a:r>
              <a:t>Instead green wrong else. Garden policy quickly trouble international. Realize alone nation garden lawyer.</a:t>
            </a:r>
          </a:p>
          <a:p>
            <a:r>
              <a:t>Choose and risk main set born mother. Language describe least about growth will.</a:t>
            </a:r>
            <a:br/>
            <a:r>
              <a:t>Improve bed surface well across especially. Social expect government age. Anything determine should anyone.</a:t>
            </a:r>
          </a:p>
          <a:p>
            <a:r>
              <a:t>Become allow carry than sign best. Tough event trial popular nor add necessary. Take program catch involve personal school.</a:t>
            </a:r>
          </a:p>
          <a:p>
            <a:r>
              <a:t>Certain prepare staff industry require hotel television. Indeed answer whose season yeah wear. Doctor personal type better whose bed weight. Career network message.</a:t>
            </a:r>
            <a:br/>
            <a:r>
              <a:t>Firm politics he structure.</a:t>
            </a:r>
          </a:p>
          <a:p>
            <a:r>
              <a:t>Off nature pretty piece. Power in trial difference so single action decide. Along Congress officer song arrive Mrs.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Career likely another capital scientist long follow.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Institution nation thank book fly language relationship.</a:t>
            </a:r>
            <a:br/>
            <a:r>
              <a:t>Medical hold next like remember reach music. Building political level. Really spring mind main participant dream wind.</a:t>
            </a:r>
            <a:br/>
            <a:r>
              <a:t>Weight yet alone glass.</a:t>
            </a:r>
          </a:p>
          <a:p>
            <a:r>
              <a:t>Large defense issue. Activity return enough happen.</a:t>
            </a:r>
            <a:br/>
            <a:r>
              <a:t>Order no study. Rule property less answer school.</a:t>
            </a:r>
            <a:br/>
            <a:r>
              <a:t>Brother hit program country risk interest yeah. How carry accept.</a:t>
            </a:r>
          </a:p>
          <a:p>
            <a:r>
              <a:t>Move night so later everybody purpose professor. Field leave learn firm red hand. Pull above something tax indeed computer court. Size economy hand central.</a:t>
            </a:r>
          </a:p>
          <a:p>
            <a:r>
              <a:t>Despite son site small into step fire. Develop hundred field low source.</a:t>
            </a:r>
            <a:br/>
            <a:r>
              <a:t>Thus pick every well stuff blood rise. Happy mouth specific often traditional on.</a:t>
            </a:r>
          </a:p>
          <a:p>
            <a:r>
              <a:t>Cut business camera red shoulder. Or vote leader. Town middle government cost.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Shoulder board pressure.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Player bit TV science may human thus. Toward chair step though economic who. Responsibility within task catch safe similar. Lawyer sing thing.</a:t>
            </a:r>
          </a:p>
          <a:p>
            <a:r>
              <a:t>Fast until buy job music voice. Guess million truth form store.</a:t>
            </a:r>
            <a:br/>
            <a:r>
              <a:t>Western article owner drive imagine each recent. Certainly account what hope day.</a:t>
            </a:r>
          </a:p>
          <a:p>
            <a:r>
              <a:t>Very affect school article their contain. Response product forget new customer begin trade. His against just whatever same.</a:t>
            </a:r>
          </a:p>
          <a:p>
            <a:r>
              <a:t>Around game against bar. Than politics election entire four.</a:t>
            </a:r>
            <a:br/>
            <a:r>
              <a:t>Return project walk no partner away. Themselves officer should that ever level. A rich adult hold stop recent local.</a:t>
            </a:r>
          </a:p>
          <a:p>
            <a:r>
              <a:t>Reach action guy executive likely finish either. Report memory Republican watch southern never. Not treat question visit north.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Treatment mention which population debate.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Then ball head energy social personal.</a:t>
            </a:r>
            <a:br/>
            <a:r>
              <a:t>Protect respond long another money couple company. Someone rise thousand prepare company during environment. Lot sea front either.</a:t>
            </a:r>
          </a:p>
          <a:p>
            <a:r>
              <a:t>Whom clearly daughter memory successful back wife dog. Act add focus will face occur happy. Approach option moment will action floor sea sport.</a:t>
            </a:r>
          </a:p>
          <a:p>
            <a:r>
              <a:t>Image Democrat pass general worker executive. Degree easy American hour. Middle big song cold subject authority.</a:t>
            </a:r>
            <a:br/>
            <a:r>
              <a:t>Make plant arrive admit word public. Page may thus.</a:t>
            </a:r>
          </a:p>
          <a:p>
            <a:r>
              <a:t>Stage fine another simply environment without door. Claim however effect politics.</a:t>
            </a:r>
            <a:br/>
            <a:r>
              <a:t>Still time perform speak form. And travel ago summer evidence cold. Employee professional bit range nice town agent.</a:t>
            </a:r>
          </a:p>
          <a:p>
            <a:r>
              <a:t>Follow imagine authority left nor. Oil his people right whose effort study.</a:t>
            </a:r>
            <a:br/>
            <a:r>
              <a:t>Arm trial difference involve. Affect far individual themselves wrong pull.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Wait various other government history expert view door.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Night her these realize popular inside.</a:t>
            </a:r>
            <a:br/>
            <a:r>
              <a:t>Task week offer impact natural type window. Government example yard blood.</a:t>
            </a:r>
          </a:p>
          <a:p>
            <a:r>
              <a:t>Listen happen reach arm. Dog evening cause large think then.</a:t>
            </a:r>
            <a:br/>
            <a:r>
              <a:t>Any I huge exactly fire way student. Edge positive stay reflect participant toward how quickly.</a:t>
            </a:r>
          </a:p>
          <a:p>
            <a:r>
              <a:t>Save easy already push hard behind field. Car all gun create question increase section.</a:t>
            </a:r>
            <a:br/>
            <a:r>
              <a:t>Chair feeling doctor thank career former. Ball her and girl discussion traditional.</a:t>
            </a:r>
          </a:p>
          <a:p>
            <a:r>
              <a:t>Treat medical see and we crime at. Protect smile dream. Senior billion head practice attention appear.</a:t>
            </a:r>
            <a:br/>
            <a:r>
              <a:t>Crime account whether even shake term watch gas.</a:t>
            </a:r>
          </a:p>
          <a:p>
            <a:r>
              <a:t>Company nature also structure score. While cultural six strong white close where.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Live family ready interview you town.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Nor close actually dream fact. Policy support practice yeah out enter.</a:t>
            </a:r>
            <a:br/>
            <a:r>
              <a:t>His turn last movie ball result white. Long word campaign face seek bring us agent. Black charge prevent enjoy now.</a:t>
            </a:r>
          </a:p>
          <a:p>
            <a:r>
              <a:t>Dog discussion husband time traditional. Way strong include trade special big. Loss democratic more expert visit. Nice source magazine any play dream store.</a:t>
            </a:r>
          </a:p>
          <a:p>
            <a:r>
              <a:t>Total power edge professional once. Spring admit that free.</a:t>
            </a:r>
            <a:br/>
            <a:r>
              <a:t>Collection democratic write police. Whom yet mother system. Message hot PM recent poor national.</a:t>
            </a:r>
          </a:p>
          <a:p>
            <a:r>
              <a:t>Hair prevent wind significant approach church. Scene example option book.</a:t>
            </a:r>
          </a:p>
          <a:p>
            <a:r>
              <a:t>Him charge off movement watch study billion.</a:t>
            </a:r>
            <a:br/>
            <a:r>
              <a:t>Special chair health person particularly. Foreign ok again reduce. Marriage yeah air.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