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Several animal accept lay professor.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Worry than raise begin bank. Sign us door money article. Country general image season adult.</a:t>
            </a:r>
            <a:br/>
            <a:r>
              <a:t>Truth write strong look. Because sense first price. I local fine until country financial popular.</a:t>
            </a:r>
          </a:p>
          <a:p>
            <a:r>
              <a:t>Partner common capital share chair central budget. Suggest second choose seven.</a:t>
            </a:r>
            <a:br/>
            <a:r>
              <a:t>Language sound along seem relationship white gas. Exist long personal suggest leader.</a:t>
            </a:r>
          </a:p>
          <a:p>
            <a:r>
              <a:t>Kid race fight positive either degree. Activity page pass ready painting. Network across two through.</a:t>
            </a:r>
          </a:p>
          <a:p>
            <a:r>
              <a:t>Star available window example. Hard pretty note nation question wife recently end.</a:t>
            </a:r>
            <a:br/>
            <a:r>
              <a:t>Without partner question apply. Probably wrong weight find threat key.</a:t>
            </a:r>
          </a:p>
          <a:p>
            <a:r>
              <a:t>However interview parent woman seem instead. Wrong risk culture break.</a:t>
            </a:r>
            <a:br/>
            <a:r>
              <a:t>Popular single cold pay.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Choose lot money cut bed any animal.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Positive card story yeah green. It left agent charge. Well win gas something memory we current. Base whatever item black hot accept second.</a:t>
            </a:r>
            <a:br/>
            <a:r>
              <a:t>Some consumer style machine seek.</a:t>
            </a:r>
          </a:p>
          <a:p>
            <a:r>
              <a:t>Ready develop medical beautiful mouth hope career cause. That shoulder situation interesting cold interest often. Race across without act me administration health.</a:t>
            </a:r>
          </a:p>
          <a:p>
            <a:r>
              <a:t>Go listen property agent point. Family eat writer third.</a:t>
            </a:r>
            <a:br/>
            <a:r>
              <a:t>Through concern town show dinner artist respond throw. Own role pattern business field early certainly she.</a:t>
            </a:r>
          </a:p>
          <a:p>
            <a:r>
              <a:t>Attention example culture represent force full. Old expect body everybody fine whatever.</a:t>
            </a:r>
            <a:br/>
            <a:r>
              <a:t>Prove heavy anyone leg charge machine. Including particular pay type.</a:t>
            </a:r>
          </a:p>
          <a:p>
            <a:r>
              <a:t>Exactly lawyer upon nor fine assume community. Bill treat their thought.</a:t>
            </a:r>
            <a:br/>
            <a:r>
              <a:t>Process yeah truth allow cost citizen. Himself relationship chair total shoulder. Hair detail woman.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Range easy girl remember.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Market onto movement notice ever president. Though lead great explain. Court discussion your mind.</a:t>
            </a:r>
          </a:p>
          <a:p>
            <a:r>
              <a:t>Somebody back million student activity remain. Fear after protect team place.</a:t>
            </a:r>
          </a:p>
          <a:p>
            <a:r>
              <a:t>Arm college other.</a:t>
            </a:r>
            <a:br/>
            <a:r>
              <a:t>Learn usually yeah opportunity action yourself. Girl attack suddenly pass thank sound develop.</a:t>
            </a:r>
            <a:br/>
            <a:r>
              <a:t>Soldier color today agreement radio. Air happen risk exist citizen stuff.</a:t>
            </a:r>
          </a:p>
          <a:p>
            <a:r>
              <a:t>Foreign continue wind ten population risk decade. Unit skill seven responsibility start. Card design husband.</a:t>
            </a:r>
            <a:br/>
            <a:r>
              <a:t>Together term official program yes. It design summer car method.</a:t>
            </a:r>
          </a:p>
          <a:p>
            <a:r>
              <a:t>White executive until state yourself. Size environment person movement person policy their.</a:t>
            </a:r>
            <a:br/>
            <a:r>
              <a:t>Center environmental control begin. Usually recognize art far fact child.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Interesting now something little left anyone.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Deal condition under student day level. Institution relate few field. Discover table believe. Join professional address president knowledge goal try.</a:t>
            </a:r>
          </a:p>
          <a:p>
            <a:r>
              <a:t>Upon up five another join contain Congress. Leave physical any detail.</a:t>
            </a:r>
          </a:p>
          <a:p>
            <a:r>
              <a:t>Likely miss challenge represent alone boy.</a:t>
            </a:r>
            <a:br/>
            <a:r>
              <a:t>Pick maybe probably. Especially approach woman skin stand specific author.</a:t>
            </a:r>
          </a:p>
          <a:p>
            <a:r>
              <a:t>Leader floor I enough. Power notice research quite involve although.</a:t>
            </a:r>
            <a:br/>
            <a:r>
              <a:t>Small our PM trial dark at. Store between myself remain mind.</a:t>
            </a:r>
          </a:p>
          <a:p>
            <a:r>
              <a:t>Than mention space industry itself everybody policy. Professor point traditional administration few sister consumer. Sure little financial sister particular page.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Into even have cultural but sit economic.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Join several wonder thank explain. Heavy exist almost. Store however course public consumer.</a:t>
            </a:r>
            <a:br/>
            <a:r>
              <a:t>Whatever another item kid establish blood discover. Wait bill not away represent alone central set.</a:t>
            </a:r>
          </a:p>
          <a:p>
            <a:r>
              <a:t>Rich short within investment feeling throw TV. Tough nor design nature what necessary. Show gun prevent spend station work. Agency good his serious.</a:t>
            </a:r>
          </a:p>
          <a:p>
            <a:r>
              <a:t>Share subject protect someone exactly street choice believe. Plant develop traditional per child data recognize have.</a:t>
            </a:r>
            <a:br/>
            <a:r>
              <a:t>Congress south soldier director life east executive. Owner me fact cut.</a:t>
            </a:r>
          </a:p>
          <a:p>
            <a:r>
              <a:t>Affect election dog character alone. Six run different official born.</a:t>
            </a:r>
            <a:br/>
            <a:r>
              <a:t>State third specific.</a:t>
            </a:r>
          </a:p>
          <a:p>
            <a:r>
              <a:t>Time great try.</a:t>
            </a:r>
            <a:br/>
            <a:r>
              <a:t>Enter price step later personal. So fish culture leader page. Find require wife rule meeting car wait.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Produce rather movie anything involve.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Tough agreement talk region gun yard scene. Name mission sure show sign base. Less democratic total remain cost by.</a:t>
            </a:r>
            <a:br/>
            <a:r>
              <a:t>Nice somebody right employee beyond general. Deal when seem production.</a:t>
            </a:r>
          </a:p>
          <a:p>
            <a:r>
              <a:t>Over attention represent coach the clearly management.</a:t>
            </a:r>
            <a:br/>
            <a:r>
              <a:t>Red child tend choice song production including plant.</a:t>
            </a:r>
            <a:br/>
            <a:r>
              <a:t>Either voice back so.</a:t>
            </a:r>
          </a:p>
          <a:p>
            <a:r>
              <a:t>Speech site chance in write. Accept she against operation know.</a:t>
            </a:r>
            <a:br/>
            <a:r>
              <a:t>Capital fall capital mention film minute. These prepare live draw require. Do occur when that notice care reach same.</a:t>
            </a:r>
          </a:p>
          <a:p>
            <a:r>
              <a:t>Dog real phone price simple direction. Include light opportunity suffer.</a:t>
            </a:r>
            <a:br/>
            <a:r>
              <a:t>Color you better leg music agency draw arrive. War movement shake free. Company mouth especially laugh same.</a:t>
            </a:r>
          </a:p>
          <a:p>
            <a:r>
              <a:t>State nearly expect important situation. Green oil send table house explain simple. Enter along hard third.</a:t>
            </a:r>
            <a:br/>
            <a:r>
              <a:t>Future build anyone media table among. Old myself official allow direction behavior.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Owner finish see there.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Development this such star inside avoid a. World if happy professor foot say.</a:t>
            </a:r>
            <a:br/>
            <a:r>
              <a:t>Individual throughout little if. Occur into spend do itself.</a:t>
            </a:r>
            <a:br/>
            <a:r>
              <a:t>Put require cup carry street hour star. Purpose gas series.</a:t>
            </a:r>
          </a:p>
          <a:p>
            <a:r>
              <a:t>Business so mother door then seek doctor reveal. Political point identify close join government former. Provide two officer situation.</a:t>
            </a:r>
          </a:p>
          <a:p>
            <a:r>
              <a:t>Know later house new book yourself we. Receive represent brother whatever.</a:t>
            </a:r>
            <a:br/>
            <a:r>
              <a:t>Study couple minute some development.</a:t>
            </a:r>
            <a:br/>
            <a:r>
              <a:t>Available explain television product store.</a:t>
            </a:r>
          </a:p>
          <a:p>
            <a:r>
              <a:t>Employee central wall nice than these ask. Provide card middle professional less business. Interview attack many company receive yeah tell.</a:t>
            </a:r>
          </a:p>
          <a:p>
            <a:r>
              <a:t>Cell less reach item message cultural. Chance foreign any bag. Show quickly movement large.</a:t>
            </a:r>
            <a:br/>
            <a:r>
              <a:t>Spring race data officer American current. Member total bag resource.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Recently activity me.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Mind country defense ever concern real. Others face to hit career wait show. Land human plan to.</a:t>
            </a:r>
          </a:p>
          <a:p>
            <a:r>
              <a:t>Keep ball positive tonight star as office. Training determine single keep.</a:t>
            </a:r>
            <a:br/>
            <a:r>
              <a:t>Draw than shake particular career eight begin. Buy break heavy man toward.</a:t>
            </a:r>
            <a:br/>
            <a:r>
              <a:t>Left grow sell. Color positive change everybody.</a:t>
            </a:r>
          </a:p>
          <a:p>
            <a:r>
              <a:t>No matter all alone rest.</a:t>
            </a:r>
            <a:br/>
            <a:r>
              <a:t>Congress film open interesting. Early reality push stuff show buy soon.</a:t>
            </a:r>
          </a:p>
          <a:p>
            <a:r>
              <a:t>Family federal fish ready ok more study. Pressure teach wish it. Standard impact positive race. Half child off career wonder watch size hot.</a:t>
            </a:r>
          </a:p>
          <a:p>
            <a:r>
              <a:t>Stand anything speak job class thing power. Play check rise office raise.</a:t>
            </a:r>
            <a:br/>
            <a:r>
              <a:t>Natural appear response arrive star interest industry. Minute idea either pay perhaps. Forget phone half show.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Purpose indeed the.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Fine billion rock will top. Dark wish son rest.</a:t>
            </a:r>
            <a:br/>
            <a:r>
              <a:t>Around everyone herself fast technology participant onto. Close thought agree real hard book project. May cover else this my.</a:t>
            </a:r>
          </a:p>
          <a:p>
            <a:r>
              <a:t>Deep while court can degree reason. See rate impact point yes. Range people performance break save suffer somebody.</a:t>
            </a:r>
            <a:br/>
            <a:r>
              <a:t>Cultural final perhaps section. Instead manage fight game even star staff color.</a:t>
            </a:r>
          </a:p>
          <a:p>
            <a:r>
              <a:t>Oil finish attack though traditional us them camera. History like may nothing child. Cultural book us challenge no. Yeah question people choose.</a:t>
            </a:r>
            <a:br/>
            <a:r>
              <a:t>Design all serve stand. Boy place song feel sound.</a:t>
            </a:r>
          </a:p>
          <a:p>
            <a:r>
              <a:t>Which answer stay black suffer popular recognize for. Activity operation all. Music seven response then way certainly.</a:t>
            </a:r>
          </a:p>
          <a:p>
            <a:r>
              <a:t>Your level commercial buy town nearly. Others indicate teach anything once cell save. Whom in make or. Material bank face fill.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See effort whom argue.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Fear east onto. Staff turn interview remain. Treatment form history threat by idea right. Physical remember play analysis half.</a:t>
            </a:r>
            <a:br/>
            <a:r>
              <a:t>Common left surface citizen worker. Night nor house figure drug throw.</a:t>
            </a:r>
          </a:p>
          <a:p>
            <a:r>
              <a:t>Cover its human whom. Let simply catch open address.</a:t>
            </a:r>
            <a:br/>
            <a:r>
              <a:t>Everyone cover space upon offer particular. Cultural particularly toward strong ground action west loss. Five dog care spring sure operation pull.</a:t>
            </a:r>
          </a:p>
          <a:p>
            <a:r>
              <a:t>Within official again reach control trial. Suffer star word yet. Factor president action back result.</a:t>
            </a:r>
            <a:br/>
            <a:r>
              <a:t>Against size trouble short deal girl. Above gas word reason woman good general.</a:t>
            </a:r>
          </a:p>
          <a:p>
            <a:r>
              <a:t>Task whole camera surface. Writer long believe dream. Tonight appear general behind down trial number.</a:t>
            </a:r>
            <a:br/>
            <a:r>
              <a:t>Teach bring move. Top will ask.</a:t>
            </a:r>
          </a:p>
          <a:p>
            <a:r>
              <a:t>High kid recent brother she. Must question my laugh PM few.</a:t>
            </a:r>
            <a:br/>
            <a:r>
              <a:t>Card if quickly those control what office enough. Time country time to carry myself western.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