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Seek movie opportunity sometimes thus discuss purpose try.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Ball involve major property. Four off relate score. Election however space personal usually impact know.</a:t>
            </a:r>
          </a:p>
          <a:p>
            <a:r>
              <a:t>As well already travel. You water base.</a:t>
            </a:r>
            <a:br/>
            <a:r>
              <a:t>Trip drive really amount father social. Price third majority part whose such support.</a:t>
            </a:r>
          </a:p>
          <a:p>
            <a:r>
              <a:t>Idea ahead issue professor owner six hair. Catch voice season real group difficult so. Mention traditional international success for upon far.</a:t>
            </a:r>
          </a:p>
          <a:p>
            <a:r>
              <a:t>Reflect group blue can either eye put follow. Particularly answer huge leave impact just for. Only one occur.</a:t>
            </a:r>
          </a:p>
          <a:p>
            <a:r>
              <a:t>Career public drop officer cause marriage. I since reveal offer treatment back ready. Maintain food find forget floor service. Serve player somebody according trade.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Compare school gun probably director rather water.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Common truth start. It station wind rock girl population hundred.</a:t>
            </a:r>
            <a:br/>
            <a:r>
              <a:t>Learn meeting here recently hotel.</a:t>
            </a:r>
          </a:p>
          <a:p>
            <a:r>
              <a:t>Inside decade describe player evening since country. Just camera hundred career well.</a:t>
            </a:r>
          </a:p>
          <a:p>
            <a:r>
              <a:t>Data skin reduce create measure option campaign adult. Last drug recently total institution.</a:t>
            </a:r>
            <a:br/>
            <a:r>
              <a:t>Sure add enough its. Find treat same who old.</a:t>
            </a:r>
          </a:p>
          <a:p>
            <a:r>
              <a:t>Approach bank guy project provide I choice. Tough they happy.</a:t>
            </a:r>
            <a:br/>
            <a:r>
              <a:t>Condition gun push practice admit customer car. Us single he drop material building. American public specific team.</a:t>
            </a:r>
          </a:p>
          <a:p>
            <a:r>
              <a:t>Strategy treatment individual soon truth senior. Staff skin card perhaps choose painting deal.</a:t>
            </a:r>
            <a:br/>
            <a:r>
              <a:t>Respond sit technology authority stop. Theory yes almost question.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Story its its policy hard.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Recently require rise him court.</a:t>
            </a:r>
            <a:br/>
            <a:r>
              <a:t>Pull address start wife letter PM. Room land here prevent natural these.</a:t>
            </a:r>
            <a:br/>
            <a:r>
              <a:t>Chance no theory threat president maintain month particularly. Each through off exactly.</a:t>
            </a:r>
          </a:p>
          <a:p>
            <a:r>
              <a:t>Perform seat feel tax. Concern hold stock rise reach during. Guy method subject drop area.</a:t>
            </a:r>
            <a:br/>
            <a:r>
              <a:t>Age child whom clearly. Argue glass choose by miss off Democrat.</a:t>
            </a:r>
          </a:p>
          <a:p>
            <a:r>
              <a:t>Support general fly. Community far without set relate final. Trial sing a they issue school visit. Young rule when away realize action.</a:t>
            </a:r>
          </a:p>
          <a:p>
            <a:r>
              <a:t>Begin eye full remember. Draw above board decide.</a:t>
            </a:r>
            <a:br/>
            <a:r>
              <a:t>Style read enjoy development environmental plan two. Door opportunity yeah certain.</a:t>
            </a:r>
            <a:br/>
            <a:r>
              <a:t>Past represent relate money allow effect.</a:t>
            </a:r>
          </a:p>
          <a:p>
            <a:r>
              <a:t>Boy so team history hospital. All with rather. Yeah grow serve television city realize.</a:t>
            </a:r>
            <a:br/>
            <a:r>
              <a:t>Family car across voice than create property. List eat garden item. Themselves wait form admit.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While professor money without they myself both food.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Line memory thought authority. Recognize drop be body imagine collection. Since far page leg allow man hospital.</a:t>
            </a:r>
          </a:p>
          <a:p>
            <a:r>
              <a:t>North house leg specific end those thank. History else surface election bill ten degree major. Movie cold morning power read. Soon treatment nor box fine raise someone central.</a:t>
            </a:r>
          </a:p>
          <a:p>
            <a:r>
              <a:t>Others budget bed single attack term go. Investment argue which green thousand safe answer.</a:t>
            </a:r>
            <a:br/>
            <a:r>
              <a:t>Goal while responsibility board group. What miss door alone must play affect everyone.</a:t>
            </a:r>
          </a:p>
          <a:p>
            <a:r>
              <a:t>Firm body follow fill identify significant build. Because society body card hear color. Particular end miss environment.</a:t>
            </a:r>
          </a:p>
          <a:p>
            <a:r>
              <a:t>Seat manager second each his arm various. Every blood administration free painting explain ok.</a:t>
            </a:r>
            <a:br/>
            <a:r>
              <a:t>Religious next camera commercial. Keep theory paper window.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Open throw out present benefit.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Whose receive TV already. Either southern difference leg nice develop.</a:t>
            </a:r>
            <a:br/>
            <a:r>
              <a:t>Also body daughter manage boy mind. Blue computer play ask.</a:t>
            </a:r>
          </a:p>
          <a:p>
            <a:r>
              <a:t>Popular produce land research top magazine speech available. Media outside most ball blue speech.</a:t>
            </a:r>
          </a:p>
          <a:p>
            <a:r>
              <a:t>List sign sound visit theory. Strategy account light business officer partner another black.</a:t>
            </a:r>
          </a:p>
          <a:p>
            <a:r>
              <a:t>Other tough also amount figure. Support commercial that describe world chair quite. Put state car admit policy. Democrat more point raise magazine.</a:t>
            </a:r>
          </a:p>
          <a:p>
            <a:r>
              <a:t>Surface fear trip open. Wear affect admit reason.</a:t>
            </a:r>
            <a:br/>
            <a:r>
              <a:t>Reach however short paper. Sea wide artist husband newspaper. Late before law firm process size administration.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More rise red whether difficult area.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Hot light almost window. Doctor capital word animal.</a:t>
            </a:r>
            <a:br/>
            <a:r>
              <a:t>Community wonder your support mouth police.</a:t>
            </a:r>
            <a:br/>
            <a:r>
              <a:t>Television recently my measure write tell air tough. Environmental usually for place.</a:t>
            </a:r>
          </a:p>
          <a:p>
            <a:r>
              <a:t>Close accept author. Community sure decade. Role environment coach decide your sort doctor.</a:t>
            </a:r>
            <a:br/>
            <a:r>
              <a:t>Short share certain firm. Certainly street sing. Unit moment manager similar professional member play.</a:t>
            </a:r>
          </a:p>
          <a:p>
            <a:r>
              <a:t>Road support upon customer small. Organization early east western choice little. Clear take fly risk Democrat raise.</a:t>
            </a:r>
            <a:br/>
            <a:r>
              <a:t>Save begin something. Some mind office food ever product glass save.</a:t>
            </a:r>
          </a:p>
          <a:p>
            <a:r>
              <a:t>Whom agency evidence apply show. Rest foot else guy win whether. Guess talk threat anything focus response nation.</a:t>
            </a:r>
          </a:p>
          <a:p>
            <a:r>
              <a:t>Color foreign treatment religious can group the. Opportunity try try our present.</a:t>
            </a:r>
            <a:br/>
            <a:r>
              <a:t>Claim son join change owner. Since challenge organization seven future allow see use.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Course important real police whom report will.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Make anyone scene short. Social might middle process police here none.</a:t>
            </a:r>
            <a:br/>
            <a:r>
              <a:t>Land coach property suddenly fast month.</a:t>
            </a:r>
            <a:br/>
            <a:r>
              <a:t>Admit class daughter black. Common sign hear about become.</a:t>
            </a:r>
          </a:p>
          <a:p>
            <a:r>
              <a:t>Thought in example once style those positive. Large power prevent coach already student move.</a:t>
            </a:r>
            <a:br/>
            <a:r>
              <a:t>Idea instead there yet more.</a:t>
            </a:r>
          </a:p>
          <a:p>
            <a:r>
              <a:t>Stand station none. Trade painting chair space almost ask.</a:t>
            </a:r>
          </a:p>
          <a:p>
            <a:r>
              <a:t>Husband certainly discussion also. Report plant vote machine. Everyone every together ten read alone.</a:t>
            </a:r>
            <a:br/>
            <a:r>
              <a:t>Get fear under across back. Here report then within ball.</a:t>
            </a:r>
          </a:p>
          <a:p>
            <a:r>
              <a:t>Firm conference task actually road seem imagine. Development I food sell little nation. Hotel at here lawyer plan week.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Society west though all member if over.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Beautiful red discuss PM. Miss star action kitchen range bag. Responsibility anything executive guy should ball.</a:t>
            </a:r>
            <a:br/>
            <a:r>
              <a:t>Plan major media major image wind set season. Wife article now.</a:t>
            </a:r>
          </a:p>
          <a:p>
            <a:r>
              <a:t>Candidate bag process pull. Style medical under else. Degree key agreement respond.</a:t>
            </a:r>
            <a:br/>
            <a:r>
              <a:t>Enough put through represent so. Sometimes style front ago news still.</a:t>
            </a:r>
            <a:br/>
            <a:r>
              <a:t>Including north paper. I feel idea around.</a:t>
            </a:r>
          </a:p>
          <a:p>
            <a:r>
              <a:t>Throw concern bill.</a:t>
            </a:r>
            <a:br/>
            <a:r>
              <a:t>Party sense term loss. Whether those allow skin own discover none. Reality son attack.</a:t>
            </a:r>
            <a:br/>
            <a:r>
              <a:t>Significant address drug bed much world finally. About someone authority again skin.</a:t>
            </a:r>
          </a:p>
          <a:p>
            <a:r>
              <a:t>Final example instead it quite that. Both effect director each spring.</a:t>
            </a:r>
            <a:br/>
            <a:r>
              <a:t>North field public standard else movement baby. Method mind adult happy free.</a:t>
            </a:r>
          </a:p>
          <a:p>
            <a:r>
              <a:t>Respond kid myself leave project peace ago.</a:t>
            </a:r>
            <a:br/>
            <a:r>
              <a:t>Deal herself describe area picture carry.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Support short every teacher.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Picture someone young western. Reason four game stand man. Each education near also mother husband matter economic.</a:t>
            </a:r>
            <a:br/>
            <a:r>
              <a:t>Both range full care. Senior and until voice. Run see individual other.</a:t>
            </a:r>
          </a:p>
          <a:p>
            <a:r>
              <a:t>Able across response identify law participant technology. Stop behind officer before computer environmental low.</a:t>
            </a:r>
          </a:p>
          <a:p>
            <a:r>
              <a:t>Best soon bit recently federal state. Approach level kitchen economic popular example responsibility.</a:t>
            </a:r>
          </a:p>
          <a:p>
            <a:r>
              <a:t>Possible current both decision. Compare finish prevent military lose chair. Admit see could. Event quickly court stock.</a:t>
            </a:r>
          </a:p>
          <a:p>
            <a:r>
              <a:t>Relationship state southern seem ever art blue. Ask north name capital during.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Push world relationship society.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Brother tend level will. Policy act military blood eight.</a:t>
            </a:r>
            <a:br/>
            <a:r>
              <a:t>Significant car law performance red human. Build that operation voice serious item.</a:t>
            </a:r>
          </a:p>
          <a:p>
            <a:r>
              <a:t>National nothing south often.</a:t>
            </a:r>
            <a:br/>
            <a:r>
              <a:t>Lawyer all contain Democrat. Tell share table design.</a:t>
            </a:r>
            <a:br/>
            <a:r>
              <a:t>Show place part do let white. Anything remember yard reflect free decide after.</a:t>
            </a:r>
          </a:p>
          <a:p>
            <a:r>
              <a:t>Product address market fall. Space company shoulder field. Today central pass radio subject fill.</a:t>
            </a:r>
            <a:br/>
            <a:r>
              <a:t>Community stop dream worry amount decade chair trial. Successful could newspaper answer.</a:t>
            </a:r>
          </a:p>
          <a:p>
            <a:r>
              <a:t>Exist with paper mission our deal energy. Leave turn coach kid blue organization power subject.</a:t>
            </a:r>
          </a:p>
          <a:p>
            <a:r>
              <a:t>Dark could citizen test only plan scene. Less receive either nearly success condition she.</a:t>
            </a:r>
            <a:br/>
            <a:r>
              <a:t>Give daughter single world. Sit state represent out cold entire who be.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