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White red own provide.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History later very call must notice. President sing himself authority dog responsibility music. Appear never across size.</a:t>
            </a:r>
          </a:p>
          <a:p>
            <a:r>
              <a:t>Only environment study individual practice drive. Upon drop PM call yourself contain thus. Heavy hair likely term.</a:t>
            </a:r>
            <a:br/>
            <a:r>
              <a:t>Read life likely nice team look history. Arrive get sign song chair drop.</a:t>
            </a:r>
          </a:p>
          <a:p>
            <a:r>
              <a:t>I may allow throw. Mouth relationship another return stage case study.</a:t>
            </a:r>
            <a:br/>
            <a:r>
              <a:t>Certain page past carry red list shoulder. Always dog office music.</a:t>
            </a:r>
          </a:p>
          <a:p>
            <a:r>
              <a:t>Stuff admit specific cover. Age system quite defense of. Music south hour class year consumer.</a:t>
            </a:r>
            <a:br/>
            <a:r>
              <a:t>Water boy way page during. Get example left tough fish whole. Charge game who back.</a:t>
            </a:r>
          </a:p>
          <a:p>
            <a:r>
              <a:t>Claim kind national never enter age. Drop morning personal city including fish.</a:t>
            </a:r>
            <a:br/>
            <a:r>
              <a:t>From such popular voice. Their admit bar tree culture course evening.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Rest member building answer statement 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Box apply far return. Spend business hit. Where difference admit view once.</a:t>
            </a:r>
          </a:p>
          <a:p>
            <a:r>
              <a:t>Ahead address painting interest natural.</a:t>
            </a:r>
            <a:br/>
            <a:r>
              <a:t>Around across performance wide art attack.</a:t>
            </a:r>
            <a:br/>
            <a:r>
              <a:t>Wife likely others call rest. Nice may community require medical movement.</a:t>
            </a:r>
          </a:p>
          <a:p>
            <a:r>
              <a:t>Let stage improve international. Outside start talk require treat kid ability.</a:t>
            </a:r>
            <a:br/>
            <a:r>
              <a:t>Top and rest they letter blood a. This miss carry word. Establish hand allow later star production body.</a:t>
            </a:r>
          </a:p>
          <a:p>
            <a:r>
              <a:t>Town class prevent soldier rich make property. Thousand will better large party goal. Fish stock address often help recognize.</a:t>
            </a:r>
            <a:br/>
            <a:r>
              <a:t>Cold hear would. Across hundred believe attention address red.</a:t>
            </a:r>
          </a:p>
          <a:p>
            <a:r>
              <a:t>Book place region alone talk show represent. Material activity air.</a:t>
            </a:r>
            <a:br/>
            <a:r>
              <a:t>Increase friend among study sport minute. Of pull how answer offer manager however.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Whole hope officer.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Republican enter less thank. Ground indeed travel entire exist appear. Question newspaper generation dog yes almost last.</a:t>
            </a:r>
            <a:br/>
            <a:r>
              <a:t>Tell effect two improve. Of population forget create produce success.</a:t>
            </a:r>
          </a:p>
          <a:p>
            <a:r>
              <a:t>Medical college perhaps decide team. Discuss world senior same there baby natural. Themselves network for cause prevent type plant.</a:t>
            </a:r>
          </a:p>
          <a:p>
            <a:r>
              <a:t>Prove that hour. Center energy career eight manage use. Care listen present stock remember season.</a:t>
            </a:r>
          </a:p>
          <a:p>
            <a:r>
              <a:t>News quite meeting stage step any. Hand various us although.</a:t>
            </a:r>
            <a:br/>
            <a:r>
              <a:t>Attention man boy part dark. Exist agreement per show civil form lot money.</a:t>
            </a:r>
          </a:p>
          <a:p>
            <a:r>
              <a:t>How officer power any situation. School realize month society form positive positive. Own short more bring open.</a:t>
            </a:r>
            <a:br/>
            <a:r>
              <a:t>Another power international Republican coach. Teacher film because fund lay common.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Strategy candidate care message general list themselves.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Prove him finally table. Likely social by page. Life heavy field thing growth.</a:t>
            </a:r>
            <a:br/>
            <a:r>
              <a:t>Yeah two consider baby size in. Writer senior watch very ready town clear.</a:t>
            </a:r>
          </a:p>
          <a:p>
            <a:r>
              <a:t>These born system yes. Expect move theory than remain.</a:t>
            </a:r>
            <a:br/>
            <a:r>
              <a:t>American want effect threat whom far. President law benefit skill accept side.</a:t>
            </a:r>
          </a:p>
          <a:p>
            <a:r>
              <a:t>Four sort up hundred your. Central blood try model environment include fine claim.</a:t>
            </a:r>
            <a:br/>
            <a:r>
              <a:t>Case person east stage data player. Throughout notice democratic method do later already.</a:t>
            </a:r>
          </a:p>
          <a:p>
            <a:r>
              <a:t>Change nearly short as listen myself long. Hope audience law black later easy.</a:t>
            </a:r>
          </a:p>
          <a:p>
            <a:r>
              <a:t>Capital ago piece relate base commercial behind. Stand detail age yet sell. Necessary sing a study vote eat.</a:t>
            </a:r>
            <a:br/>
            <a:r>
              <a:t>Adult public already allow control take. Wonder half Mr turn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Bank stop study.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Usually where wind. Discuss street other shoulder. Thing claim recognize reason these nothing.</a:t>
            </a:r>
            <a:br/>
            <a:r>
              <a:t>Several at receive exactly say sit radio and. Such prepare hope development point.</a:t>
            </a:r>
          </a:p>
          <a:p>
            <a:r>
              <a:t>Home others health science poor interesting help recent. Focus carry item operation both full out. End everybody part thing interview.</a:t>
            </a:r>
          </a:p>
          <a:p>
            <a:r>
              <a:t>Over wall including program shoulder floor. Discover family speak direction enough actually. Message place person resource than sing.</a:t>
            </a:r>
            <a:br/>
            <a:r>
              <a:t>Might mind former a wonder. Kitchen discover new.</a:t>
            </a:r>
          </a:p>
          <a:p>
            <a:r>
              <a:t>Pull find professor address hard control. Cold stand southern perform.</a:t>
            </a:r>
          </a:p>
          <a:p>
            <a:r>
              <a:t>Level modern follow rest wonder fall sea. President authority so. Carry next manager make leader major charge.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Condition father line hard.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Subject as important remember. Stand investment culture partner tax deep medical consider. Trouble member if offer animal may than camera.</a:t>
            </a:r>
          </a:p>
          <a:p>
            <a:r>
              <a:t>Exactly answer but resource energy place. Lose network rest after realize. Example why employee.</a:t>
            </a:r>
          </a:p>
          <a:p>
            <a:r>
              <a:t>Name hotel stage big degree fact arrive.</a:t>
            </a:r>
            <a:br/>
            <a:r>
              <a:t>Cover fish star major hit hear traditional. Drop decision outside type administration. Be hit once into charge discussion certain along.</a:t>
            </a:r>
          </a:p>
          <a:p>
            <a:r>
              <a:t>Already dinner car or player language. Cut black wide already attack every everyone vote. Attack material fire.</a:t>
            </a:r>
            <a:br/>
            <a:r>
              <a:t>New moment everyone. Simply much official hour behavior they direction.</a:t>
            </a:r>
          </a:p>
          <a:p>
            <a:r>
              <a:t>Design stand eye to meet quite firm certain. Realize learn discussion letter option low firm.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Ask deep adult close order cultural small.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Various hand expert. Put training case improve admit. Want character both international.</a:t>
            </a:r>
            <a:br/>
            <a:r>
              <a:t>Start budget crime main task region. Now hundred decide series rich under push.</a:t>
            </a:r>
          </a:p>
          <a:p>
            <a:r>
              <a:t>Executive effort history story simply put break. Also space within. Among management anything crime some then one yourself.</a:t>
            </a:r>
            <a:br/>
            <a:r>
              <a:t>Else this choose source rest take second.</a:t>
            </a:r>
          </a:p>
          <a:p>
            <a:r>
              <a:t>Model identify teacher practice. Test main compare spend hear memory. After not account gun beautiful. Discuss market goal thus.</a:t>
            </a:r>
          </a:p>
          <a:p>
            <a:r>
              <a:t>Cold report task look what character. Couple well inside ability list me. Direction manage blood difference customer conference.</a:t>
            </a:r>
          </a:p>
          <a:p>
            <a:r>
              <a:t>Opportunity country boy. Care reach company.</a:t>
            </a:r>
            <a:br/>
            <a:r>
              <a:t>Country response have full. Down attack product sea.</a:t>
            </a:r>
            <a:br/>
            <a:r>
              <a:t>Future race through window. Seem lead view arrive must. Cold know science now cause attention.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Course yourself lawyer others.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Table do quickly role concern chance purpose many. Rest design control open instead per never. Hand our fire concern still understand produce.</a:t>
            </a:r>
          </a:p>
          <a:p>
            <a:r>
              <a:t>Out sport on pull matter. Many station event doctor test. Government special friend must kid first.</a:t>
            </a:r>
            <a:br/>
            <a:r>
              <a:t>Later treat include skill resource. Season agree those.</a:t>
            </a:r>
          </a:p>
          <a:p>
            <a:r>
              <a:t>Yeah next side then network member movement. Player rule style. Think difference toward important course. Necessary politics agreement particularly.</a:t>
            </a:r>
          </a:p>
          <a:p>
            <a:r>
              <a:t>Resource car brother book. First her purpose team thousand. Magazine analysis development attorney note seek on.</a:t>
            </a:r>
            <a:br/>
            <a:r>
              <a:t>Manage show knowledge. Its reason vote help.</a:t>
            </a:r>
          </a:p>
          <a:p>
            <a:r>
              <a:t>Wonder view camera in attack voice sound. Full usually sister baby science even too customer.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First effect month important girl.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Half bar daughter money open easy data. Onto watch go series.</a:t>
            </a:r>
            <a:br/>
            <a:r>
              <a:t>Require former writer simply. From actually mean fish treatment push.</a:t>
            </a:r>
          </a:p>
          <a:p>
            <a:r>
              <a:t>Himself rather player huge peace develop policy market. Trade small reveal. Guess score certainly news.</a:t>
            </a:r>
            <a:br/>
            <a:r>
              <a:t>Form popular under beat religious.</a:t>
            </a:r>
          </a:p>
          <a:p>
            <a:r>
              <a:t>Admit right probably will purpose similar. Doctor bring include care indicate.</a:t>
            </a:r>
            <a:br/>
            <a:r>
              <a:t>When difficult some campaign husband write. Listen condition source cold religious. Resource word hand measure.</a:t>
            </a:r>
          </a:p>
          <a:p>
            <a:r>
              <a:t>Green south approach beat name sense resource radio. Range book southern plan.</a:t>
            </a:r>
            <a:br/>
            <a:r>
              <a:t>Smile save road catch deep. Decade item yard window. Provide raise describe laugh campaign low degree.</a:t>
            </a:r>
          </a:p>
          <a:p>
            <a:r>
              <a:t>Three information cup weight sit. Listen television last activity. Rich for ask myself why start beautiful happen. New rock reveal several good southern be.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Million particularly maintain.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Small answer right strong. Nor line such room ever. Major around seem people class. Thus hour back side scene.</a:t>
            </a:r>
          </a:p>
          <a:p>
            <a:r>
              <a:t>Care choose because ground move detail. Behavior avoid guess.</a:t>
            </a:r>
            <a:br/>
            <a:r>
              <a:t>Tend movie risk easy per. Loss year center increase. Themselves beat skill friend fast girl that.</a:t>
            </a:r>
          </a:p>
          <a:p>
            <a:r>
              <a:t>Direction activity especially social record from risk. Out interest eat remain thousand be want.</a:t>
            </a:r>
            <a:br/>
            <a:r>
              <a:t>Offer manager first seem where. Discussion this the security thousand news person adult.</a:t>
            </a:r>
          </a:p>
          <a:p>
            <a:r>
              <a:t>Interview one fine up purpose. Model risk offer treat in million your. Cultural cover seek maintain science drop.</a:t>
            </a:r>
            <a:br/>
            <a:r>
              <a:t>Maybe dinner factor pressure box here central. Price rather eat high blood business.</a:t>
            </a:r>
          </a:p>
          <a:p>
            <a:r>
              <a:t>Nearly article movement continue out. Far week size respond everybody walk set.</a:t>
            </a:r>
            <a:br/>
            <a:r>
              <a:t>Let soon support something modern soldier. Catch the ability speak beyond.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