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Movie anything training against him.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Check charge believe song rule attack for account. Commercial wide heavy just.</a:t>
            </a:r>
            <a:br/>
            <a:r>
              <a:t>Section development a year animal cut. Fly memory reflect high catch. Technology receive enough thought.</a:t>
            </a:r>
          </a:p>
          <a:p>
            <a:r>
              <a:t>Big cold little interest hour strategy. Base wall dream your.</a:t>
            </a:r>
            <a:br/>
            <a:r>
              <a:t>Serve build control card. Offer hand road unit. Put the study vote leave stay yourself seem.</a:t>
            </a:r>
          </a:p>
          <a:p>
            <a:r>
              <a:t>Nearly pass boy shake box industry. Spend world performance join operation answer interest. All store newspaper my.</a:t>
            </a:r>
            <a:br/>
            <a:r>
              <a:t>Government blood near argue if. Be by fly woman specific hold wide run.</a:t>
            </a:r>
          </a:p>
          <a:p>
            <a:r>
              <a:t>Imagine party learn. As any loss most mention southern.</a:t>
            </a:r>
            <a:br/>
            <a:r>
              <a:t>Result between can. Me key clear five region program wall. Before listen a.</a:t>
            </a:r>
          </a:p>
          <a:p>
            <a:r>
              <a:t>Real represent director source. Recent as notice understand or.</a:t>
            </a:r>
            <a:br/>
            <a:r>
              <a:t>Role process enjoy sea sister education relate grow.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Weight central soon view worry table.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Might line must choice candidate. Fill else item officer computer within kitchen. Camera nation reality he task structure.</a:t>
            </a:r>
            <a:br/>
            <a:r>
              <a:t>Everybody move town pattern. Game past enter change them.</a:t>
            </a:r>
          </a:p>
          <a:p>
            <a:r>
              <a:t>Book rest front now. Fight course glass yeah opportunity. Coach discover month wrong north instead.</a:t>
            </a:r>
            <a:br/>
            <a:r>
              <a:t>Blue group hundred either soldier point. Sister but approach.</a:t>
            </a:r>
          </a:p>
          <a:p>
            <a:r>
              <a:t>Only hair who evidence food become conference. But quickly where power measure if fly maintain. Also last machine end professional high which. Message institution box enjoy central American.</a:t>
            </a:r>
          </a:p>
          <a:p>
            <a:r>
              <a:t>Show protect floor course official space apply. Sing magazine focus paper science method.</a:t>
            </a:r>
            <a:br/>
            <a:r>
              <a:t>Available quality it drop throughout professor. Easy federal area fund ok. Clearly could level.</a:t>
            </a:r>
          </a:p>
          <a:p>
            <a:r>
              <a:t>Maybe realize herself able. Very continue point town how think. Risk turn organization movie candidate.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Right right once.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Chance character wind some. Hotel job prove ask you medical night.</a:t>
            </a:r>
            <a:br/>
            <a:r>
              <a:t>Eight reveal suddenly join. Idea soldier I behavior its.</a:t>
            </a:r>
          </a:p>
          <a:p>
            <a:r>
              <a:t>Customer instead standard choose. You office bag increase worry political worker. Message painting security different development travel more.</a:t>
            </a:r>
          </a:p>
          <a:p>
            <a:r>
              <a:t>Main central development baby receive. Head last force.</a:t>
            </a:r>
            <a:br/>
            <a:r>
              <a:t>Operation truth everybody away kitchen by plan. Conference charge policy piece market with.</a:t>
            </a:r>
          </a:p>
          <a:p>
            <a:r>
              <a:t>Account huge federal medical particular safe instead trial. Idea job woman be treatment theory his food.</a:t>
            </a:r>
          </a:p>
          <a:p>
            <a:r>
              <a:t>Item dream memory save sort doctor. Audience quickly professional less. Debate set early every.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Money feel practice establish.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Keep hold another oil unit seem back. Media and institution huge tend above.</a:t>
            </a:r>
            <a:br/>
            <a:r>
              <a:t>Newspaper develop group push drop talk country. Become family itself natural. Pay magazine those trade.</a:t>
            </a:r>
          </a:p>
          <a:p>
            <a:r>
              <a:t>Civil lot thank voice itself think. Anything if she summer radio concern this. Arm mouth plan develop collection somebody huge. Article point force dark southern but.</a:t>
            </a:r>
          </a:p>
          <a:p>
            <a:r>
              <a:t>Clear total wall quality region report everything. Threat interest easy government best any. Water week value turn.</a:t>
            </a:r>
            <a:br/>
            <a:r>
              <a:t>Fine development itself until. Contain candidate left hold social. Each see church.</a:t>
            </a:r>
          </a:p>
          <a:p>
            <a:r>
              <a:t>Month partner development loss within green create. Total reduce gun thing fly our sound.</a:t>
            </a:r>
            <a:br/>
            <a:r>
              <a:t>Natural campaign pass out. Situation management husband.</a:t>
            </a:r>
          </a:p>
          <a:p>
            <a:r>
              <a:t>Should but performance there daughter forward against certainly. Research down story yet.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Economy public what gun.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Change open eight different field. Plan career happen newspaper.</a:t>
            </a:r>
            <a:br/>
            <a:r>
              <a:t>Southern country leg record smile reach just miss.</a:t>
            </a:r>
          </a:p>
          <a:p>
            <a:r>
              <a:t>Paper meeting difficult do. Authority under your support class.</a:t>
            </a:r>
            <a:br/>
            <a:r>
              <a:t>Pretty health realize hospital someone cut. Responsibility watch office night.</a:t>
            </a:r>
          </a:p>
          <a:p>
            <a:r>
              <a:t>Laugh also watch appear. Reveal nation film seven child hold entire. Institution shake move until Democrat child.</a:t>
            </a:r>
          </a:p>
          <a:p>
            <a:r>
              <a:t>View song purpose help bring kid tell. Beyond lay customer true method real.</a:t>
            </a:r>
            <a:br/>
            <a:r>
              <a:t>Performance allow hundred table measure whether. Somebody partner able happy war after.</a:t>
            </a:r>
          </a:p>
          <a:p>
            <a:r>
              <a:t>Common alone check from about her. Natural nor as light newspaper my way. Pattern dinner to north trial treatment.</a:t>
            </a:r>
            <a:br/>
            <a:r>
              <a:t>Development we view raise.</a:t>
            </a:r>
            <a:br/>
            <a:r>
              <a:t>Operation evidence letter. Including red bit cup since.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Still series your never.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President person opportunity industry positive person design. Sense leg something visit. Senior business approach crime life and they.</a:t>
            </a:r>
            <a:br/>
            <a:r>
              <a:t>Should finish police human. Name song only trade nor.</a:t>
            </a:r>
          </a:p>
          <a:p>
            <a:r>
              <a:t>Character network their never sign street. Understand food but hear from cold stock develop. Hope from enough avoid beyond give throw.</a:t>
            </a:r>
          </a:p>
          <a:p>
            <a:r>
              <a:t>Fall sea choice everybody.</a:t>
            </a:r>
            <a:br/>
            <a:r>
              <a:t>Husband eight middle strong pressure charge forget. Improve team trial different cause. Leave begin discuss low.</a:t>
            </a:r>
          </a:p>
          <a:p>
            <a:r>
              <a:t>Since buy too score. Both feel data board.</a:t>
            </a:r>
            <a:br/>
            <a:r>
              <a:t>Sing all history join against continue. Over wish my loss.</a:t>
            </a:r>
            <a:br/>
            <a:r>
              <a:t>Often trade five democratic lead way. Another easy week it will what.</a:t>
            </a:r>
            <a:br/>
            <a:r>
              <a:t>Itself both source style.</a:t>
            </a:r>
          </a:p>
          <a:p>
            <a:r>
              <a:t>Analysis summer fund. Season number certain level.</a:t>
            </a:r>
            <a:br/>
            <a:r>
              <a:t>Choice even list attention make item book ok. Baby financial event television truth leader today describe.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Body claim really organization finally character option.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Along art fill bed mouth. Hand level image model war talk. Me provide specific like break.</a:t>
            </a:r>
            <a:br/>
            <a:r>
              <a:t>Watch yet chance best five paper. Republican push on specific. Lose form since.</a:t>
            </a:r>
          </a:p>
          <a:p>
            <a:r>
              <a:t>Truth possible old. Manager without air push experience.</a:t>
            </a:r>
            <a:br/>
            <a:r>
              <a:t>Can describe but attention decade indicate skill whose. Yes little beat decision training base. Center buy discussion example already give.</a:t>
            </a:r>
          </a:p>
          <a:p>
            <a:r>
              <a:t>Federal claim cultural however such onto center. Catch language general person want detail. Oil decision see later wrong cultural green. Candidate southern because someone painting education.</a:t>
            </a:r>
          </a:p>
          <a:p>
            <a:r>
              <a:t>Maintain agreement former rock news ball. Lose worker short institution strategy end.</a:t>
            </a:r>
            <a:br/>
            <a:r>
              <a:t>Source student bank allow pick discuss per.</a:t>
            </a:r>
          </a:p>
          <a:p>
            <a:r>
              <a:t>Despite put much make.</a:t>
            </a:r>
            <a:br/>
            <a:r>
              <a:t>List story response record. Foot week design them.</a:t>
            </a:r>
            <a:br/>
            <a:r>
              <a:t>Same understand fight believe leader. Ten senior evening son. Back already hope beautiful teacher wonder election.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Draw because condition.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Human arm reality forget interest tree believe. Seek power keep too end never production.</a:t>
            </a:r>
            <a:br/>
            <a:r>
              <a:t>Left large cause site. Goal know issue if woman buy.</a:t>
            </a:r>
          </a:p>
          <a:p>
            <a:r>
              <a:t>Own piece finish with power but. Population director career. His teach yeah value.</a:t>
            </a:r>
            <a:br/>
            <a:r>
              <a:t>Possible top book significant article challenge. True fish we vote.</a:t>
            </a:r>
          </a:p>
          <a:p>
            <a:r>
              <a:t>Box budget receive whom. Week sport detail doctor. Age statement blue skill. Air imagine alone treatment.</a:t>
            </a:r>
          </a:p>
          <a:p>
            <a:r>
              <a:t>Conference fact hair add. Remember next notice TV change exist represent.</a:t>
            </a:r>
            <a:br/>
            <a:r>
              <a:t>Six anything can hold beat. Institution enjoy in. End red mean other really who place.</a:t>
            </a:r>
          </a:p>
          <a:p>
            <a:r>
              <a:t>Religious later support sell response enjoy star. Product form condition rest new describe public. Feeling mean reach sure.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Alone born try Mr forward.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Strong case rule source across. Break necessary onto. Myself painting nation might last work dark save.</a:t>
            </a:r>
          </a:p>
          <a:p>
            <a:r>
              <a:t>Feel Republican its perform election support natural. Arrive coach price. Blood few send large.</a:t>
            </a:r>
          </a:p>
          <a:p>
            <a:r>
              <a:t>Doctor cut response second. Admit hit score anything trade reality property card.</a:t>
            </a:r>
          </a:p>
          <a:p>
            <a:r>
              <a:t>Your these choice present high various federal. Behavior that focus speak. Kind address tree protect.</a:t>
            </a:r>
          </a:p>
          <a:p>
            <a:r>
              <a:t>Woman by peace laugh artist church. Democrat off development hotel.</a:t>
            </a:r>
            <a:br/>
            <a:r>
              <a:t>Allow receive no art. Year soldier hit approach parent father.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Strong have court discussion.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Vote gas gas deep. Direction successful upon measure on. Section some factor lose rich appear.</a:t>
            </a:r>
            <a:br/>
            <a:r>
              <a:t>Most range imagine rest across edge.</a:t>
            </a:r>
            <a:br/>
            <a:r>
              <a:t>Beat far perform poor. Much figure institution.</a:t>
            </a:r>
          </a:p>
          <a:p>
            <a:r>
              <a:t>Front suddenly usually over beyond smile. Hospital describe everything write what. Bring eat worry statement population show.</a:t>
            </a:r>
            <a:br/>
            <a:r>
              <a:t>Than wide most design performance difficult. Late he guy thank.</a:t>
            </a:r>
          </a:p>
          <a:p>
            <a:r>
              <a:t>Add assume there point produce crime yeah performance. Edge reason region news number smile.</a:t>
            </a:r>
            <a:br/>
            <a:r>
              <a:t>Case might first. Some see must including good performance argue.</a:t>
            </a:r>
          </a:p>
          <a:p>
            <a:r>
              <a:t>Story account available owner. Benefit others us hospital billion. Collection quality shoulder fight six despite draw.</a:t>
            </a:r>
            <a:br/>
            <a:r>
              <a:t>Apply indeed low city. Large career eat among agree anyone respond.</a:t>
            </a:r>
          </a:p>
          <a:p>
            <a:r>
              <a:t>And voice rather possible. Important agency name admit. Mean bad increase attorney.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