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0" r:id="rId8"/>
    <p:sldId id="279" r:id="rId9"/>
    <p:sldId id="280" r:id="rId10"/>
    <p:sldId id="278" r:id="rId11"/>
    <p:sldId id="277" r:id="rId12"/>
    <p:sldId id="261" r:id="rId13"/>
    <p:sldId id="281" r:id="rId14"/>
    <p:sldId id="262" r:id="rId15"/>
    <p:sldId id="265" r:id="rId16"/>
    <p:sldId id="272" r:id="rId17"/>
    <p:sldId id="266" r:id="rId18"/>
    <p:sldId id="270" r:id="rId19"/>
    <p:sldId id="271" r:id="rId20"/>
    <p:sldId id="273" r:id="rId21"/>
    <p:sldId id="267" r:id="rId22"/>
    <p:sldId id="268" r:id="rId2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313A004-443D-4166-BED8-51F435B71AFD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05-12-18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B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15F4BB-49B3-480F-A7E9-C2E5409001D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13560" y="1521720"/>
            <a:ext cx="61642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LANG -F -301 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Academic English II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BE" sz="5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2600" y="5743080"/>
            <a:ext cx="3020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Antoine de Selys Longchamp</a:t>
            </a: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Robin Engels</a:t>
            </a:r>
            <a:endParaRPr lang="fr-BE" sz="18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58160" y="4135680"/>
            <a:ext cx="8875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600" b="1" strike="noStrike" spc="-1">
                <a:solidFill>
                  <a:srgbClr val="000000"/>
                </a:solidFill>
                <a:latin typeface="Times New Roman"/>
              </a:rPr>
              <a:t>Game-Theoretic Question Selection for Tests</a:t>
            </a:r>
            <a:endParaRPr lang="fr-B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What’s an algorithm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Complexity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274E1-E051-4C80-9086-1F87A583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6" y="2788920"/>
            <a:ext cx="7772642" cy="3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6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Basis </a:t>
            </a: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statement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74760" y="4389480"/>
            <a:ext cx="2262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NP-complete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Complexity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F7A6F50-1BF7-4B49-AC4A-C0932DFD5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8801" y="2496349"/>
            <a:ext cx="6978642" cy="4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00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Zero-sum game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5446BE-4CC3-428C-AC9A-EEA063BD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1" y="2046118"/>
            <a:ext cx="57150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Zero-sum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game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840" y="3589200"/>
            <a:ext cx="2898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Nash-equilibrium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EED74-38DE-4430-8A51-351022F56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04" y="2138409"/>
            <a:ext cx="5046772" cy="45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0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Binary</a:t>
            </a: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/</a:t>
            </a:r>
            <a:r>
              <a:rPr lang="fr-BE" sz="6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Scored</a:t>
            </a:r>
            <a:r>
              <a:rPr lang="fr-BE" sz="6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Test</a:t>
            </a:r>
            <a:endParaRPr lang="fr-BE" sz="6500" b="0" strike="noStrike" spc="-1" dirty="0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Pass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or fail / Score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71880" y="3589200"/>
            <a:ext cx="159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NP-hard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83760" y="4450680"/>
            <a:ext cx="3840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General Linear Program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CEB4057-7DF7-4998-940B-DCC55747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721" y="2496349"/>
            <a:ext cx="6978642" cy="4361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Bayesian game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is that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78360" y="358920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Stackelberg strategy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Experiments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2520" y="239868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Marginal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Scored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test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Edmon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d-</a:t>
            </a: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Karp</a:t>
            </a:r>
            <a:endParaRPr lang="fr-BE" sz="2800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Push-</a:t>
            </a:r>
            <a:r>
              <a:rPr lang="fr-BE" sz="2800" b="0" strike="noStrike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Relabel</a:t>
            </a:r>
            <a:endParaRPr lang="fr-BE" sz="2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B81100-BDE8-4E78-9A4B-3025D961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51" y="2770462"/>
            <a:ext cx="6036866" cy="23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0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946194-2A4D-4EF2-8DF4-2625475D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0" y="1819922"/>
            <a:ext cx="10528590" cy="4749777"/>
          </a:xfrm>
          <a:prstGeom prst="rect">
            <a:avLst/>
          </a:prstGeom>
        </p:spPr>
      </p:pic>
      <p:pic>
        <p:nvPicPr>
          <p:cNvPr id="85" name="Image 6"/>
          <p:cNvPicPr/>
          <p:nvPr/>
        </p:nvPicPr>
        <p:blipFill>
          <a:blip r:embed="rId3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0525EC-5DAF-4D32-981C-080EEDD2C4BA}"/>
              </a:ext>
            </a:extLst>
          </p:cNvPr>
          <p:cNvSpPr txBox="1"/>
          <p:nvPr/>
        </p:nvSpPr>
        <p:spPr>
          <a:xfrm>
            <a:off x="365400" y="4545367"/>
            <a:ext cx="3274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sz="1400" dirty="0"/>
              <a:t>L = </a:t>
            </a:r>
            <a:r>
              <a:rPr lang="fr-BE" sz="1400" dirty="0" err="1"/>
              <a:t>Number</a:t>
            </a:r>
            <a:r>
              <a:rPr lang="fr-BE" sz="1400" dirty="0"/>
              <a:t> of test </a:t>
            </a:r>
            <a:r>
              <a:rPr lang="fr-BE" sz="1400" dirty="0" err="1"/>
              <a:t>taker</a:t>
            </a:r>
            <a:r>
              <a:rPr lang="fr-BE" sz="1400" dirty="0"/>
              <a:t> types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M</a:t>
            </a:r>
            <a:r>
              <a:rPr lang="fr-BE" sz="1400" baseline="-25000" dirty="0" err="1"/>
              <a:t>max</a:t>
            </a:r>
            <a:r>
              <a:rPr lang="fr-BE" sz="1400" baseline="-25000" dirty="0"/>
              <a:t> </a:t>
            </a:r>
            <a:r>
              <a:rPr lang="fr-BE" sz="1400" dirty="0"/>
              <a:t>= </a:t>
            </a:r>
            <a:r>
              <a:rPr lang="fr-BE" sz="1400" dirty="0" err="1"/>
              <a:t>Number</a:t>
            </a:r>
            <a:r>
              <a:rPr lang="fr-BE" sz="1400" dirty="0"/>
              <a:t> of question </a:t>
            </a:r>
            <a:r>
              <a:rPr lang="fr-BE" sz="1400" dirty="0" err="1"/>
              <a:t>that</a:t>
            </a:r>
            <a:r>
              <a:rPr lang="fr-BE" sz="1400" dirty="0"/>
              <a:t>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memorized</a:t>
            </a:r>
            <a:endParaRPr lang="fr-BE" sz="1400" dirty="0"/>
          </a:p>
          <a:p>
            <a:pPr marL="285750" indent="-285750">
              <a:buFontTx/>
              <a:buChar char="-"/>
            </a:pPr>
            <a:r>
              <a:rPr lang="fr-BE" sz="1400" dirty="0"/>
              <a:t>n = </a:t>
            </a:r>
            <a:r>
              <a:rPr lang="fr-BE" sz="1400" dirty="0" err="1"/>
              <a:t>Number</a:t>
            </a:r>
            <a:r>
              <a:rPr lang="fr-BE" sz="1400" dirty="0"/>
              <a:t> of question </a:t>
            </a:r>
            <a:r>
              <a:rPr lang="fr-BE" sz="1400" dirty="0" err="1"/>
              <a:t>available</a:t>
            </a:r>
            <a:endParaRPr lang="fr-B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5B0984-2642-4847-BA2A-F36536AA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827"/>
            <a:ext cx="9854214" cy="48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  <a:p>
            <a:pPr algn="ctr">
              <a:lnSpc>
                <a:spcPct val="100000"/>
              </a:lnSpc>
            </a:pP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DCD88F-A455-420B-9C13-9786DCF1D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" y="1911083"/>
            <a:ext cx="9833288" cy="4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9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631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</a:t>
            </a:r>
            <a:r>
              <a:rPr lang="fr-BE" sz="3500" b="1" u="sng" spc="-1" dirty="0" err="1">
                <a:solidFill>
                  <a:srgbClr val="2F5597"/>
                </a:solidFill>
                <a:latin typeface="Times New Roman"/>
              </a:rPr>
              <a:t>I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ncrease</a:t>
            </a: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in tester utility 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0FFEC5-F0F6-4DF2-BF6C-A797BC17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" y="1440639"/>
            <a:ext cx="9425945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Discussion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2520" y="2788920"/>
            <a:ext cx="449136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we can conclude about these graphs ?</a:t>
            </a:r>
            <a:endParaRPr lang="fr-BE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Questions ? 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520" y="2788920"/>
            <a:ext cx="449136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  <p:pic>
        <p:nvPicPr>
          <p:cNvPr id="1026" name="Picture 2" descr="Résultat de recherche d'images pour &quot;Questions&quot;">
            <a:extLst>
              <a:ext uri="{FF2B5EF4-FFF2-40B4-BE49-F238E27FC236}">
                <a16:creationId xmlns:a16="http://schemas.microsoft.com/office/drawing/2014/main" id="{2BF484B1-21D7-43DF-9F07-D9F27305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17" y="2398680"/>
            <a:ext cx="72675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Driving licences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72600" y="3589200"/>
            <a:ext cx="1590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MOOCs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372600" y="4502520"/>
            <a:ext cx="2025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Certificates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0951C5A-B0A6-4ED7-99D1-6CF598528A90}"/>
              </a:ext>
            </a:extLst>
          </p:cNvPr>
          <p:cNvSpPr/>
          <p:nvPr/>
        </p:nvSpPr>
        <p:spPr>
          <a:xfrm>
            <a:off x="372600" y="5249515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Monitored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test centres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2240" y="4502520"/>
            <a:ext cx="1990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Algorithms</a:t>
            </a:r>
            <a:endParaRPr lang="fr-B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910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929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29D922-A9F8-42DE-9DBF-62053F0DB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" y="2409777"/>
            <a:ext cx="6121144" cy="3952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B3E30A-9812-41EA-948C-77FB44C53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35" y="2409778"/>
            <a:ext cx="4699777" cy="39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4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What’s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an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algorithm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?</a:t>
            </a:r>
            <a:endParaRPr lang="fr-B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Complexity</a:t>
            </a:r>
            <a:endParaRPr lang="fr-BE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24600" y="191484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Linear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search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7EFAA4-393C-4E39-9E0D-4F18991E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" y="2431800"/>
            <a:ext cx="11755499" cy="19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9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24600" y="191484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Dichotomous</a:t>
            </a:r>
            <a:r>
              <a:rPr lang="fr-BE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BE" sz="2800" b="0" strike="noStrike" spc="-1" dirty="0" err="1">
                <a:solidFill>
                  <a:srgbClr val="000000"/>
                </a:solidFill>
                <a:latin typeface="Times New Roman"/>
              </a:rPr>
              <a:t>search</a:t>
            </a:r>
            <a:endParaRPr lang="fr-BE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5C1FE5-EBED-4A0C-8942-F342E05F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2552828"/>
            <a:ext cx="7648945" cy="39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200</Words>
  <Application>Microsoft Office PowerPoint</Application>
  <PresentationFormat>Grand écran</PresentationFormat>
  <Paragraphs>65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Robin ENGELS</dc:creator>
  <dc:description/>
  <cp:lastModifiedBy>Robin ENGELS</cp:lastModifiedBy>
  <cp:revision>22</cp:revision>
  <dcterms:created xsi:type="dcterms:W3CDTF">2018-11-11T13:52:37Z</dcterms:created>
  <dcterms:modified xsi:type="dcterms:W3CDTF">2018-12-05T16:48:31Z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