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8" r:id="rId6"/>
    <p:sldId id="269" r:id="rId7"/>
    <p:sldId id="264" r:id="rId8"/>
    <p:sldId id="265" r:id="rId9"/>
    <p:sldId id="270" r:id="rId10"/>
    <p:sldId id="263" r:id="rId11"/>
    <p:sldId id="271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D447F-EA6D-484D-B972-B7D599C8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16125A-669A-4F93-A536-69FBEDF02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F80D50-A43B-45C8-8026-6FC6AE04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0DC3-B32F-49E8-924D-433AF21570DF}" type="datetimeFigureOut">
              <a:rPr lang="fr-BE" smtClean="0"/>
              <a:t>11-11-18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E5686-34AB-45D7-8E5C-C9E79F4E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026BEB-C6F9-40AF-AABC-0365EF84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AAFC-5BE5-4780-BE1E-5C017B23B42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054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1212B-4BF9-4FB6-9C97-DBA24C8E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BD6F4F-9786-4937-8F0C-4ED487C45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6F08F-A054-4287-AFFE-54D9BA25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0DC3-B32F-49E8-924D-433AF21570DF}" type="datetimeFigureOut">
              <a:rPr lang="fr-BE" smtClean="0"/>
              <a:t>11-11-18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7391B7-2562-44A7-97EC-1D8D8293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B6EB20-C3EC-4C44-BD6D-093AD929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AAFC-5BE5-4780-BE1E-5C017B23B42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4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5DA556-58D9-4FE4-A0B3-6547E3FC3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57C4C6-25F6-4B42-8049-A4C6DFCEE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0DFBE-B9EE-4B70-90A0-7D4B70BF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0DC3-B32F-49E8-924D-433AF21570DF}" type="datetimeFigureOut">
              <a:rPr lang="fr-BE" smtClean="0"/>
              <a:t>11-11-18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5A45E6-9D92-494A-A058-0D97E6D5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DF7F1D-521C-4498-ABE7-823BEB84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AAFC-5BE5-4780-BE1E-5C017B23B42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384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68A4B-DA76-4F2D-ACD3-A4ECCC96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E25DB-610E-41ED-877A-0D2DAB96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98BF54-FC2D-4608-8B90-C8B0ACF5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0DC3-B32F-49E8-924D-433AF21570DF}" type="datetimeFigureOut">
              <a:rPr lang="fr-BE" smtClean="0"/>
              <a:t>11-11-18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EFD53-185D-427C-AD51-BA192C75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744DF-90CA-4A6A-A7A1-10618E8B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AAFC-5BE5-4780-BE1E-5C017B23B42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631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95C03-1140-4820-87A9-0BECC365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D3005-FECB-42B2-A24C-57F28569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A81256-0FE9-4A19-84D0-E880254F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0DC3-B32F-49E8-924D-433AF21570DF}" type="datetimeFigureOut">
              <a:rPr lang="fr-BE" smtClean="0"/>
              <a:t>11-11-18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3A096B-25FC-4104-B6B5-EACC120E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6D2D1-3AC7-4856-AF5E-1D720FCD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AAFC-5BE5-4780-BE1E-5C017B23B42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039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F620C-6146-4B37-86FE-1AA7FD29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739EC2-F4E9-48A8-9A0F-8C2654799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6CD053-5983-499B-B09E-B86D25826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4A2E01-9257-4677-979D-037804DD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0DC3-B32F-49E8-924D-433AF21570DF}" type="datetimeFigureOut">
              <a:rPr lang="fr-BE" smtClean="0"/>
              <a:t>11-11-18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B86F2D-114B-4DC9-8A47-1FCAC431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1CB139-740B-4D05-8B69-0535D610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AAFC-5BE5-4780-BE1E-5C017B23B42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31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BC7D4-CF2D-413E-B802-24D09639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E4504-C753-4D99-A39B-760A7E910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C9AB68-3C05-41E0-9793-46504E6F4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4730D8-6035-48CE-829B-755CF378F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AE3413-473C-4473-8578-DC11DACD6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6E3C1D-9672-482F-884C-5F3A64E5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0DC3-B32F-49E8-924D-433AF21570DF}" type="datetimeFigureOut">
              <a:rPr lang="fr-BE" smtClean="0"/>
              <a:t>11-11-18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12DD0A-831E-4E49-9D19-AECABCAE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E75156-4432-45F3-B589-D7414161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AAFC-5BE5-4780-BE1E-5C017B23B42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57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A6359-B178-449A-B9D4-D2BFF92A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83E261-3912-4255-9EE9-ACBD0221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0DC3-B32F-49E8-924D-433AF21570DF}" type="datetimeFigureOut">
              <a:rPr lang="fr-BE" smtClean="0"/>
              <a:t>11-11-18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E0747C-8DD7-4CAC-9E9C-C3D595FA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B9ABA5-2992-459A-A802-BD6B9916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AAFC-5BE5-4780-BE1E-5C017B23B42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97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2E889A-3171-44DA-84E7-81719718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0DC3-B32F-49E8-924D-433AF21570DF}" type="datetimeFigureOut">
              <a:rPr lang="fr-BE" smtClean="0"/>
              <a:t>11-11-18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E9403C-7CCC-4692-B29E-AABD13B4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4A9DE4-BEAF-4AF3-8BD9-58DBCF78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AAFC-5BE5-4780-BE1E-5C017B23B42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44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EB655-F6B5-48F5-96A6-DC6D4464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39BAE-A6E8-48B3-A304-775D243B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926FE9-202D-417F-8769-2D7699AB4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913DA6-CA48-4AB5-B91F-39B4ECA1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0DC3-B32F-49E8-924D-433AF21570DF}" type="datetimeFigureOut">
              <a:rPr lang="fr-BE" smtClean="0"/>
              <a:t>11-11-18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F170FD-1B08-4F06-9D4C-5B7EFA6C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72807-CD13-438A-BF66-AE7902C3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AAFC-5BE5-4780-BE1E-5C017B23B42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559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B309E-3FD5-4180-8D08-0C877173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13442F-5DB6-4A42-850F-BB56B1133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47E641-5C6A-4EBC-A49C-36B17388C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D66E07-EE1A-44FF-8770-D460626A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0DC3-B32F-49E8-924D-433AF21570DF}" type="datetimeFigureOut">
              <a:rPr lang="fr-BE" smtClean="0"/>
              <a:t>11-11-18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A11FB1-E5BF-42EB-823B-C791664C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AF18AC-111C-42E1-B569-E40E91B2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AAFC-5BE5-4780-BE1E-5C017B23B42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486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A71454-33BB-40B8-ACC9-AD95ECEB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56836-E673-4CFD-9AB9-B977577D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D6D2C1-AA7C-4D45-95B4-FCF154352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0DC3-B32F-49E8-924D-433AF21570DF}" type="datetimeFigureOut">
              <a:rPr lang="fr-BE" smtClean="0"/>
              <a:t>11-11-18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5EC4C8-B5D2-4E62-BEF1-D68C99B25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C0B78-5D59-48B1-95A5-A1011418F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5AAFC-5BE5-4780-BE1E-5C017B23B42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312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CDC77B-E5A0-4A8B-9A52-7BF0FB1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4" y="255921"/>
            <a:ext cx="2143125" cy="2143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A85E1-9A1E-4B96-9EBF-CB8D729AD2E9}"/>
              </a:ext>
            </a:extLst>
          </p:cNvPr>
          <p:cNvSpPr/>
          <p:nvPr/>
        </p:nvSpPr>
        <p:spPr>
          <a:xfrm>
            <a:off x="2983609" y="1521883"/>
            <a:ext cx="622478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BE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 -F -301 </a:t>
            </a:r>
          </a:p>
          <a:p>
            <a:pPr algn="ctr"/>
            <a:r>
              <a:rPr lang="fr-BE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English II</a:t>
            </a:r>
          </a:p>
          <a:p>
            <a:pPr algn="ctr"/>
            <a:endParaRPr lang="fr-BE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A8B229-8384-4183-A128-0E980374C1C1}"/>
              </a:ext>
            </a:extLst>
          </p:cNvPr>
          <p:cNvSpPr txBox="1"/>
          <p:nvPr/>
        </p:nvSpPr>
        <p:spPr>
          <a:xfrm>
            <a:off x="87655" y="5743073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Antoine de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Selys</a:t>
            </a:r>
            <a:r>
              <a:rPr lang="fr-BE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Longchamp</a:t>
            </a:r>
          </a:p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Robin Engels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210D01-AEEA-4AD0-A13E-D1E868FBCC46}"/>
              </a:ext>
            </a:extLst>
          </p:cNvPr>
          <p:cNvSpPr txBox="1"/>
          <p:nvPr/>
        </p:nvSpPr>
        <p:spPr>
          <a:xfrm>
            <a:off x="1613073" y="4135789"/>
            <a:ext cx="8965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Game-Theoretic Question Selection for Tests</a:t>
            </a:r>
            <a:endParaRPr lang="fr-B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3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CDC77B-E5A0-4A8B-9A52-7BF0FB1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4" y="255921"/>
            <a:ext cx="2143125" cy="21431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EBACD3-D9F5-4D71-B1D4-533DBF16D824}"/>
              </a:ext>
            </a:extLst>
          </p:cNvPr>
          <p:cNvSpPr txBox="1"/>
          <p:nvPr/>
        </p:nvSpPr>
        <p:spPr>
          <a:xfrm>
            <a:off x="2480134" y="727318"/>
            <a:ext cx="723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b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fr-BE" sz="7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7200" b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fr-BE" sz="72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1C8187-15FA-4342-A6EA-0BA9E422C579}"/>
              </a:ext>
            </a:extLst>
          </p:cNvPr>
          <p:cNvSpPr txBox="1"/>
          <p:nvPr/>
        </p:nvSpPr>
        <p:spPr>
          <a:xfrm>
            <a:off x="362452" y="2789086"/>
            <a:ext cx="44917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buFontTx/>
              <a:buChar char="-"/>
            </a:pP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370870-26F4-43CB-A81C-60084A765E2D}"/>
              </a:ext>
            </a:extLst>
          </p:cNvPr>
          <p:cNvSpPr txBox="1"/>
          <p:nvPr/>
        </p:nvSpPr>
        <p:spPr>
          <a:xfrm>
            <a:off x="362452" y="3589305"/>
            <a:ext cx="330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Stackelberg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lang="fr-B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CDC77B-E5A0-4A8B-9A52-7BF0FB1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4" y="255921"/>
            <a:ext cx="2143125" cy="21431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EBACD3-D9F5-4D71-B1D4-533DBF16D824}"/>
              </a:ext>
            </a:extLst>
          </p:cNvPr>
          <p:cNvSpPr txBox="1"/>
          <p:nvPr/>
        </p:nvSpPr>
        <p:spPr>
          <a:xfrm>
            <a:off x="2480134" y="727318"/>
            <a:ext cx="723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one test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1C8187-15FA-4342-A6EA-0BA9E422C579}"/>
              </a:ext>
            </a:extLst>
          </p:cNvPr>
          <p:cNvSpPr txBox="1"/>
          <p:nvPr/>
        </p:nvSpPr>
        <p:spPr>
          <a:xfrm>
            <a:off x="362452" y="2789086"/>
            <a:ext cx="44917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buFontTx/>
              <a:buChar char="-"/>
            </a:pP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370870-26F4-43CB-A81C-60084A765E2D}"/>
              </a:ext>
            </a:extLst>
          </p:cNvPr>
          <p:cNvSpPr txBox="1"/>
          <p:nvPr/>
        </p:nvSpPr>
        <p:spPr>
          <a:xfrm>
            <a:off x="362452" y="3589305"/>
            <a:ext cx="330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Stackelberg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lang="fr-B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1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CDC77B-E5A0-4A8B-9A52-7BF0FB1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4" y="255921"/>
            <a:ext cx="2143125" cy="21431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EBACD3-D9F5-4D71-B1D4-533DBF16D824}"/>
              </a:ext>
            </a:extLst>
          </p:cNvPr>
          <p:cNvSpPr txBox="1"/>
          <p:nvPr/>
        </p:nvSpPr>
        <p:spPr>
          <a:xfrm>
            <a:off x="2480134" y="727318"/>
            <a:ext cx="723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b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fr-BE" sz="72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1C8187-15FA-4342-A6EA-0BA9E422C579}"/>
              </a:ext>
            </a:extLst>
          </p:cNvPr>
          <p:cNvSpPr txBox="1"/>
          <p:nvPr/>
        </p:nvSpPr>
        <p:spPr>
          <a:xfrm>
            <a:off x="362452" y="2789086"/>
            <a:ext cx="44917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buFontTx/>
              <a:buChar char="-"/>
            </a:pP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370870-26F4-43CB-A81C-60084A765E2D}"/>
              </a:ext>
            </a:extLst>
          </p:cNvPr>
          <p:cNvSpPr txBox="1"/>
          <p:nvPr/>
        </p:nvSpPr>
        <p:spPr>
          <a:xfrm>
            <a:off x="362452" y="3589305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2055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CDC77B-E5A0-4A8B-9A52-7BF0FB1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4" y="255921"/>
            <a:ext cx="2143125" cy="21431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EBACD3-D9F5-4D71-B1D4-533DBF16D824}"/>
              </a:ext>
            </a:extLst>
          </p:cNvPr>
          <p:cNvSpPr txBox="1"/>
          <p:nvPr/>
        </p:nvSpPr>
        <p:spPr>
          <a:xfrm>
            <a:off x="2480134" y="727318"/>
            <a:ext cx="723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1C8187-15FA-4342-A6EA-0BA9E422C579}"/>
              </a:ext>
            </a:extLst>
          </p:cNvPr>
          <p:cNvSpPr txBox="1"/>
          <p:nvPr/>
        </p:nvSpPr>
        <p:spPr>
          <a:xfrm>
            <a:off x="362452" y="2789086"/>
            <a:ext cx="44917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buFontTx/>
              <a:buChar char="-"/>
            </a:pP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370870-26F4-43CB-A81C-60084A765E2D}"/>
              </a:ext>
            </a:extLst>
          </p:cNvPr>
          <p:cNvSpPr txBox="1"/>
          <p:nvPr/>
        </p:nvSpPr>
        <p:spPr>
          <a:xfrm>
            <a:off x="362452" y="3589305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13451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CDC77B-E5A0-4A8B-9A52-7BF0FB1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4" y="255921"/>
            <a:ext cx="2143125" cy="21431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EBACD3-D9F5-4D71-B1D4-533DBF16D824}"/>
              </a:ext>
            </a:extLst>
          </p:cNvPr>
          <p:cNvSpPr txBox="1"/>
          <p:nvPr/>
        </p:nvSpPr>
        <p:spPr>
          <a:xfrm>
            <a:off x="2480134" y="727318"/>
            <a:ext cx="723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1C8187-15FA-4342-A6EA-0BA9E422C579}"/>
              </a:ext>
            </a:extLst>
          </p:cNvPr>
          <p:cNvSpPr txBox="1"/>
          <p:nvPr/>
        </p:nvSpPr>
        <p:spPr>
          <a:xfrm>
            <a:off x="362452" y="2789086"/>
            <a:ext cx="44917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test people ?</a:t>
            </a:r>
          </a:p>
          <a:p>
            <a:pPr marL="285750" indent="-285750">
              <a:buFontTx/>
              <a:buChar char="-"/>
            </a:pP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370870-26F4-43CB-A81C-60084A765E2D}"/>
              </a:ext>
            </a:extLst>
          </p:cNvPr>
          <p:cNvSpPr txBox="1"/>
          <p:nvPr/>
        </p:nvSpPr>
        <p:spPr>
          <a:xfrm>
            <a:off x="362452" y="3589305"/>
            <a:ext cx="453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E88188-60B2-4834-BE8C-649E3D91E591}"/>
              </a:ext>
            </a:extLst>
          </p:cNvPr>
          <p:cNvSpPr txBox="1"/>
          <p:nvPr/>
        </p:nvSpPr>
        <p:spPr>
          <a:xfrm>
            <a:off x="362452" y="4502565"/>
            <a:ext cx="200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fr-B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2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CDC77B-E5A0-4A8B-9A52-7BF0FB1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4" y="255921"/>
            <a:ext cx="2143125" cy="21431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EBACD3-D9F5-4D71-B1D4-533DBF16D824}"/>
              </a:ext>
            </a:extLst>
          </p:cNvPr>
          <p:cNvSpPr txBox="1"/>
          <p:nvPr/>
        </p:nvSpPr>
        <p:spPr>
          <a:xfrm>
            <a:off x="2480134" y="727318"/>
            <a:ext cx="723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b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fr-BE" sz="72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1C8187-15FA-4342-A6EA-0BA9E422C579}"/>
              </a:ext>
            </a:extLst>
          </p:cNvPr>
          <p:cNvSpPr txBox="1"/>
          <p:nvPr/>
        </p:nvSpPr>
        <p:spPr>
          <a:xfrm>
            <a:off x="362452" y="2789086"/>
            <a:ext cx="44917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licences</a:t>
            </a:r>
          </a:p>
          <a:p>
            <a:pPr marL="285750" indent="-285750">
              <a:buFontTx/>
              <a:buChar char="-"/>
            </a:pP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370870-26F4-43CB-A81C-60084A765E2D}"/>
              </a:ext>
            </a:extLst>
          </p:cNvPr>
          <p:cNvSpPr txBox="1"/>
          <p:nvPr/>
        </p:nvSpPr>
        <p:spPr>
          <a:xfrm>
            <a:off x="362452" y="3589305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MOOCs</a:t>
            </a:r>
            <a:endParaRPr lang="fr-B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E88188-60B2-4834-BE8C-649E3D91E591}"/>
              </a:ext>
            </a:extLst>
          </p:cNvPr>
          <p:cNvSpPr txBox="1"/>
          <p:nvPr/>
        </p:nvSpPr>
        <p:spPr>
          <a:xfrm>
            <a:off x="362452" y="4502565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Certificates</a:t>
            </a:r>
          </a:p>
        </p:txBody>
      </p:sp>
    </p:spTree>
    <p:extLst>
      <p:ext uri="{BB962C8B-B14F-4D97-AF65-F5344CB8AC3E}">
        <p14:creationId xmlns:p14="http://schemas.microsoft.com/office/powerpoint/2010/main" val="138277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CDC77B-E5A0-4A8B-9A52-7BF0FB1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4" y="255921"/>
            <a:ext cx="2143125" cy="21431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EBACD3-D9F5-4D71-B1D4-533DBF16D824}"/>
              </a:ext>
            </a:extLst>
          </p:cNvPr>
          <p:cNvSpPr txBox="1"/>
          <p:nvPr/>
        </p:nvSpPr>
        <p:spPr>
          <a:xfrm>
            <a:off x="2480134" y="727318"/>
            <a:ext cx="723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b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fr-BE" sz="72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1C8187-15FA-4342-A6EA-0BA9E422C579}"/>
              </a:ext>
            </a:extLst>
          </p:cNvPr>
          <p:cNvSpPr txBox="1"/>
          <p:nvPr/>
        </p:nvSpPr>
        <p:spPr>
          <a:xfrm>
            <a:off x="362452" y="2789086"/>
            <a:ext cx="44917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Monitored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centres</a:t>
            </a:r>
          </a:p>
          <a:p>
            <a:pPr marL="285750" indent="-285750">
              <a:buFontTx/>
              <a:buChar char="-"/>
            </a:pP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370870-26F4-43CB-A81C-60084A765E2D}"/>
              </a:ext>
            </a:extLst>
          </p:cNvPr>
          <p:cNvSpPr txBox="1"/>
          <p:nvPr/>
        </p:nvSpPr>
        <p:spPr>
          <a:xfrm>
            <a:off x="362452" y="3589305"/>
            <a:ext cx="431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218341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CDC77B-E5A0-4A8B-9A52-7BF0FB1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4" y="255921"/>
            <a:ext cx="2143125" cy="21431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EBACD3-D9F5-4D71-B1D4-533DBF16D824}"/>
              </a:ext>
            </a:extLst>
          </p:cNvPr>
          <p:cNvSpPr txBox="1"/>
          <p:nvPr/>
        </p:nvSpPr>
        <p:spPr>
          <a:xfrm>
            <a:off x="2480134" y="727318"/>
            <a:ext cx="723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</a:t>
            </a:r>
            <a:r>
              <a:rPr lang="fr-BE" sz="7200" b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fr-BE" sz="72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1C8187-15FA-4342-A6EA-0BA9E422C579}"/>
              </a:ext>
            </a:extLst>
          </p:cNvPr>
          <p:cNvSpPr txBox="1"/>
          <p:nvPr/>
        </p:nvSpPr>
        <p:spPr>
          <a:xfrm>
            <a:off x="362452" y="2789086"/>
            <a:ext cx="44917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What’s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buFontTx/>
              <a:buChar char="-"/>
            </a:pP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370870-26F4-43CB-A81C-60084A765E2D}"/>
              </a:ext>
            </a:extLst>
          </p:cNvPr>
          <p:cNvSpPr txBox="1"/>
          <p:nvPr/>
        </p:nvSpPr>
        <p:spPr>
          <a:xfrm>
            <a:off x="362452" y="4389524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NP-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endParaRPr lang="fr-B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B5CB260-DF51-49AD-905F-7A3683C8B32C}"/>
              </a:ext>
            </a:extLst>
          </p:cNvPr>
          <p:cNvSpPr txBox="1"/>
          <p:nvPr/>
        </p:nvSpPr>
        <p:spPr>
          <a:xfrm>
            <a:off x="362452" y="3589305"/>
            <a:ext cx="208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fr-B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8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CDC77B-E5A0-4A8B-9A52-7BF0FB1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4" y="255921"/>
            <a:ext cx="2143125" cy="21431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EBACD3-D9F5-4D71-B1D4-533DBF16D824}"/>
              </a:ext>
            </a:extLst>
          </p:cNvPr>
          <p:cNvSpPr txBox="1"/>
          <p:nvPr/>
        </p:nvSpPr>
        <p:spPr>
          <a:xfrm>
            <a:off x="2480134" y="727318"/>
            <a:ext cx="723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</a:t>
            </a:r>
            <a:r>
              <a:rPr lang="fr-BE" sz="7200" b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fr-BE" sz="72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1C8187-15FA-4342-A6EA-0BA9E422C579}"/>
              </a:ext>
            </a:extLst>
          </p:cNvPr>
          <p:cNvSpPr txBox="1"/>
          <p:nvPr/>
        </p:nvSpPr>
        <p:spPr>
          <a:xfrm>
            <a:off x="362452" y="2789086"/>
            <a:ext cx="44917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Zero-sum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fr-B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B5CB260-DF51-49AD-905F-7A3683C8B32C}"/>
              </a:ext>
            </a:extLst>
          </p:cNvPr>
          <p:cNvSpPr txBox="1"/>
          <p:nvPr/>
        </p:nvSpPr>
        <p:spPr>
          <a:xfrm>
            <a:off x="362452" y="3589305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Nash-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  <a:endParaRPr lang="fr-B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CDC77B-E5A0-4A8B-9A52-7BF0FB1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4" y="255921"/>
            <a:ext cx="2143125" cy="21431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EBACD3-D9F5-4D71-B1D4-533DBF16D824}"/>
              </a:ext>
            </a:extLst>
          </p:cNvPr>
          <p:cNvSpPr txBox="1"/>
          <p:nvPr/>
        </p:nvSpPr>
        <p:spPr>
          <a:xfrm>
            <a:off x="2480134" y="727318"/>
            <a:ext cx="723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b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fr-BE" sz="7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1C8187-15FA-4342-A6EA-0BA9E422C579}"/>
              </a:ext>
            </a:extLst>
          </p:cNvPr>
          <p:cNvSpPr txBox="1"/>
          <p:nvPr/>
        </p:nvSpPr>
        <p:spPr>
          <a:xfrm>
            <a:off x="362452" y="2789086"/>
            <a:ext cx="44917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fail</a:t>
            </a:r>
          </a:p>
          <a:p>
            <a:pPr marL="285750" indent="-285750">
              <a:buFontTx/>
              <a:buChar char="-"/>
            </a:pP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370870-26F4-43CB-A81C-60084A765E2D}"/>
              </a:ext>
            </a:extLst>
          </p:cNvPr>
          <p:cNvSpPr txBox="1"/>
          <p:nvPr/>
        </p:nvSpPr>
        <p:spPr>
          <a:xfrm>
            <a:off x="362452" y="3589305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NP-hard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F7A28B-E301-4F41-829D-09B0C2A3F932}"/>
              </a:ext>
            </a:extLst>
          </p:cNvPr>
          <p:cNvSpPr txBox="1"/>
          <p:nvPr/>
        </p:nvSpPr>
        <p:spPr>
          <a:xfrm>
            <a:off x="362452" y="4450744"/>
            <a:ext cx="388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General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60445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CDC77B-E5A0-4A8B-9A52-7BF0FB1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4" y="255921"/>
            <a:ext cx="2143125" cy="21431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EBACD3-D9F5-4D71-B1D4-533DBF16D824}"/>
              </a:ext>
            </a:extLst>
          </p:cNvPr>
          <p:cNvSpPr txBox="1"/>
          <p:nvPr/>
        </p:nvSpPr>
        <p:spPr>
          <a:xfrm>
            <a:off x="2480134" y="727318"/>
            <a:ext cx="723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b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</a:t>
            </a:r>
            <a:r>
              <a:rPr lang="fr-BE" sz="7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1C8187-15FA-4342-A6EA-0BA9E422C579}"/>
              </a:ext>
            </a:extLst>
          </p:cNvPr>
          <p:cNvSpPr txBox="1"/>
          <p:nvPr/>
        </p:nvSpPr>
        <p:spPr>
          <a:xfrm>
            <a:off x="362452" y="2789086"/>
            <a:ext cx="44917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Monitored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centres</a:t>
            </a:r>
          </a:p>
          <a:p>
            <a:pPr marL="285750" indent="-285750">
              <a:buFontTx/>
              <a:buChar char="-"/>
            </a:pP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370870-26F4-43CB-A81C-60084A765E2D}"/>
              </a:ext>
            </a:extLst>
          </p:cNvPr>
          <p:cNvSpPr txBox="1"/>
          <p:nvPr/>
        </p:nvSpPr>
        <p:spPr>
          <a:xfrm>
            <a:off x="362452" y="3589305"/>
            <a:ext cx="431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181325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CDC77B-E5A0-4A8B-9A52-7BF0FB1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74" y="255921"/>
            <a:ext cx="2143125" cy="21431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EBACD3-D9F5-4D71-B1D4-533DBF16D824}"/>
              </a:ext>
            </a:extLst>
          </p:cNvPr>
          <p:cNvSpPr txBox="1"/>
          <p:nvPr/>
        </p:nvSpPr>
        <p:spPr>
          <a:xfrm>
            <a:off x="1235242" y="727318"/>
            <a:ext cx="84766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68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memory size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1C8187-15FA-4342-A6EA-0BA9E422C579}"/>
              </a:ext>
            </a:extLst>
          </p:cNvPr>
          <p:cNvSpPr txBox="1"/>
          <p:nvPr/>
        </p:nvSpPr>
        <p:spPr>
          <a:xfrm>
            <a:off x="362452" y="2789086"/>
            <a:ext cx="44917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size not constant</a:t>
            </a:r>
          </a:p>
          <a:p>
            <a:pPr marL="285750" indent="-285750">
              <a:buFontTx/>
              <a:buChar char="-"/>
            </a:pP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370870-26F4-43CB-A81C-60084A765E2D}"/>
              </a:ext>
            </a:extLst>
          </p:cNvPr>
          <p:cNvSpPr txBox="1"/>
          <p:nvPr/>
        </p:nvSpPr>
        <p:spPr>
          <a:xfrm>
            <a:off x="362452" y="3589305"/>
            <a:ext cx="159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B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fr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-hard</a:t>
            </a:r>
          </a:p>
        </p:txBody>
      </p:sp>
    </p:spTree>
    <p:extLst>
      <p:ext uri="{BB962C8B-B14F-4D97-AF65-F5344CB8AC3E}">
        <p14:creationId xmlns:p14="http://schemas.microsoft.com/office/powerpoint/2010/main" val="1192354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124</Words>
  <Application>Microsoft Office PowerPoint</Application>
  <PresentationFormat>Grand écran</PresentationFormat>
  <Paragraphs>45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Robin ENGELS</dc:creator>
  <cp:lastModifiedBy>ENGELS  Robin</cp:lastModifiedBy>
  <cp:revision>10</cp:revision>
  <dcterms:created xsi:type="dcterms:W3CDTF">2018-11-11T13:52:37Z</dcterms:created>
  <dcterms:modified xsi:type="dcterms:W3CDTF">2018-11-11T15:49:43Z</dcterms:modified>
</cp:coreProperties>
</file>