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F4302-BDB0-F842-BF5A-2B4D249C4254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0537-1BF7-2E43-A474-78E30B49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60537-1BF7-2E43-A474-78E30B493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8594C-50A6-B146-8EE3-8976343A6CDD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7C0-08B0-D04A-970B-826C6D4F00B5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DC4C-74A4-2B4B-90D0-601E8BDFC884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1CFD-38AF-BB45-BED9-034564E81FF3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549A-4FCD-6548-985F-D2315F4489A2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F1C-CA28-4445-AE04-B4116CAAB800}" type="datetime1">
              <a:rPr lang="fr-FR" smtClean="0"/>
              <a:t>23/02/2017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8AE9-C208-E84A-B83C-BCE12BB27744}" type="datetime1">
              <a:rPr lang="fr-FR" smtClean="0"/>
              <a:t>23/02/2017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1D3A-5F36-6847-AFC1-F430E63DCDA1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4D5402-9D20-A542-ADDB-4C32A81FA371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C3A4-4BD3-CA46-87D2-CD79C0A36E96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13FE2-D3D9-3347-A625-51403C954026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9D11-CA03-7B4A-9F9E-AF48FBC0F1F6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AA31-2032-D541-9252-59FA4D3DAF7D}" type="datetime1">
              <a:rPr lang="fr-FR" smtClean="0"/>
              <a:t>23/02/2017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129B-11EA-7145-84B2-C175EC1BAC94}" type="datetime1">
              <a:rPr lang="fr-FR" smtClean="0"/>
              <a:t>23/02/2017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6C7C-C124-4347-AD21-84273E5E4922}" type="datetime1">
              <a:rPr lang="fr-FR" smtClean="0"/>
              <a:t>23/02/2017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9C3A-0BFA-D941-AB23-1652CD64F529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AE44-1680-FC45-854D-ED1966C33751}" type="datetime1">
              <a:rPr lang="fr-FR" smtClean="0"/>
              <a:t>23/02/2017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C571F-6A8D-9146-9C9B-60FE05DC33D7}" type="datetime1">
              <a:rPr lang="fr-FR" smtClean="0"/>
              <a:t>23/02/2017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Student seminar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6726" y="2637456"/>
            <a:ext cx="8734926" cy="1660330"/>
          </a:xfrm>
        </p:spPr>
        <p:txBody>
          <a:bodyPr/>
          <a:lstStyle/>
          <a:p>
            <a:r>
              <a:rPr lang="fr-FR" sz="4000" dirty="0" err="1"/>
              <a:t>Student</a:t>
            </a:r>
            <a:r>
              <a:rPr lang="fr-FR" sz="4000" dirty="0"/>
              <a:t> </a:t>
            </a:r>
            <a:r>
              <a:rPr lang="fr-FR" sz="4000" dirty="0" err="1"/>
              <a:t>Seminar</a:t>
            </a:r>
            <a:r>
              <a:rPr lang="fr-FR" sz="4000" dirty="0"/>
              <a:t>: 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err="1" smtClean="0"/>
              <a:t>Exploiting</a:t>
            </a:r>
            <a:r>
              <a:rPr lang="fr-FR" sz="4000" dirty="0" smtClean="0"/>
              <a:t> </a:t>
            </a:r>
            <a:r>
              <a:rPr lang="fr-FR" sz="4000" dirty="0" err="1" smtClean="0"/>
              <a:t>Two</a:t>
            </a:r>
            <a:r>
              <a:rPr lang="fr-FR" sz="4000" dirty="0" smtClean="0"/>
              <a:t> Factor </a:t>
            </a:r>
            <a:r>
              <a:rPr lang="fr-FR" sz="4000" dirty="0" err="1" smtClean="0"/>
              <a:t>Authentication</a:t>
            </a:r>
            <a:r>
              <a:rPr lang="fr-FR" sz="4000" dirty="0" smtClean="0"/>
              <a:t> of Android </a:t>
            </a:r>
            <a:r>
              <a:rPr lang="fr-FR" sz="4000" dirty="0"/>
              <a:t>and </a:t>
            </a:r>
            <a:r>
              <a:rPr lang="fr-FR" sz="4000" dirty="0" smtClean="0"/>
              <a:t>IOS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Robin </a:t>
            </a:r>
            <a:r>
              <a:rPr lang="en-US" dirty="0" err="1" smtClean="0"/>
              <a:t>Solignac</a:t>
            </a:r>
            <a:r>
              <a:rPr lang="en-US" dirty="0" smtClean="0"/>
              <a:t> </a:t>
            </a:r>
          </a:p>
          <a:p>
            <a:r>
              <a:rPr lang="en-US" dirty="0" smtClean="0"/>
              <a:t>235020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Presentation of 2FA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 concept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Devices Synchronization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MitB</a:t>
            </a:r>
            <a:r>
              <a:rPr lang="en-US" dirty="0" smtClean="0"/>
              <a:t> : </a:t>
            </a:r>
            <a:r>
              <a:rPr lang="en-US" dirty="0"/>
              <a:t>Man in the browser </a:t>
            </a:r>
            <a:r>
              <a:rPr lang="en-US" dirty="0" smtClean="0"/>
              <a:t>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Android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Ios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870660" cy="365125"/>
          </a:xfrm>
        </p:spPr>
        <p:txBody>
          <a:bodyPr/>
          <a:lstStyle/>
          <a:p>
            <a:r>
              <a:rPr lang="en-US" smtClean="0"/>
              <a:t>Student seminar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</TotalTime>
  <Words>40</Words>
  <Application>Microsoft Macintosh PowerPoint</Application>
  <PresentationFormat>Grand écran</PresentationFormat>
  <Paragraphs>18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Trebuchet MS</vt:lpstr>
      <vt:lpstr>Arial</vt:lpstr>
      <vt:lpstr>Berlin</vt:lpstr>
      <vt:lpstr>Student Seminar:  Exploiting Two Factor Authentication of Android and IOS</vt:lpstr>
      <vt:lpstr>Summary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Seminar:  Exploiting Two Factor Authentication of Android and IOS</dc:title>
  <dc:creator>Utilisateur de Microsoft Office</dc:creator>
  <cp:lastModifiedBy>Utilisateur de Microsoft Office</cp:lastModifiedBy>
  <cp:revision>2</cp:revision>
  <dcterms:created xsi:type="dcterms:W3CDTF">2017-02-23T10:09:25Z</dcterms:created>
  <dcterms:modified xsi:type="dcterms:W3CDTF">2017-02-23T10:22:02Z</dcterms:modified>
</cp:coreProperties>
</file>