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Figtree"/>
      <p:regular r:id="rId15"/>
      <p:bold r:id="rId16"/>
      <p:italic r:id="rId17"/>
      <p:boldItalic r:id="rId18"/>
    </p:embeddedFont>
    <p:embeddedFont>
      <p:font typeface="Jost Light"/>
      <p:regular r:id="rId19"/>
      <p:bold r:id="rId20"/>
      <p:italic r:id="rId21"/>
      <p:boldItalic r:id="rId22"/>
    </p:embeddedFont>
    <p:embeddedFont>
      <p:font typeface="Figtree Light"/>
      <p:regular r:id="rId23"/>
      <p:bold r:id="rId24"/>
      <p:italic r:id="rId25"/>
      <p:boldItalic r:id="rId26"/>
    </p:embeddedFont>
    <p:embeddedFont>
      <p:font typeface="Jost"/>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JostLight-bold.fntdata"/><Relationship Id="rId22" Type="http://schemas.openxmlformats.org/officeDocument/2006/relationships/font" Target="fonts/JostLight-boldItalic.fntdata"/><Relationship Id="rId21" Type="http://schemas.openxmlformats.org/officeDocument/2006/relationships/font" Target="fonts/JostLight-italic.fntdata"/><Relationship Id="rId24" Type="http://schemas.openxmlformats.org/officeDocument/2006/relationships/font" Target="fonts/FigtreeLight-bold.fntdata"/><Relationship Id="rId23" Type="http://schemas.openxmlformats.org/officeDocument/2006/relationships/font" Target="fonts/FigtreeLight-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FigtreeLight-boldItalic.fntdata"/><Relationship Id="rId25" Type="http://schemas.openxmlformats.org/officeDocument/2006/relationships/font" Target="fonts/FigtreeLight-italic.fntdata"/><Relationship Id="rId28" Type="http://schemas.openxmlformats.org/officeDocument/2006/relationships/font" Target="fonts/Jost-bold.fntdata"/><Relationship Id="rId27" Type="http://schemas.openxmlformats.org/officeDocument/2006/relationships/font" Target="fonts/Jos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Jost-italic.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Jost-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font" Target="fonts/Figtree-regular.fntdata"/><Relationship Id="rId14" Type="http://schemas.openxmlformats.org/officeDocument/2006/relationships/slide" Target="slides/slide9.xml"/><Relationship Id="rId17" Type="http://schemas.openxmlformats.org/officeDocument/2006/relationships/font" Target="fonts/Figtree-italic.fntdata"/><Relationship Id="rId16" Type="http://schemas.openxmlformats.org/officeDocument/2006/relationships/font" Target="fonts/Figtree-bold.fntdata"/><Relationship Id="rId19" Type="http://schemas.openxmlformats.org/officeDocument/2006/relationships/font" Target="fonts/JostLight-regular.fntdata"/><Relationship Id="rId18" Type="http://schemas.openxmlformats.org/officeDocument/2006/relationships/font" Target="fonts/Figtree-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36a47c7393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36a47c7393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36a47c7393b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36a47c7393b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36a47c7393b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36a47c7393b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g36a47c7393b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3" name="Google Shape;473;g36a47c7393b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36a47c7393b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36a47c7393b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36a47c7393b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36a47c7393b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36a47c7393b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36a47c7393b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36a47c7393b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36a47c7393b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36a47c7393b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36a47c7393b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 Alt 1">
  <p:cSld name="CUSTOM_7_1_1_1_1_1_1_1_1_1_1_1_1_1_1_1_1">
    <p:spTree>
      <p:nvGrpSpPr>
        <p:cNvPr id="10" name="Shape 10"/>
        <p:cNvGrpSpPr/>
        <p:nvPr/>
      </p:nvGrpSpPr>
      <p:grpSpPr>
        <a:xfrm>
          <a:off x="0" y="0"/>
          <a:ext cx="0" cy="0"/>
          <a:chOff x="0" y="0"/>
          <a:chExt cx="0" cy="0"/>
        </a:xfrm>
      </p:grpSpPr>
      <p:pic>
        <p:nvPicPr>
          <p:cNvPr id="11" name="Google Shape;11;p2"/>
          <p:cNvPicPr preferRelativeResize="0"/>
          <p:nvPr/>
        </p:nvPicPr>
        <p:blipFill>
          <a:blip r:embed="rId2">
            <a:alphaModFix/>
          </a:blip>
          <a:stretch>
            <a:fillRect/>
          </a:stretch>
        </p:blipFill>
        <p:spPr>
          <a:xfrm>
            <a:off x="0" y="0"/>
            <a:ext cx="9144003" cy="5143501"/>
          </a:xfrm>
          <a:prstGeom prst="rect">
            <a:avLst/>
          </a:prstGeom>
          <a:noFill/>
          <a:ln>
            <a:noFill/>
          </a:ln>
        </p:spPr>
      </p:pic>
      <p:sp>
        <p:nvSpPr>
          <p:cNvPr id="12" name="Google Shape;12;p2"/>
          <p:cNvSpPr txBox="1"/>
          <p:nvPr>
            <p:ph idx="1" type="subTitle"/>
          </p:nvPr>
        </p:nvSpPr>
        <p:spPr>
          <a:xfrm>
            <a:off x="228225" y="1298200"/>
            <a:ext cx="2712000" cy="174300"/>
          </a:xfrm>
          <a:prstGeom prst="rect">
            <a:avLst/>
          </a:prstGeom>
        </p:spPr>
        <p:txBody>
          <a:bodyPr anchorCtr="0" anchor="t" bIns="0" lIns="0" spcFirstLastPara="1" rIns="0" wrap="square" tIns="0">
            <a:spAutoFit/>
          </a:bodyPr>
          <a:lstStyle>
            <a:lvl1pPr lvl="0">
              <a:spcBef>
                <a:spcPts val="0"/>
              </a:spcBef>
              <a:spcAft>
                <a:spcPts val="0"/>
              </a:spcAft>
              <a:buNone/>
              <a:defRPr sz="1200"/>
            </a:lvl1pPr>
            <a:lvl2pPr lvl="1">
              <a:spcBef>
                <a:spcPts val="0"/>
              </a:spcBef>
              <a:spcAft>
                <a:spcPts val="0"/>
              </a:spcAft>
              <a:buNone/>
              <a:defRPr sz="1200"/>
            </a:lvl2pPr>
            <a:lvl3pPr lvl="2">
              <a:spcBef>
                <a:spcPts val="0"/>
              </a:spcBef>
              <a:spcAft>
                <a:spcPts val="0"/>
              </a:spcAft>
              <a:buNone/>
              <a:defRPr sz="1200"/>
            </a:lvl3pPr>
            <a:lvl4pPr lvl="3">
              <a:spcBef>
                <a:spcPts val="0"/>
              </a:spcBef>
              <a:spcAft>
                <a:spcPts val="0"/>
              </a:spcAft>
              <a:buNone/>
              <a:defRPr sz="1200"/>
            </a:lvl4pPr>
            <a:lvl5pPr lvl="4">
              <a:spcBef>
                <a:spcPts val="0"/>
              </a:spcBef>
              <a:spcAft>
                <a:spcPts val="0"/>
              </a:spcAft>
              <a:buNone/>
              <a:defRPr sz="1200"/>
            </a:lvl5pPr>
            <a:lvl6pPr lvl="5">
              <a:spcBef>
                <a:spcPts val="0"/>
              </a:spcBef>
              <a:spcAft>
                <a:spcPts val="0"/>
              </a:spcAft>
              <a:buNone/>
              <a:defRPr sz="1200"/>
            </a:lvl6pPr>
            <a:lvl7pPr lvl="6">
              <a:spcBef>
                <a:spcPts val="0"/>
              </a:spcBef>
              <a:spcAft>
                <a:spcPts val="0"/>
              </a:spcAft>
              <a:buNone/>
              <a:defRPr sz="1200"/>
            </a:lvl7pPr>
            <a:lvl8pPr lvl="7">
              <a:spcBef>
                <a:spcPts val="0"/>
              </a:spcBef>
              <a:spcAft>
                <a:spcPts val="0"/>
              </a:spcAft>
              <a:buNone/>
              <a:defRPr sz="1200"/>
            </a:lvl8pPr>
            <a:lvl9pPr lvl="8">
              <a:spcBef>
                <a:spcPts val="0"/>
              </a:spcBef>
              <a:spcAft>
                <a:spcPts val="0"/>
              </a:spcAft>
              <a:buNone/>
              <a:defRPr sz="1200"/>
            </a:lvl9pPr>
          </a:lstStyle>
          <a:p/>
        </p:txBody>
      </p:sp>
      <p:sp>
        <p:nvSpPr>
          <p:cNvPr id="13" name="Google Shape;13;p2"/>
          <p:cNvSpPr txBox="1"/>
          <p:nvPr>
            <p:ph type="title"/>
          </p:nvPr>
        </p:nvSpPr>
        <p:spPr>
          <a:xfrm>
            <a:off x="228225" y="4579187"/>
            <a:ext cx="7310400" cy="4050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800"/>
              <a:buFont typeface="Figtree Light"/>
              <a:buNone/>
              <a:defRPr sz="800">
                <a:latin typeface="Figtree Light"/>
                <a:ea typeface="Figtree Light"/>
                <a:cs typeface="Figtree Light"/>
                <a:sym typeface="Figtree Light"/>
              </a:defRPr>
            </a:lvl1pPr>
            <a:lvl2pPr lvl="1">
              <a:spcBef>
                <a:spcPts val="0"/>
              </a:spcBef>
              <a:spcAft>
                <a:spcPts val="0"/>
              </a:spcAft>
              <a:buClr>
                <a:schemeClr val="dk1"/>
              </a:buClr>
              <a:buSzPts val="1400"/>
              <a:buNone/>
              <a:defRPr/>
            </a:lvl2pPr>
            <a:lvl3pPr lvl="2">
              <a:spcBef>
                <a:spcPts val="0"/>
              </a:spcBef>
              <a:spcAft>
                <a:spcPts val="0"/>
              </a:spcAft>
              <a:buClr>
                <a:schemeClr val="dk1"/>
              </a:buClr>
              <a:buSzPts val="1400"/>
              <a:buNone/>
              <a:defRPr/>
            </a:lvl3pPr>
            <a:lvl4pPr lvl="3">
              <a:spcBef>
                <a:spcPts val="0"/>
              </a:spcBef>
              <a:spcAft>
                <a:spcPts val="0"/>
              </a:spcAft>
              <a:buClr>
                <a:schemeClr val="dk1"/>
              </a:buClr>
              <a:buSzPts val="1400"/>
              <a:buNone/>
              <a:defRPr/>
            </a:lvl4pPr>
            <a:lvl5pPr lvl="4">
              <a:spcBef>
                <a:spcPts val="0"/>
              </a:spcBef>
              <a:spcAft>
                <a:spcPts val="0"/>
              </a:spcAft>
              <a:buClr>
                <a:schemeClr val="dk1"/>
              </a:buClr>
              <a:buSzPts val="1400"/>
              <a:buNone/>
              <a:defRPr/>
            </a:lvl5pPr>
            <a:lvl6pPr lvl="5">
              <a:spcBef>
                <a:spcPts val="0"/>
              </a:spcBef>
              <a:spcAft>
                <a:spcPts val="0"/>
              </a:spcAft>
              <a:buClr>
                <a:schemeClr val="dk1"/>
              </a:buClr>
              <a:buSzPts val="1400"/>
              <a:buNone/>
              <a:defRPr/>
            </a:lvl6pPr>
            <a:lvl7pPr lvl="6">
              <a:spcBef>
                <a:spcPts val="0"/>
              </a:spcBef>
              <a:spcAft>
                <a:spcPts val="0"/>
              </a:spcAft>
              <a:buClr>
                <a:schemeClr val="dk1"/>
              </a:buClr>
              <a:buSzPts val="1400"/>
              <a:buNone/>
              <a:defRPr/>
            </a:lvl7pPr>
            <a:lvl8pPr lvl="7">
              <a:spcBef>
                <a:spcPts val="0"/>
              </a:spcBef>
              <a:spcAft>
                <a:spcPts val="0"/>
              </a:spcAft>
              <a:buClr>
                <a:schemeClr val="dk1"/>
              </a:buClr>
              <a:buSzPts val="1400"/>
              <a:buNone/>
              <a:defRPr/>
            </a:lvl8pPr>
            <a:lvl9pPr lvl="8">
              <a:spcBef>
                <a:spcPts val="0"/>
              </a:spcBef>
              <a:spcAft>
                <a:spcPts val="0"/>
              </a:spcAft>
              <a:buClr>
                <a:schemeClr val="dk1"/>
              </a:buClr>
              <a:buSzPts val="1400"/>
              <a:buNone/>
              <a:defRPr/>
            </a:lvl9pPr>
          </a:lstStyle>
          <a:p/>
        </p:txBody>
      </p:sp>
      <p:sp>
        <p:nvSpPr>
          <p:cNvPr id="14" name="Google Shape;14;p2"/>
          <p:cNvSpPr txBox="1"/>
          <p:nvPr>
            <p:ph idx="2" type="subTitle"/>
          </p:nvPr>
        </p:nvSpPr>
        <p:spPr>
          <a:xfrm>
            <a:off x="228225" y="2260925"/>
            <a:ext cx="5340300" cy="267000"/>
          </a:xfrm>
          <a:prstGeom prst="rect">
            <a:avLst/>
          </a:prstGeom>
        </p:spPr>
        <p:txBody>
          <a:bodyPr anchorCtr="0" anchor="t" bIns="0" lIns="0" spcFirstLastPara="1" rIns="0" wrap="square" tIns="0">
            <a:spAutoFit/>
          </a:bodyPr>
          <a:lstStyle>
            <a:lvl1pPr lvl="0">
              <a:spcBef>
                <a:spcPts val="0"/>
              </a:spcBef>
              <a:spcAft>
                <a:spcPts val="0"/>
              </a:spcAft>
              <a:buNone/>
              <a:defRPr sz="1200">
                <a:solidFill>
                  <a:schemeClr val="dk2"/>
                </a:solidFill>
              </a:defRPr>
            </a:lvl1pPr>
            <a:lvl2pPr lvl="1">
              <a:spcBef>
                <a:spcPts val="0"/>
              </a:spcBef>
              <a:spcAft>
                <a:spcPts val="0"/>
              </a:spcAft>
              <a:buNone/>
              <a:defRPr sz="1200">
                <a:solidFill>
                  <a:schemeClr val="dk2"/>
                </a:solidFill>
              </a:defRPr>
            </a:lvl2pPr>
            <a:lvl3pPr lvl="2">
              <a:spcBef>
                <a:spcPts val="0"/>
              </a:spcBef>
              <a:spcAft>
                <a:spcPts val="0"/>
              </a:spcAft>
              <a:buNone/>
              <a:defRPr sz="1200">
                <a:solidFill>
                  <a:schemeClr val="dk2"/>
                </a:solidFill>
              </a:defRPr>
            </a:lvl3pPr>
            <a:lvl4pPr lvl="3">
              <a:spcBef>
                <a:spcPts val="0"/>
              </a:spcBef>
              <a:spcAft>
                <a:spcPts val="0"/>
              </a:spcAft>
              <a:buNone/>
              <a:defRPr sz="1200">
                <a:solidFill>
                  <a:schemeClr val="dk2"/>
                </a:solidFill>
              </a:defRPr>
            </a:lvl4pPr>
            <a:lvl5pPr lvl="4">
              <a:spcBef>
                <a:spcPts val="0"/>
              </a:spcBef>
              <a:spcAft>
                <a:spcPts val="0"/>
              </a:spcAft>
              <a:buNone/>
              <a:defRPr sz="1200">
                <a:solidFill>
                  <a:schemeClr val="dk2"/>
                </a:solidFill>
              </a:defRPr>
            </a:lvl5pPr>
            <a:lvl6pPr lvl="5">
              <a:spcBef>
                <a:spcPts val="0"/>
              </a:spcBef>
              <a:spcAft>
                <a:spcPts val="0"/>
              </a:spcAft>
              <a:buNone/>
              <a:defRPr sz="1200">
                <a:solidFill>
                  <a:schemeClr val="dk2"/>
                </a:solidFill>
              </a:defRPr>
            </a:lvl6pPr>
            <a:lvl7pPr lvl="6">
              <a:spcBef>
                <a:spcPts val="0"/>
              </a:spcBef>
              <a:spcAft>
                <a:spcPts val="0"/>
              </a:spcAft>
              <a:buNone/>
              <a:defRPr sz="1200">
                <a:solidFill>
                  <a:schemeClr val="dk2"/>
                </a:solidFill>
              </a:defRPr>
            </a:lvl7pPr>
            <a:lvl8pPr lvl="7">
              <a:spcBef>
                <a:spcPts val="0"/>
              </a:spcBef>
              <a:spcAft>
                <a:spcPts val="0"/>
              </a:spcAft>
              <a:buNone/>
              <a:defRPr sz="1200">
                <a:solidFill>
                  <a:schemeClr val="dk2"/>
                </a:solidFill>
              </a:defRPr>
            </a:lvl8pPr>
            <a:lvl9pPr lvl="8">
              <a:spcBef>
                <a:spcPts val="0"/>
              </a:spcBef>
              <a:spcAft>
                <a:spcPts val="0"/>
              </a:spcAft>
              <a:buNone/>
              <a:defRPr sz="1200">
                <a:solidFill>
                  <a:schemeClr val="dk2"/>
                </a:solidFill>
              </a:defRPr>
            </a:lvl9pPr>
          </a:lstStyle>
          <a:p/>
        </p:txBody>
      </p:sp>
      <p:sp>
        <p:nvSpPr>
          <p:cNvPr id="15" name="Google Shape;15;p2"/>
          <p:cNvSpPr txBox="1"/>
          <p:nvPr>
            <p:ph idx="3" type="title"/>
          </p:nvPr>
        </p:nvSpPr>
        <p:spPr>
          <a:xfrm>
            <a:off x="189618" y="1545733"/>
            <a:ext cx="8278500" cy="1444200"/>
          </a:xfrm>
          <a:prstGeom prst="rect">
            <a:avLst/>
          </a:prstGeom>
        </p:spPr>
        <p:txBody>
          <a:bodyPr anchorCtr="0" anchor="t" bIns="91425" lIns="0" spcFirstLastPara="1" rIns="91425" wrap="square" tIns="91425">
            <a:noAutofit/>
          </a:bodyPr>
          <a:lstStyle>
            <a:lvl1pPr lvl="0">
              <a:lnSpc>
                <a:spcPct val="80000"/>
              </a:lnSpc>
              <a:spcBef>
                <a:spcPts val="0"/>
              </a:spcBef>
              <a:spcAft>
                <a:spcPts val="0"/>
              </a:spcAft>
              <a:buClr>
                <a:schemeClr val="dk1"/>
              </a:buClr>
              <a:buSzPts val="8000"/>
              <a:buFont typeface="Figtree"/>
              <a:buNone/>
              <a:defRPr sz="8000"/>
            </a:lvl1pPr>
            <a:lvl2pPr lvl="1">
              <a:spcBef>
                <a:spcPts val="0"/>
              </a:spcBef>
              <a:spcAft>
                <a:spcPts val="0"/>
              </a:spcAft>
              <a:buClr>
                <a:schemeClr val="dk1"/>
              </a:buClr>
              <a:buSzPts val="8000"/>
              <a:buNone/>
              <a:defRPr sz="8000">
                <a:solidFill>
                  <a:schemeClr val="dk1"/>
                </a:solidFill>
              </a:defRPr>
            </a:lvl2pPr>
            <a:lvl3pPr lvl="2">
              <a:spcBef>
                <a:spcPts val="0"/>
              </a:spcBef>
              <a:spcAft>
                <a:spcPts val="0"/>
              </a:spcAft>
              <a:buClr>
                <a:schemeClr val="dk1"/>
              </a:buClr>
              <a:buSzPts val="8000"/>
              <a:buNone/>
              <a:defRPr sz="8000">
                <a:solidFill>
                  <a:schemeClr val="dk1"/>
                </a:solidFill>
              </a:defRPr>
            </a:lvl3pPr>
            <a:lvl4pPr lvl="3">
              <a:spcBef>
                <a:spcPts val="0"/>
              </a:spcBef>
              <a:spcAft>
                <a:spcPts val="0"/>
              </a:spcAft>
              <a:buClr>
                <a:schemeClr val="dk1"/>
              </a:buClr>
              <a:buSzPts val="8000"/>
              <a:buNone/>
              <a:defRPr sz="8000">
                <a:solidFill>
                  <a:schemeClr val="dk1"/>
                </a:solidFill>
              </a:defRPr>
            </a:lvl4pPr>
            <a:lvl5pPr lvl="4">
              <a:spcBef>
                <a:spcPts val="0"/>
              </a:spcBef>
              <a:spcAft>
                <a:spcPts val="0"/>
              </a:spcAft>
              <a:buClr>
                <a:schemeClr val="dk1"/>
              </a:buClr>
              <a:buSzPts val="8000"/>
              <a:buNone/>
              <a:defRPr sz="8000">
                <a:solidFill>
                  <a:schemeClr val="dk1"/>
                </a:solidFill>
              </a:defRPr>
            </a:lvl5pPr>
            <a:lvl6pPr lvl="5">
              <a:spcBef>
                <a:spcPts val="0"/>
              </a:spcBef>
              <a:spcAft>
                <a:spcPts val="0"/>
              </a:spcAft>
              <a:buClr>
                <a:schemeClr val="dk1"/>
              </a:buClr>
              <a:buSzPts val="8000"/>
              <a:buNone/>
              <a:defRPr sz="8000">
                <a:solidFill>
                  <a:schemeClr val="dk1"/>
                </a:solidFill>
              </a:defRPr>
            </a:lvl6pPr>
            <a:lvl7pPr lvl="6">
              <a:spcBef>
                <a:spcPts val="0"/>
              </a:spcBef>
              <a:spcAft>
                <a:spcPts val="0"/>
              </a:spcAft>
              <a:buClr>
                <a:schemeClr val="dk1"/>
              </a:buClr>
              <a:buSzPts val="8000"/>
              <a:buNone/>
              <a:defRPr sz="8000">
                <a:solidFill>
                  <a:schemeClr val="dk1"/>
                </a:solidFill>
              </a:defRPr>
            </a:lvl7pPr>
            <a:lvl8pPr lvl="7">
              <a:spcBef>
                <a:spcPts val="0"/>
              </a:spcBef>
              <a:spcAft>
                <a:spcPts val="0"/>
              </a:spcAft>
              <a:buClr>
                <a:schemeClr val="dk1"/>
              </a:buClr>
              <a:buSzPts val="8000"/>
              <a:buNone/>
              <a:defRPr sz="8000">
                <a:solidFill>
                  <a:schemeClr val="dk1"/>
                </a:solidFill>
              </a:defRPr>
            </a:lvl8pPr>
            <a:lvl9pPr lvl="8">
              <a:spcBef>
                <a:spcPts val="0"/>
              </a:spcBef>
              <a:spcAft>
                <a:spcPts val="0"/>
              </a:spcAft>
              <a:buClr>
                <a:schemeClr val="dk1"/>
              </a:buClr>
              <a:buSzPts val="8000"/>
              <a:buNone/>
              <a:defRPr sz="8000">
                <a:solidFill>
                  <a:schemeClr val="dk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 Alt 2">
  <p:cSld name="CUSTOM_8_1_1_1_1_1_1_1_1_1_1_1_1_1_1_1_1_1_1_1_1_1_1">
    <p:spTree>
      <p:nvGrpSpPr>
        <p:cNvPr id="110" name="Shape 110"/>
        <p:cNvGrpSpPr/>
        <p:nvPr/>
      </p:nvGrpSpPr>
      <p:grpSpPr>
        <a:xfrm>
          <a:off x="0" y="0"/>
          <a:ext cx="0" cy="0"/>
          <a:chOff x="0" y="0"/>
          <a:chExt cx="0" cy="0"/>
        </a:xfrm>
      </p:grpSpPr>
      <p:sp>
        <p:nvSpPr>
          <p:cNvPr id="111" name="Google Shape;111;p11"/>
          <p:cNvSpPr/>
          <p:nvPr/>
        </p:nvSpPr>
        <p:spPr>
          <a:xfrm rot="8100000">
            <a:off x="1338758" y="1905656"/>
            <a:ext cx="6464087" cy="6464087"/>
          </a:xfrm>
          <a:prstGeom prst="rtTriangle">
            <a:avLst/>
          </a:prstGeom>
          <a:gradFill>
            <a:gsLst>
              <a:gs pos="0">
                <a:schemeClr val="lt2"/>
              </a:gs>
              <a:gs pos="72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Jost"/>
              <a:ea typeface="Jost"/>
              <a:cs typeface="Jost"/>
              <a:sym typeface="Jost"/>
            </a:endParaRPr>
          </a:p>
        </p:txBody>
      </p:sp>
      <p:sp>
        <p:nvSpPr>
          <p:cNvPr id="112" name="Google Shape;112;p11"/>
          <p:cNvSpPr/>
          <p:nvPr/>
        </p:nvSpPr>
        <p:spPr>
          <a:xfrm rot="-2700000">
            <a:off x="3109572" y="-1459928"/>
            <a:ext cx="2922755" cy="2922755"/>
          </a:xfrm>
          <a:prstGeom prst="rtTriangle">
            <a:avLst/>
          </a:prstGeom>
          <a:gradFill>
            <a:gsLst>
              <a:gs pos="0">
                <a:schemeClr val="accent5"/>
              </a:gs>
              <a:gs pos="72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Jost"/>
              <a:ea typeface="Jost"/>
              <a:cs typeface="Jost"/>
              <a:sym typeface="Jost"/>
            </a:endParaRPr>
          </a:p>
        </p:txBody>
      </p:sp>
      <p:sp>
        <p:nvSpPr>
          <p:cNvPr id="113" name="Google Shape;113;p11"/>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14" name="Google Shape;114;p11"/>
          <p:cNvSpPr txBox="1"/>
          <p:nvPr>
            <p:ph idx="2" type="title"/>
          </p:nvPr>
        </p:nvSpPr>
        <p:spPr>
          <a:xfrm>
            <a:off x="64148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115" name="Google Shape;115;p11"/>
          <p:cNvSpPr txBox="1"/>
          <p:nvPr>
            <p:ph idx="1" type="subTitle"/>
          </p:nvPr>
        </p:nvSpPr>
        <p:spPr>
          <a:xfrm>
            <a:off x="230075" y="1548047"/>
            <a:ext cx="4653900" cy="303900"/>
          </a:xfrm>
          <a:prstGeom prst="rect">
            <a:avLst/>
          </a:prstGeom>
        </p:spPr>
        <p:txBody>
          <a:bodyPr anchorCtr="0" anchor="ctr" bIns="0" lIns="0" spcFirstLastPara="1" rIns="0" wrap="square" tIns="0">
            <a:noAutofit/>
          </a:bodyPr>
          <a:lstStyle>
            <a:lvl1pPr lvl="0">
              <a:spcBef>
                <a:spcPts val="0"/>
              </a:spcBef>
              <a:spcAft>
                <a:spcPts val="0"/>
              </a:spcAft>
              <a:buNone/>
              <a:defRPr>
                <a:latin typeface="Jost"/>
                <a:ea typeface="Jost"/>
                <a:cs typeface="Jost"/>
                <a:sym typeface="Jost"/>
              </a:defRPr>
            </a:lvl1pPr>
            <a:lvl2pPr lvl="1">
              <a:spcBef>
                <a:spcPts val="0"/>
              </a:spcBef>
              <a:spcAft>
                <a:spcPts val="0"/>
              </a:spcAft>
              <a:buNone/>
              <a:defRPr>
                <a:latin typeface="Jost"/>
                <a:ea typeface="Jost"/>
                <a:cs typeface="Jost"/>
                <a:sym typeface="Jost"/>
              </a:defRPr>
            </a:lvl2pPr>
            <a:lvl3pPr lvl="2">
              <a:spcBef>
                <a:spcPts val="0"/>
              </a:spcBef>
              <a:spcAft>
                <a:spcPts val="0"/>
              </a:spcAft>
              <a:buNone/>
              <a:defRPr>
                <a:latin typeface="Jost"/>
                <a:ea typeface="Jost"/>
                <a:cs typeface="Jost"/>
                <a:sym typeface="Jost"/>
              </a:defRPr>
            </a:lvl3pPr>
            <a:lvl4pPr lvl="3">
              <a:spcBef>
                <a:spcPts val="0"/>
              </a:spcBef>
              <a:spcAft>
                <a:spcPts val="0"/>
              </a:spcAft>
              <a:buNone/>
              <a:defRPr>
                <a:latin typeface="Jost"/>
                <a:ea typeface="Jost"/>
                <a:cs typeface="Jost"/>
                <a:sym typeface="Jost"/>
              </a:defRPr>
            </a:lvl4pPr>
            <a:lvl5pPr lvl="4">
              <a:spcBef>
                <a:spcPts val="0"/>
              </a:spcBef>
              <a:spcAft>
                <a:spcPts val="0"/>
              </a:spcAft>
              <a:buNone/>
              <a:defRPr>
                <a:latin typeface="Jost"/>
                <a:ea typeface="Jost"/>
                <a:cs typeface="Jost"/>
                <a:sym typeface="Jost"/>
              </a:defRPr>
            </a:lvl5pPr>
            <a:lvl6pPr lvl="5">
              <a:spcBef>
                <a:spcPts val="0"/>
              </a:spcBef>
              <a:spcAft>
                <a:spcPts val="0"/>
              </a:spcAft>
              <a:buNone/>
              <a:defRPr>
                <a:latin typeface="Jost"/>
                <a:ea typeface="Jost"/>
                <a:cs typeface="Jost"/>
                <a:sym typeface="Jost"/>
              </a:defRPr>
            </a:lvl6pPr>
            <a:lvl7pPr lvl="6">
              <a:spcBef>
                <a:spcPts val="0"/>
              </a:spcBef>
              <a:spcAft>
                <a:spcPts val="0"/>
              </a:spcAft>
              <a:buNone/>
              <a:defRPr>
                <a:latin typeface="Jost"/>
                <a:ea typeface="Jost"/>
                <a:cs typeface="Jost"/>
                <a:sym typeface="Jost"/>
              </a:defRPr>
            </a:lvl7pPr>
            <a:lvl8pPr lvl="7">
              <a:spcBef>
                <a:spcPts val="0"/>
              </a:spcBef>
              <a:spcAft>
                <a:spcPts val="0"/>
              </a:spcAft>
              <a:buNone/>
              <a:defRPr>
                <a:latin typeface="Jost"/>
                <a:ea typeface="Jost"/>
                <a:cs typeface="Jost"/>
                <a:sym typeface="Jost"/>
              </a:defRPr>
            </a:lvl8pPr>
            <a:lvl9pPr lvl="8">
              <a:spcBef>
                <a:spcPts val="0"/>
              </a:spcBef>
              <a:spcAft>
                <a:spcPts val="0"/>
              </a:spcAft>
              <a:buNone/>
              <a:defRPr>
                <a:latin typeface="Jost"/>
                <a:ea typeface="Jost"/>
                <a:cs typeface="Jost"/>
                <a:sym typeface="Jost"/>
              </a:defRPr>
            </a:lvl9pPr>
          </a:lstStyle>
          <a:p/>
        </p:txBody>
      </p:sp>
      <p:sp>
        <p:nvSpPr>
          <p:cNvPr id="116" name="Google Shape;116;p11"/>
          <p:cNvSpPr txBox="1"/>
          <p:nvPr>
            <p:ph idx="3" type="title"/>
          </p:nvPr>
        </p:nvSpPr>
        <p:spPr>
          <a:xfrm>
            <a:off x="228600" y="1960022"/>
            <a:ext cx="7224600" cy="1265100"/>
          </a:xfrm>
          <a:prstGeom prst="rect">
            <a:avLst/>
          </a:prstGeom>
        </p:spPr>
        <p:txBody>
          <a:bodyPr anchorCtr="0" anchor="t" bIns="0" lIns="0" spcFirstLastPara="1" rIns="0" wrap="square" tIns="0">
            <a:noAutofit/>
          </a:bodyPr>
          <a:lstStyle>
            <a:lvl1pPr lvl="0">
              <a:lnSpc>
                <a:spcPct val="90000"/>
              </a:lnSpc>
              <a:spcBef>
                <a:spcPts val="0"/>
              </a:spcBef>
              <a:spcAft>
                <a:spcPts val="0"/>
              </a:spcAft>
              <a:buNone/>
              <a:defRPr sz="4500"/>
            </a:lvl1pPr>
            <a:lvl2pPr lvl="1">
              <a:lnSpc>
                <a:spcPct val="90000"/>
              </a:lnSpc>
              <a:spcBef>
                <a:spcPts val="0"/>
              </a:spcBef>
              <a:spcAft>
                <a:spcPts val="0"/>
              </a:spcAft>
              <a:buClr>
                <a:schemeClr val="dk1"/>
              </a:buClr>
              <a:buSzPts val="4500"/>
              <a:buFont typeface="Figtree"/>
              <a:buNone/>
              <a:defRPr sz="4500">
                <a:solidFill>
                  <a:schemeClr val="dk1"/>
                </a:solidFill>
                <a:latin typeface="Figtree"/>
                <a:ea typeface="Figtree"/>
                <a:cs typeface="Figtree"/>
                <a:sym typeface="Figtree"/>
              </a:defRPr>
            </a:lvl2pPr>
            <a:lvl3pPr lvl="2">
              <a:lnSpc>
                <a:spcPct val="90000"/>
              </a:lnSpc>
              <a:spcBef>
                <a:spcPts val="0"/>
              </a:spcBef>
              <a:spcAft>
                <a:spcPts val="0"/>
              </a:spcAft>
              <a:buClr>
                <a:schemeClr val="dk1"/>
              </a:buClr>
              <a:buSzPts val="4500"/>
              <a:buFont typeface="Figtree"/>
              <a:buNone/>
              <a:defRPr sz="4500">
                <a:solidFill>
                  <a:schemeClr val="dk1"/>
                </a:solidFill>
                <a:latin typeface="Figtree"/>
                <a:ea typeface="Figtree"/>
                <a:cs typeface="Figtree"/>
                <a:sym typeface="Figtree"/>
              </a:defRPr>
            </a:lvl3pPr>
            <a:lvl4pPr lvl="3">
              <a:lnSpc>
                <a:spcPct val="90000"/>
              </a:lnSpc>
              <a:spcBef>
                <a:spcPts val="0"/>
              </a:spcBef>
              <a:spcAft>
                <a:spcPts val="0"/>
              </a:spcAft>
              <a:buClr>
                <a:schemeClr val="dk1"/>
              </a:buClr>
              <a:buSzPts val="4500"/>
              <a:buFont typeface="Figtree"/>
              <a:buNone/>
              <a:defRPr sz="4500">
                <a:solidFill>
                  <a:schemeClr val="dk1"/>
                </a:solidFill>
                <a:latin typeface="Figtree"/>
                <a:ea typeface="Figtree"/>
                <a:cs typeface="Figtree"/>
                <a:sym typeface="Figtree"/>
              </a:defRPr>
            </a:lvl4pPr>
            <a:lvl5pPr lvl="4">
              <a:lnSpc>
                <a:spcPct val="90000"/>
              </a:lnSpc>
              <a:spcBef>
                <a:spcPts val="0"/>
              </a:spcBef>
              <a:spcAft>
                <a:spcPts val="0"/>
              </a:spcAft>
              <a:buClr>
                <a:schemeClr val="dk1"/>
              </a:buClr>
              <a:buSzPts val="4500"/>
              <a:buFont typeface="Figtree"/>
              <a:buNone/>
              <a:defRPr sz="4500">
                <a:solidFill>
                  <a:schemeClr val="dk1"/>
                </a:solidFill>
                <a:latin typeface="Figtree"/>
                <a:ea typeface="Figtree"/>
                <a:cs typeface="Figtree"/>
                <a:sym typeface="Figtree"/>
              </a:defRPr>
            </a:lvl5pPr>
            <a:lvl6pPr lvl="5">
              <a:lnSpc>
                <a:spcPct val="90000"/>
              </a:lnSpc>
              <a:spcBef>
                <a:spcPts val="0"/>
              </a:spcBef>
              <a:spcAft>
                <a:spcPts val="0"/>
              </a:spcAft>
              <a:buClr>
                <a:schemeClr val="dk1"/>
              </a:buClr>
              <a:buSzPts val="4500"/>
              <a:buFont typeface="Figtree"/>
              <a:buNone/>
              <a:defRPr sz="4500">
                <a:solidFill>
                  <a:schemeClr val="dk1"/>
                </a:solidFill>
                <a:latin typeface="Figtree"/>
                <a:ea typeface="Figtree"/>
                <a:cs typeface="Figtree"/>
                <a:sym typeface="Figtree"/>
              </a:defRPr>
            </a:lvl6pPr>
            <a:lvl7pPr lvl="6">
              <a:lnSpc>
                <a:spcPct val="90000"/>
              </a:lnSpc>
              <a:spcBef>
                <a:spcPts val="0"/>
              </a:spcBef>
              <a:spcAft>
                <a:spcPts val="0"/>
              </a:spcAft>
              <a:buClr>
                <a:schemeClr val="dk1"/>
              </a:buClr>
              <a:buSzPts val="4500"/>
              <a:buFont typeface="Figtree"/>
              <a:buNone/>
              <a:defRPr sz="4500">
                <a:solidFill>
                  <a:schemeClr val="dk1"/>
                </a:solidFill>
                <a:latin typeface="Figtree"/>
                <a:ea typeface="Figtree"/>
                <a:cs typeface="Figtree"/>
                <a:sym typeface="Figtree"/>
              </a:defRPr>
            </a:lvl7pPr>
            <a:lvl8pPr lvl="7">
              <a:lnSpc>
                <a:spcPct val="90000"/>
              </a:lnSpc>
              <a:spcBef>
                <a:spcPts val="0"/>
              </a:spcBef>
              <a:spcAft>
                <a:spcPts val="0"/>
              </a:spcAft>
              <a:buClr>
                <a:schemeClr val="dk1"/>
              </a:buClr>
              <a:buSzPts val="4500"/>
              <a:buFont typeface="Figtree"/>
              <a:buNone/>
              <a:defRPr sz="4500">
                <a:solidFill>
                  <a:schemeClr val="dk1"/>
                </a:solidFill>
                <a:latin typeface="Figtree"/>
                <a:ea typeface="Figtree"/>
                <a:cs typeface="Figtree"/>
                <a:sym typeface="Figtree"/>
              </a:defRPr>
            </a:lvl8pPr>
            <a:lvl9pPr lvl="8">
              <a:lnSpc>
                <a:spcPct val="90000"/>
              </a:lnSpc>
              <a:spcBef>
                <a:spcPts val="0"/>
              </a:spcBef>
              <a:spcAft>
                <a:spcPts val="0"/>
              </a:spcAft>
              <a:buClr>
                <a:schemeClr val="dk1"/>
              </a:buClr>
              <a:buSzPts val="4500"/>
              <a:buFont typeface="Figtree"/>
              <a:buNone/>
              <a:defRPr sz="4500">
                <a:solidFill>
                  <a:schemeClr val="dk1"/>
                </a:solidFill>
                <a:latin typeface="Figtree"/>
                <a:ea typeface="Figtree"/>
                <a:cs typeface="Figtree"/>
                <a:sym typeface="Figtre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p:cSld name="CUSTOM_8_1_1_1_1_1_1_1_1_1_1_1_1_1_1_1_1_1_1_1_1_1_1_1">
    <p:spTree>
      <p:nvGrpSpPr>
        <p:cNvPr id="117" name="Shape 117"/>
        <p:cNvGrpSpPr/>
        <p:nvPr/>
      </p:nvGrpSpPr>
      <p:grpSpPr>
        <a:xfrm>
          <a:off x="0" y="0"/>
          <a:ext cx="0" cy="0"/>
          <a:chOff x="0" y="0"/>
          <a:chExt cx="0" cy="0"/>
        </a:xfrm>
      </p:grpSpPr>
      <p:sp>
        <p:nvSpPr>
          <p:cNvPr id="118" name="Google Shape;118;p12"/>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119" name="Google Shape;119;p12"/>
          <p:cNvSpPr txBox="1"/>
          <p:nvPr>
            <p:ph idx="2" type="title"/>
          </p:nvPr>
        </p:nvSpPr>
        <p:spPr>
          <a:xfrm>
            <a:off x="64148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120" name="Google Shape;120;p12"/>
          <p:cNvSpPr txBox="1"/>
          <p:nvPr>
            <p:ph idx="3" type="title"/>
          </p:nvPr>
        </p:nvSpPr>
        <p:spPr>
          <a:xfrm>
            <a:off x="228600" y="457200"/>
            <a:ext cx="4160400" cy="4647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p:txBody>
      </p:sp>
      <p:sp>
        <p:nvSpPr>
          <p:cNvPr id="121" name="Google Shape;121;p12"/>
          <p:cNvSpPr txBox="1"/>
          <p:nvPr>
            <p:ph idx="1" type="subTitle"/>
          </p:nvPr>
        </p:nvSpPr>
        <p:spPr>
          <a:xfrm>
            <a:off x="1638400" y="1547558"/>
            <a:ext cx="1372500" cy="431700"/>
          </a:xfrm>
          <a:prstGeom prst="rect">
            <a:avLst/>
          </a:prstGeom>
        </p:spPr>
        <p:txBody>
          <a:bodyPr anchorCtr="0" anchor="ctr" bIns="0" lIns="0" spcFirstLastPara="1" rIns="0" wrap="square" tIns="0">
            <a:noAutofit/>
          </a:bodyPr>
          <a:lstStyle>
            <a:lvl1pPr lvl="0" algn="ctr">
              <a:spcBef>
                <a:spcPts val="0"/>
              </a:spcBef>
              <a:spcAft>
                <a:spcPts val="0"/>
              </a:spcAft>
              <a:buNone/>
              <a:defRPr sz="1200"/>
            </a:lvl1pPr>
            <a:lvl2pPr lvl="1" algn="ctr">
              <a:spcBef>
                <a:spcPts val="0"/>
              </a:spcBef>
              <a:spcAft>
                <a:spcPts val="0"/>
              </a:spcAft>
              <a:buNone/>
              <a:defRPr sz="1200"/>
            </a:lvl2pPr>
            <a:lvl3pPr lvl="2" algn="ctr">
              <a:spcBef>
                <a:spcPts val="0"/>
              </a:spcBef>
              <a:spcAft>
                <a:spcPts val="0"/>
              </a:spcAft>
              <a:buNone/>
              <a:defRPr sz="1200"/>
            </a:lvl3pPr>
            <a:lvl4pPr lvl="3" algn="ctr">
              <a:spcBef>
                <a:spcPts val="0"/>
              </a:spcBef>
              <a:spcAft>
                <a:spcPts val="0"/>
              </a:spcAft>
              <a:buNone/>
              <a:defRPr sz="1200"/>
            </a:lvl4pPr>
            <a:lvl5pPr lvl="4" algn="ctr">
              <a:spcBef>
                <a:spcPts val="0"/>
              </a:spcBef>
              <a:spcAft>
                <a:spcPts val="0"/>
              </a:spcAft>
              <a:buNone/>
              <a:defRPr sz="1200"/>
            </a:lvl5pPr>
            <a:lvl6pPr lvl="5" algn="ctr">
              <a:spcBef>
                <a:spcPts val="0"/>
              </a:spcBef>
              <a:spcAft>
                <a:spcPts val="0"/>
              </a:spcAft>
              <a:buNone/>
              <a:defRPr sz="1200"/>
            </a:lvl6pPr>
            <a:lvl7pPr lvl="6" algn="ctr">
              <a:spcBef>
                <a:spcPts val="0"/>
              </a:spcBef>
              <a:spcAft>
                <a:spcPts val="0"/>
              </a:spcAft>
              <a:buNone/>
              <a:defRPr sz="1200"/>
            </a:lvl7pPr>
            <a:lvl8pPr lvl="7" algn="ctr">
              <a:spcBef>
                <a:spcPts val="0"/>
              </a:spcBef>
              <a:spcAft>
                <a:spcPts val="0"/>
              </a:spcAft>
              <a:buNone/>
              <a:defRPr sz="1200"/>
            </a:lvl8pPr>
            <a:lvl9pPr lvl="8" algn="ctr">
              <a:spcBef>
                <a:spcPts val="0"/>
              </a:spcBef>
              <a:spcAft>
                <a:spcPts val="0"/>
              </a:spcAft>
              <a:buNone/>
              <a:defRPr sz="1200"/>
            </a:lvl9pPr>
          </a:lstStyle>
          <a:p/>
        </p:txBody>
      </p:sp>
      <p:sp>
        <p:nvSpPr>
          <p:cNvPr id="122" name="Google Shape;122;p12"/>
          <p:cNvSpPr txBox="1"/>
          <p:nvPr>
            <p:ph idx="4" type="subTitle"/>
          </p:nvPr>
        </p:nvSpPr>
        <p:spPr>
          <a:xfrm>
            <a:off x="3099713" y="1547558"/>
            <a:ext cx="1372500" cy="431700"/>
          </a:xfrm>
          <a:prstGeom prst="rect">
            <a:avLst/>
          </a:prstGeom>
        </p:spPr>
        <p:txBody>
          <a:bodyPr anchorCtr="0" anchor="ctr" bIns="0" lIns="0" spcFirstLastPara="1" rIns="0" wrap="square" tIns="0">
            <a:noAutofit/>
          </a:bodyPr>
          <a:lstStyle>
            <a:lvl1pPr lvl="0" algn="ctr">
              <a:spcBef>
                <a:spcPts val="0"/>
              </a:spcBef>
              <a:spcAft>
                <a:spcPts val="0"/>
              </a:spcAft>
              <a:buNone/>
              <a:defRPr sz="1200"/>
            </a:lvl1pPr>
            <a:lvl2pPr lvl="1" algn="ctr">
              <a:spcBef>
                <a:spcPts val="0"/>
              </a:spcBef>
              <a:spcAft>
                <a:spcPts val="0"/>
              </a:spcAft>
              <a:buNone/>
              <a:defRPr sz="1200"/>
            </a:lvl2pPr>
            <a:lvl3pPr lvl="2" algn="ctr">
              <a:spcBef>
                <a:spcPts val="0"/>
              </a:spcBef>
              <a:spcAft>
                <a:spcPts val="0"/>
              </a:spcAft>
              <a:buNone/>
              <a:defRPr sz="1200"/>
            </a:lvl3pPr>
            <a:lvl4pPr lvl="3" algn="ctr">
              <a:spcBef>
                <a:spcPts val="0"/>
              </a:spcBef>
              <a:spcAft>
                <a:spcPts val="0"/>
              </a:spcAft>
              <a:buNone/>
              <a:defRPr sz="1200"/>
            </a:lvl4pPr>
            <a:lvl5pPr lvl="4" algn="ctr">
              <a:spcBef>
                <a:spcPts val="0"/>
              </a:spcBef>
              <a:spcAft>
                <a:spcPts val="0"/>
              </a:spcAft>
              <a:buNone/>
              <a:defRPr sz="1200"/>
            </a:lvl5pPr>
            <a:lvl6pPr lvl="5" algn="ctr">
              <a:spcBef>
                <a:spcPts val="0"/>
              </a:spcBef>
              <a:spcAft>
                <a:spcPts val="0"/>
              </a:spcAft>
              <a:buNone/>
              <a:defRPr sz="1200"/>
            </a:lvl6pPr>
            <a:lvl7pPr lvl="6" algn="ctr">
              <a:spcBef>
                <a:spcPts val="0"/>
              </a:spcBef>
              <a:spcAft>
                <a:spcPts val="0"/>
              </a:spcAft>
              <a:buNone/>
              <a:defRPr sz="1200"/>
            </a:lvl7pPr>
            <a:lvl8pPr lvl="7" algn="ctr">
              <a:spcBef>
                <a:spcPts val="0"/>
              </a:spcBef>
              <a:spcAft>
                <a:spcPts val="0"/>
              </a:spcAft>
              <a:buNone/>
              <a:defRPr sz="1200"/>
            </a:lvl8pPr>
            <a:lvl9pPr lvl="8" algn="ctr">
              <a:spcBef>
                <a:spcPts val="0"/>
              </a:spcBef>
              <a:spcAft>
                <a:spcPts val="0"/>
              </a:spcAft>
              <a:buNone/>
              <a:defRPr sz="1200"/>
            </a:lvl9pPr>
          </a:lstStyle>
          <a:p/>
        </p:txBody>
      </p:sp>
      <p:sp>
        <p:nvSpPr>
          <p:cNvPr id="123" name="Google Shape;123;p12"/>
          <p:cNvSpPr txBox="1"/>
          <p:nvPr>
            <p:ph idx="5" type="subTitle"/>
          </p:nvPr>
        </p:nvSpPr>
        <p:spPr>
          <a:xfrm>
            <a:off x="4563613" y="1547558"/>
            <a:ext cx="1372500" cy="431700"/>
          </a:xfrm>
          <a:prstGeom prst="rect">
            <a:avLst/>
          </a:prstGeom>
        </p:spPr>
        <p:txBody>
          <a:bodyPr anchorCtr="0" anchor="ctr" bIns="0" lIns="0" spcFirstLastPara="1" rIns="0" wrap="square" tIns="0">
            <a:noAutofit/>
          </a:bodyPr>
          <a:lstStyle>
            <a:lvl1pPr lvl="0" algn="ctr">
              <a:spcBef>
                <a:spcPts val="0"/>
              </a:spcBef>
              <a:spcAft>
                <a:spcPts val="0"/>
              </a:spcAft>
              <a:buNone/>
              <a:defRPr sz="1200"/>
            </a:lvl1pPr>
            <a:lvl2pPr lvl="1" algn="ctr">
              <a:spcBef>
                <a:spcPts val="0"/>
              </a:spcBef>
              <a:spcAft>
                <a:spcPts val="0"/>
              </a:spcAft>
              <a:buNone/>
              <a:defRPr sz="1200"/>
            </a:lvl2pPr>
            <a:lvl3pPr lvl="2" algn="ctr">
              <a:spcBef>
                <a:spcPts val="0"/>
              </a:spcBef>
              <a:spcAft>
                <a:spcPts val="0"/>
              </a:spcAft>
              <a:buNone/>
              <a:defRPr sz="1200"/>
            </a:lvl3pPr>
            <a:lvl4pPr lvl="3" algn="ctr">
              <a:spcBef>
                <a:spcPts val="0"/>
              </a:spcBef>
              <a:spcAft>
                <a:spcPts val="0"/>
              </a:spcAft>
              <a:buNone/>
              <a:defRPr sz="1200"/>
            </a:lvl4pPr>
            <a:lvl5pPr lvl="4" algn="ctr">
              <a:spcBef>
                <a:spcPts val="0"/>
              </a:spcBef>
              <a:spcAft>
                <a:spcPts val="0"/>
              </a:spcAft>
              <a:buNone/>
              <a:defRPr sz="1200"/>
            </a:lvl5pPr>
            <a:lvl6pPr lvl="5" algn="ctr">
              <a:spcBef>
                <a:spcPts val="0"/>
              </a:spcBef>
              <a:spcAft>
                <a:spcPts val="0"/>
              </a:spcAft>
              <a:buNone/>
              <a:defRPr sz="1200"/>
            </a:lvl6pPr>
            <a:lvl7pPr lvl="6" algn="ctr">
              <a:spcBef>
                <a:spcPts val="0"/>
              </a:spcBef>
              <a:spcAft>
                <a:spcPts val="0"/>
              </a:spcAft>
              <a:buNone/>
              <a:defRPr sz="1200"/>
            </a:lvl7pPr>
            <a:lvl8pPr lvl="7" algn="ctr">
              <a:spcBef>
                <a:spcPts val="0"/>
              </a:spcBef>
              <a:spcAft>
                <a:spcPts val="0"/>
              </a:spcAft>
              <a:buNone/>
              <a:defRPr sz="1200"/>
            </a:lvl8pPr>
            <a:lvl9pPr lvl="8" algn="ctr">
              <a:spcBef>
                <a:spcPts val="0"/>
              </a:spcBef>
              <a:spcAft>
                <a:spcPts val="0"/>
              </a:spcAft>
              <a:buNone/>
              <a:defRPr sz="1200"/>
            </a:lvl9pPr>
          </a:lstStyle>
          <a:p/>
        </p:txBody>
      </p:sp>
      <p:sp>
        <p:nvSpPr>
          <p:cNvPr id="124" name="Google Shape;124;p12"/>
          <p:cNvSpPr txBox="1"/>
          <p:nvPr>
            <p:ph idx="6" type="subTitle"/>
          </p:nvPr>
        </p:nvSpPr>
        <p:spPr>
          <a:xfrm>
            <a:off x="6024925" y="1547558"/>
            <a:ext cx="1372500" cy="431700"/>
          </a:xfrm>
          <a:prstGeom prst="rect">
            <a:avLst/>
          </a:prstGeom>
        </p:spPr>
        <p:txBody>
          <a:bodyPr anchorCtr="0" anchor="ctr" bIns="0" lIns="0" spcFirstLastPara="1" rIns="0" wrap="square" tIns="0">
            <a:noAutofit/>
          </a:bodyPr>
          <a:lstStyle>
            <a:lvl1pPr lvl="0" algn="ctr">
              <a:spcBef>
                <a:spcPts val="0"/>
              </a:spcBef>
              <a:spcAft>
                <a:spcPts val="0"/>
              </a:spcAft>
              <a:buNone/>
              <a:defRPr sz="1200"/>
            </a:lvl1pPr>
            <a:lvl2pPr lvl="1" algn="ctr">
              <a:spcBef>
                <a:spcPts val="0"/>
              </a:spcBef>
              <a:spcAft>
                <a:spcPts val="0"/>
              </a:spcAft>
              <a:buNone/>
              <a:defRPr sz="1200"/>
            </a:lvl2pPr>
            <a:lvl3pPr lvl="2" algn="ctr">
              <a:spcBef>
                <a:spcPts val="0"/>
              </a:spcBef>
              <a:spcAft>
                <a:spcPts val="0"/>
              </a:spcAft>
              <a:buNone/>
              <a:defRPr sz="1200"/>
            </a:lvl3pPr>
            <a:lvl4pPr lvl="3" algn="ctr">
              <a:spcBef>
                <a:spcPts val="0"/>
              </a:spcBef>
              <a:spcAft>
                <a:spcPts val="0"/>
              </a:spcAft>
              <a:buNone/>
              <a:defRPr sz="1200"/>
            </a:lvl4pPr>
            <a:lvl5pPr lvl="4" algn="ctr">
              <a:spcBef>
                <a:spcPts val="0"/>
              </a:spcBef>
              <a:spcAft>
                <a:spcPts val="0"/>
              </a:spcAft>
              <a:buNone/>
              <a:defRPr sz="1200"/>
            </a:lvl5pPr>
            <a:lvl6pPr lvl="5" algn="ctr">
              <a:spcBef>
                <a:spcPts val="0"/>
              </a:spcBef>
              <a:spcAft>
                <a:spcPts val="0"/>
              </a:spcAft>
              <a:buNone/>
              <a:defRPr sz="1200"/>
            </a:lvl6pPr>
            <a:lvl7pPr lvl="6" algn="ctr">
              <a:spcBef>
                <a:spcPts val="0"/>
              </a:spcBef>
              <a:spcAft>
                <a:spcPts val="0"/>
              </a:spcAft>
              <a:buNone/>
              <a:defRPr sz="1200"/>
            </a:lvl7pPr>
            <a:lvl8pPr lvl="7" algn="ctr">
              <a:spcBef>
                <a:spcPts val="0"/>
              </a:spcBef>
              <a:spcAft>
                <a:spcPts val="0"/>
              </a:spcAft>
              <a:buNone/>
              <a:defRPr sz="1200"/>
            </a:lvl8pPr>
            <a:lvl9pPr lvl="8" algn="ctr">
              <a:spcBef>
                <a:spcPts val="0"/>
              </a:spcBef>
              <a:spcAft>
                <a:spcPts val="0"/>
              </a:spcAft>
              <a:buNone/>
              <a:defRPr sz="1200"/>
            </a:lvl9pPr>
          </a:lstStyle>
          <a:p/>
        </p:txBody>
      </p:sp>
      <p:sp>
        <p:nvSpPr>
          <p:cNvPr id="125" name="Google Shape;125;p12"/>
          <p:cNvSpPr txBox="1"/>
          <p:nvPr>
            <p:ph idx="7" type="subTitle"/>
          </p:nvPr>
        </p:nvSpPr>
        <p:spPr>
          <a:xfrm>
            <a:off x="7521175" y="1547546"/>
            <a:ext cx="1372500" cy="431700"/>
          </a:xfrm>
          <a:prstGeom prst="rect">
            <a:avLst/>
          </a:prstGeom>
        </p:spPr>
        <p:txBody>
          <a:bodyPr anchorCtr="0" anchor="ctr" bIns="0" lIns="0" spcFirstLastPara="1" rIns="0" wrap="square" tIns="0">
            <a:noAutofit/>
          </a:bodyPr>
          <a:lstStyle>
            <a:lvl1pPr lvl="0" algn="ctr">
              <a:spcBef>
                <a:spcPts val="0"/>
              </a:spcBef>
              <a:spcAft>
                <a:spcPts val="0"/>
              </a:spcAft>
              <a:buNone/>
              <a:defRPr sz="1200"/>
            </a:lvl1pPr>
            <a:lvl2pPr lvl="1" algn="ctr">
              <a:spcBef>
                <a:spcPts val="0"/>
              </a:spcBef>
              <a:spcAft>
                <a:spcPts val="0"/>
              </a:spcAft>
              <a:buNone/>
              <a:defRPr sz="1200"/>
            </a:lvl2pPr>
            <a:lvl3pPr lvl="2" algn="ctr">
              <a:spcBef>
                <a:spcPts val="0"/>
              </a:spcBef>
              <a:spcAft>
                <a:spcPts val="0"/>
              </a:spcAft>
              <a:buNone/>
              <a:defRPr sz="1200"/>
            </a:lvl3pPr>
            <a:lvl4pPr lvl="3" algn="ctr">
              <a:spcBef>
                <a:spcPts val="0"/>
              </a:spcBef>
              <a:spcAft>
                <a:spcPts val="0"/>
              </a:spcAft>
              <a:buNone/>
              <a:defRPr sz="1200"/>
            </a:lvl4pPr>
            <a:lvl5pPr lvl="4" algn="ctr">
              <a:spcBef>
                <a:spcPts val="0"/>
              </a:spcBef>
              <a:spcAft>
                <a:spcPts val="0"/>
              </a:spcAft>
              <a:buNone/>
              <a:defRPr sz="1200"/>
            </a:lvl5pPr>
            <a:lvl6pPr lvl="5" algn="ctr">
              <a:spcBef>
                <a:spcPts val="0"/>
              </a:spcBef>
              <a:spcAft>
                <a:spcPts val="0"/>
              </a:spcAft>
              <a:buNone/>
              <a:defRPr sz="1200"/>
            </a:lvl6pPr>
            <a:lvl7pPr lvl="6" algn="ctr">
              <a:spcBef>
                <a:spcPts val="0"/>
              </a:spcBef>
              <a:spcAft>
                <a:spcPts val="0"/>
              </a:spcAft>
              <a:buNone/>
              <a:defRPr sz="1200"/>
            </a:lvl7pPr>
            <a:lvl8pPr lvl="7" algn="ctr">
              <a:spcBef>
                <a:spcPts val="0"/>
              </a:spcBef>
              <a:spcAft>
                <a:spcPts val="0"/>
              </a:spcAft>
              <a:buNone/>
              <a:defRPr sz="1200"/>
            </a:lvl8pPr>
            <a:lvl9pPr lvl="8" algn="ctr">
              <a:spcBef>
                <a:spcPts val="0"/>
              </a:spcBef>
              <a:spcAft>
                <a:spcPts val="0"/>
              </a:spcAft>
              <a:buNone/>
              <a:defRPr sz="1200"/>
            </a:lvl9pPr>
          </a:lstStyle>
          <a:p/>
        </p:txBody>
      </p:sp>
      <p:sp>
        <p:nvSpPr>
          <p:cNvPr id="126" name="Google Shape;126;p12"/>
          <p:cNvSpPr txBox="1"/>
          <p:nvPr>
            <p:ph idx="8" type="subTitle"/>
          </p:nvPr>
        </p:nvSpPr>
        <p:spPr>
          <a:xfrm>
            <a:off x="381000" y="2131483"/>
            <a:ext cx="1105800" cy="431700"/>
          </a:xfrm>
          <a:prstGeom prst="rect">
            <a:avLst/>
          </a:prstGeom>
        </p:spPr>
        <p:txBody>
          <a:bodyPr anchorCtr="0" anchor="ctr" bIns="0" lIns="0" spcFirstLastPara="1" rIns="0" wrap="square" tIns="0">
            <a:noAutofit/>
          </a:bodyPr>
          <a:lstStyle>
            <a:lvl1pPr lvl="0">
              <a:spcBef>
                <a:spcPts val="0"/>
              </a:spcBef>
              <a:spcAft>
                <a:spcPts val="0"/>
              </a:spcAft>
              <a:buNone/>
              <a:defRPr sz="1200"/>
            </a:lvl1pPr>
            <a:lvl2pPr lvl="1">
              <a:spcBef>
                <a:spcPts val="0"/>
              </a:spcBef>
              <a:spcAft>
                <a:spcPts val="0"/>
              </a:spcAft>
              <a:buNone/>
              <a:defRPr sz="1200"/>
            </a:lvl2pPr>
            <a:lvl3pPr lvl="2">
              <a:spcBef>
                <a:spcPts val="0"/>
              </a:spcBef>
              <a:spcAft>
                <a:spcPts val="0"/>
              </a:spcAft>
              <a:buNone/>
              <a:defRPr sz="1200"/>
            </a:lvl3pPr>
            <a:lvl4pPr lvl="3">
              <a:spcBef>
                <a:spcPts val="0"/>
              </a:spcBef>
              <a:spcAft>
                <a:spcPts val="0"/>
              </a:spcAft>
              <a:buNone/>
              <a:defRPr sz="1200"/>
            </a:lvl4pPr>
            <a:lvl5pPr lvl="4">
              <a:spcBef>
                <a:spcPts val="0"/>
              </a:spcBef>
              <a:spcAft>
                <a:spcPts val="0"/>
              </a:spcAft>
              <a:buNone/>
              <a:defRPr sz="1200"/>
            </a:lvl5pPr>
            <a:lvl6pPr lvl="5">
              <a:spcBef>
                <a:spcPts val="0"/>
              </a:spcBef>
              <a:spcAft>
                <a:spcPts val="0"/>
              </a:spcAft>
              <a:buNone/>
              <a:defRPr sz="1200"/>
            </a:lvl6pPr>
            <a:lvl7pPr lvl="6">
              <a:spcBef>
                <a:spcPts val="0"/>
              </a:spcBef>
              <a:spcAft>
                <a:spcPts val="0"/>
              </a:spcAft>
              <a:buNone/>
              <a:defRPr sz="1200"/>
            </a:lvl7pPr>
            <a:lvl8pPr lvl="7">
              <a:spcBef>
                <a:spcPts val="0"/>
              </a:spcBef>
              <a:spcAft>
                <a:spcPts val="0"/>
              </a:spcAft>
              <a:buNone/>
              <a:defRPr sz="1200"/>
            </a:lvl8pPr>
            <a:lvl9pPr lvl="8">
              <a:spcBef>
                <a:spcPts val="0"/>
              </a:spcBef>
              <a:spcAft>
                <a:spcPts val="0"/>
              </a:spcAft>
              <a:buNone/>
              <a:defRPr sz="1200"/>
            </a:lvl9pPr>
          </a:lstStyle>
          <a:p/>
        </p:txBody>
      </p:sp>
      <p:sp>
        <p:nvSpPr>
          <p:cNvPr id="127" name="Google Shape;127;p12"/>
          <p:cNvSpPr txBox="1"/>
          <p:nvPr>
            <p:ph idx="9" type="subTitle"/>
          </p:nvPr>
        </p:nvSpPr>
        <p:spPr>
          <a:xfrm>
            <a:off x="381000" y="2687933"/>
            <a:ext cx="1105800" cy="431700"/>
          </a:xfrm>
          <a:prstGeom prst="rect">
            <a:avLst/>
          </a:prstGeom>
        </p:spPr>
        <p:txBody>
          <a:bodyPr anchorCtr="0" anchor="ctr" bIns="0" lIns="0" spcFirstLastPara="1" rIns="0" wrap="square" tIns="0">
            <a:noAutofit/>
          </a:bodyPr>
          <a:lstStyle>
            <a:lvl1pPr lvl="0">
              <a:spcBef>
                <a:spcPts val="0"/>
              </a:spcBef>
              <a:spcAft>
                <a:spcPts val="0"/>
              </a:spcAft>
              <a:buNone/>
              <a:defRPr sz="1200"/>
            </a:lvl1pPr>
            <a:lvl2pPr lvl="1">
              <a:spcBef>
                <a:spcPts val="0"/>
              </a:spcBef>
              <a:spcAft>
                <a:spcPts val="0"/>
              </a:spcAft>
              <a:buNone/>
              <a:defRPr sz="1200"/>
            </a:lvl2pPr>
            <a:lvl3pPr lvl="2">
              <a:spcBef>
                <a:spcPts val="0"/>
              </a:spcBef>
              <a:spcAft>
                <a:spcPts val="0"/>
              </a:spcAft>
              <a:buNone/>
              <a:defRPr sz="1200"/>
            </a:lvl3pPr>
            <a:lvl4pPr lvl="3">
              <a:spcBef>
                <a:spcPts val="0"/>
              </a:spcBef>
              <a:spcAft>
                <a:spcPts val="0"/>
              </a:spcAft>
              <a:buNone/>
              <a:defRPr sz="1200"/>
            </a:lvl4pPr>
            <a:lvl5pPr lvl="4">
              <a:spcBef>
                <a:spcPts val="0"/>
              </a:spcBef>
              <a:spcAft>
                <a:spcPts val="0"/>
              </a:spcAft>
              <a:buNone/>
              <a:defRPr sz="1200"/>
            </a:lvl5pPr>
            <a:lvl6pPr lvl="5">
              <a:spcBef>
                <a:spcPts val="0"/>
              </a:spcBef>
              <a:spcAft>
                <a:spcPts val="0"/>
              </a:spcAft>
              <a:buNone/>
              <a:defRPr sz="1200"/>
            </a:lvl6pPr>
            <a:lvl7pPr lvl="6">
              <a:spcBef>
                <a:spcPts val="0"/>
              </a:spcBef>
              <a:spcAft>
                <a:spcPts val="0"/>
              </a:spcAft>
              <a:buNone/>
              <a:defRPr sz="1200"/>
            </a:lvl7pPr>
            <a:lvl8pPr lvl="7">
              <a:spcBef>
                <a:spcPts val="0"/>
              </a:spcBef>
              <a:spcAft>
                <a:spcPts val="0"/>
              </a:spcAft>
              <a:buNone/>
              <a:defRPr sz="1200"/>
            </a:lvl8pPr>
            <a:lvl9pPr lvl="8">
              <a:spcBef>
                <a:spcPts val="0"/>
              </a:spcBef>
              <a:spcAft>
                <a:spcPts val="0"/>
              </a:spcAft>
              <a:buNone/>
              <a:defRPr sz="1200"/>
            </a:lvl9pPr>
          </a:lstStyle>
          <a:p/>
        </p:txBody>
      </p:sp>
      <p:sp>
        <p:nvSpPr>
          <p:cNvPr id="128" name="Google Shape;128;p12"/>
          <p:cNvSpPr txBox="1"/>
          <p:nvPr>
            <p:ph idx="13" type="subTitle"/>
          </p:nvPr>
        </p:nvSpPr>
        <p:spPr>
          <a:xfrm>
            <a:off x="381000" y="3238608"/>
            <a:ext cx="1105800" cy="431700"/>
          </a:xfrm>
          <a:prstGeom prst="rect">
            <a:avLst/>
          </a:prstGeom>
        </p:spPr>
        <p:txBody>
          <a:bodyPr anchorCtr="0" anchor="ctr" bIns="0" lIns="0" spcFirstLastPara="1" rIns="0" wrap="square" tIns="0">
            <a:noAutofit/>
          </a:bodyPr>
          <a:lstStyle>
            <a:lvl1pPr lvl="0">
              <a:spcBef>
                <a:spcPts val="0"/>
              </a:spcBef>
              <a:spcAft>
                <a:spcPts val="0"/>
              </a:spcAft>
              <a:buNone/>
              <a:defRPr sz="1200"/>
            </a:lvl1pPr>
            <a:lvl2pPr lvl="1">
              <a:spcBef>
                <a:spcPts val="0"/>
              </a:spcBef>
              <a:spcAft>
                <a:spcPts val="0"/>
              </a:spcAft>
              <a:buNone/>
              <a:defRPr sz="1200"/>
            </a:lvl2pPr>
            <a:lvl3pPr lvl="2">
              <a:spcBef>
                <a:spcPts val="0"/>
              </a:spcBef>
              <a:spcAft>
                <a:spcPts val="0"/>
              </a:spcAft>
              <a:buNone/>
              <a:defRPr sz="1200"/>
            </a:lvl3pPr>
            <a:lvl4pPr lvl="3">
              <a:spcBef>
                <a:spcPts val="0"/>
              </a:spcBef>
              <a:spcAft>
                <a:spcPts val="0"/>
              </a:spcAft>
              <a:buNone/>
              <a:defRPr sz="1200"/>
            </a:lvl4pPr>
            <a:lvl5pPr lvl="4">
              <a:spcBef>
                <a:spcPts val="0"/>
              </a:spcBef>
              <a:spcAft>
                <a:spcPts val="0"/>
              </a:spcAft>
              <a:buNone/>
              <a:defRPr sz="1200"/>
            </a:lvl5pPr>
            <a:lvl6pPr lvl="5">
              <a:spcBef>
                <a:spcPts val="0"/>
              </a:spcBef>
              <a:spcAft>
                <a:spcPts val="0"/>
              </a:spcAft>
              <a:buNone/>
              <a:defRPr sz="1200"/>
            </a:lvl6pPr>
            <a:lvl7pPr lvl="6">
              <a:spcBef>
                <a:spcPts val="0"/>
              </a:spcBef>
              <a:spcAft>
                <a:spcPts val="0"/>
              </a:spcAft>
              <a:buNone/>
              <a:defRPr sz="1200"/>
            </a:lvl7pPr>
            <a:lvl8pPr lvl="7">
              <a:spcBef>
                <a:spcPts val="0"/>
              </a:spcBef>
              <a:spcAft>
                <a:spcPts val="0"/>
              </a:spcAft>
              <a:buNone/>
              <a:defRPr sz="1200"/>
            </a:lvl8pPr>
            <a:lvl9pPr lvl="8">
              <a:spcBef>
                <a:spcPts val="0"/>
              </a:spcBef>
              <a:spcAft>
                <a:spcPts val="0"/>
              </a:spcAft>
              <a:buNone/>
              <a:defRPr sz="1200"/>
            </a:lvl9pPr>
          </a:lstStyle>
          <a:p/>
        </p:txBody>
      </p:sp>
      <p:sp>
        <p:nvSpPr>
          <p:cNvPr id="129" name="Google Shape;129;p12"/>
          <p:cNvSpPr txBox="1"/>
          <p:nvPr>
            <p:ph idx="14" type="subTitle"/>
          </p:nvPr>
        </p:nvSpPr>
        <p:spPr>
          <a:xfrm>
            <a:off x="381000" y="3795058"/>
            <a:ext cx="1105800" cy="431700"/>
          </a:xfrm>
          <a:prstGeom prst="rect">
            <a:avLst/>
          </a:prstGeom>
        </p:spPr>
        <p:txBody>
          <a:bodyPr anchorCtr="0" anchor="ctr" bIns="0" lIns="0" spcFirstLastPara="1" rIns="0" wrap="square" tIns="0">
            <a:noAutofit/>
          </a:bodyPr>
          <a:lstStyle>
            <a:lvl1pPr lvl="0">
              <a:spcBef>
                <a:spcPts val="0"/>
              </a:spcBef>
              <a:spcAft>
                <a:spcPts val="0"/>
              </a:spcAft>
              <a:buNone/>
              <a:defRPr sz="1200"/>
            </a:lvl1pPr>
            <a:lvl2pPr lvl="1">
              <a:spcBef>
                <a:spcPts val="0"/>
              </a:spcBef>
              <a:spcAft>
                <a:spcPts val="0"/>
              </a:spcAft>
              <a:buNone/>
              <a:defRPr sz="1200"/>
            </a:lvl2pPr>
            <a:lvl3pPr lvl="2">
              <a:spcBef>
                <a:spcPts val="0"/>
              </a:spcBef>
              <a:spcAft>
                <a:spcPts val="0"/>
              </a:spcAft>
              <a:buNone/>
              <a:defRPr sz="1200"/>
            </a:lvl3pPr>
            <a:lvl4pPr lvl="3">
              <a:spcBef>
                <a:spcPts val="0"/>
              </a:spcBef>
              <a:spcAft>
                <a:spcPts val="0"/>
              </a:spcAft>
              <a:buNone/>
              <a:defRPr sz="1200"/>
            </a:lvl4pPr>
            <a:lvl5pPr lvl="4">
              <a:spcBef>
                <a:spcPts val="0"/>
              </a:spcBef>
              <a:spcAft>
                <a:spcPts val="0"/>
              </a:spcAft>
              <a:buNone/>
              <a:defRPr sz="1200"/>
            </a:lvl5pPr>
            <a:lvl6pPr lvl="5">
              <a:spcBef>
                <a:spcPts val="0"/>
              </a:spcBef>
              <a:spcAft>
                <a:spcPts val="0"/>
              </a:spcAft>
              <a:buNone/>
              <a:defRPr sz="1200"/>
            </a:lvl6pPr>
            <a:lvl7pPr lvl="6">
              <a:spcBef>
                <a:spcPts val="0"/>
              </a:spcBef>
              <a:spcAft>
                <a:spcPts val="0"/>
              </a:spcAft>
              <a:buNone/>
              <a:defRPr sz="1200"/>
            </a:lvl7pPr>
            <a:lvl8pPr lvl="7">
              <a:spcBef>
                <a:spcPts val="0"/>
              </a:spcBef>
              <a:spcAft>
                <a:spcPts val="0"/>
              </a:spcAft>
              <a:buNone/>
              <a:defRPr sz="1200"/>
            </a:lvl8pPr>
            <a:lvl9pPr lvl="8">
              <a:spcBef>
                <a:spcPts val="0"/>
              </a:spcBef>
              <a:spcAft>
                <a:spcPts val="0"/>
              </a:spcAft>
              <a:buNone/>
              <a:defRPr sz="1200"/>
            </a:lvl9pPr>
          </a:lstStyle>
          <a:p/>
        </p:txBody>
      </p:sp>
      <p:sp>
        <p:nvSpPr>
          <p:cNvPr id="130" name="Google Shape;130;p12"/>
          <p:cNvSpPr txBox="1"/>
          <p:nvPr>
            <p:ph idx="15" type="subTitle"/>
          </p:nvPr>
        </p:nvSpPr>
        <p:spPr>
          <a:xfrm>
            <a:off x="381000" y="4351508"/>
            <a:ext cx="1105800" cy="431700"/>
          </a:xfrm>
          <a:prstGeom prst="rect">
            <a:avLst/>
          </a:prstGeom>
        </p:spPr>
        <p:txBody>
          <a:bodyPr anchorCtr="0" anchor="ctr" bIns="0" lIns="0" spcFirstLastPara="1" rIns="0" wrap="square" tIns="0">
            <a:noAutofit/>
          </a:bodyPr>
          <a:lstStyle>
            <a:lvl1pPr lvl="0">
              <a:spcBef>
                <a:spcPts val="0"/>
              </a:spcBef>
              <a:spcAft>
                <a:spcPts val="0"/>
              </a:spcAft>
              <a:buNone/>
              <a:defRPr sz="1200"/>
            </a:lvl1pPr>
            <a:lvl2pPr lvl="1">
              <a:spcBef>
                <a:spcPts val="0"/>
              </a:spcBef>
              <a:spcAft>
                <a:spcPts val="0"/>
              </a:spcAft>
              <a:buNone/>
              <a:defRPr sz="1200"/>
            </a:lvl2pPr>
            <a:lvl3pPr lvl="2">
              <a:spcBef>
                <a:spcPts val="0"/>
              </a:spcBef>
              <a:spcAft>
                <a:spcPts val="0"/>
              </a:spcAft>
              <a:buNone/>
              <a:defRPr sz="1200"/>
            </a:lvl3pPr>
            <a:lvl4pPr lvl="3">
              <a:spcBef>
                <a:spcPts val="0"/>
              </a:spcBef>
              <a:spcAft>
                <a:spcPts val="0"/>
              </a:spcAft>
              <a:buNone/>
              <a:defRPr sz="1200"/>
            </a:lvl4pPr>
            <a:lvl5pPr lvl="4">
              <a:spcBef>
                <a:spcPts val="0"/>
              </a:spcBef>
              <a:spcAft>
                <a:spcPts val="0"/>
              </a:spcAft>
              <a:buNone/>
              <a:defRPr sz="1200"/>
            </a:lvl5pPr>
            <a:lvl6pPr lvl="5">
              <a:spcBef>
                <a:spcPts val="0"/>
              </a:spcBef>
              <a:spcAft>
                <a:spcPts val="0"/>
              </a:spcAft>
              <a:buNone/>
              <a:defRPr sz="1200"/>
            </a:lvl6pPr>
            <a:lvl7pPr lvl="6">
              <a:spcBef>
                <a:spcPts val="0"/>
              </a:spcBef>
              <a:spcAft>
                <a:spcPts val="0"/>
              </a:spcAft>
              <a:buNone/>
              <a:defRPr sz="1200"/>
            </a:lvl7pPr>
            <a:lvl8pPr lvl="7">
              <a:spcBef>
                <a:spcPts val="0"/>
              </a:spcBef>
              <a:spcAft>
                <a:spcPts val="0"/>
              </a:spcAft>
              <a:buNone/>
              <a:defRPr sz="1200"/>
            </a:lvl8pPr>
            <a:lvl9pPr lvl="8">
              <a:spcBef>
                <a:spcPts val="0"/>
              </a:spcBef>
              <a:spcAft>
                <a:spcPts val="0"/>
              </a:spcAft>
              <a:buNone/>
              <a:defRPr sz="12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rsona - Alt 1">
  <p:cSld name="CUSTOM_8_1_1_1_1_1_1_1_1_1_1_1_1_1_1_1_1_1_1_1_1_1_1_1_2">
    <p:spTree>
      <p:nvGrpSpPr>
        <p:cNvPr id="131" name="Shape 131"/>
        <p:cNvGrpSpPr/>
        <p:nvPr/>
      </p:nvGrpSpPr>
      <p:grpSpPr>
        <a:xfrm>
          <a:off x="0" y="0"/>
          <a:ext cx="0" cy="0"/>
          <a:chOff x="0" y="0"/>
          <a:chExt cx="0" cy="0"/>
        </a:xfrm>
      </p:grpSpPr>
      <p:sp>
        <p:nvSpPr>
          <p:cNvPr id="132" name="Google Shape;132;p13"/>
          <p:cNvSpPr/>
          <p:nvPr/>
        </p:nvSpPr>
        <p:spPr>
          <a:xfrm flipH="1">
            <a:off x="6286500" y="0"/>
            <a:ext cx="2857500" cy="2857500"/>
          </a:xfrm>
          <a:prstGeom prst="rect">
            <a:avLst/>
          </a:prstGeom>
          <a:gradFill>
            <a:gsLst>
              <a:gs pos="0">
                <a:schemeClr val="lt2"/>
              </a:gs>
              <a:gs pos="72000">
                <a:schemeClr val="lt1"/>
              </a:gs>
              <a:gs pos="100000">
                <a:schemeClr val="lt1"/>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Figtree"/>
              <a:ea typeface="Figtree"/>
              <a:cs typeface="Figtree"/>
              <a:sym typeface="Figtree"/>
            </a:endParaRPr>
          </a:p>
        </p:txBody>
      </p:sp>
      <p:sp>
        <p:nvSpPr>
          <p:cNvPr id="133" name="Google Shape;133;p13"/>
          <p:cNvSpPr/>
          <p:nvPr/>
        </p:nvSpPr>
        <p:spPr>
          <a:xfrm rot="10800000">
            <a:off x="0" y="250"/>
            <a:ext cx="4520100" cy="5147700"/>
          </a:xfrm>
          <a:prstGeom prst="rect">
            <a:avLst/>
          </a:prstGeom>
          <a:gradFill>
            <a:gsLst>
              <a:gs pos="0">
                <a:schemeClr val="accent6"/>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Figtree"/>
              <a:ea typeface="Figtree"/>
              <a:cs typeface="Figtree"/>
              <a:sym typeface="Figtree"/>
            </a:endParaRPr>
          </a:p>
        </p:txBody>
      </p:sp>
      <p:sp>
        <p:nvSpPr>
          <p:cNvPr id="134" name="Google Shape;134;p13"/>
          <p:cNvSpPr txBox="1"/>
          <p:nvPr>
            <p:ph idx="1" type="body"/>
          </p:nvPr>
        </p:nvSpPr>
        <p:spPr>
          <a:xfrm>
            <a:off x="4903325" y="1072775"/>
            <a:ext cx="3681600" cy="3432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135" name="Google Shape;135;p13"/>
          <p:cNvSpPr txBox="1"/>
          <p:nvPr>
            <p:ph idx="2" type="body"/>
          </p:nvPr>
        </p:nvSpPr>
        <p:spPr>
          <a:xfrm>
            <a:off x="4903325" y="2018675"/>
            <a:ext cx="3681600" cy="3432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136" name="Google Shape;136;p13"/>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137" name="Google Shape;137;p13"/>
          <p:cNvSpPr txBox="1"/>
          <p:nvPr>
            <p:ph idx="3" type="title"/>
          </p:nvPr>
        </p:nvSpPr>
        <p:spPr>
          <a:xfrm>
            <a:off x="64148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138" name="Google Shape;138;p13"/>
          <p:cNvSpPr/>
          <p:nvPr>
            <p:ph idx="4" type="pic"/>
          </p:nvPr>
        </p:nvSpPr>
        <p:spPr>
          <a:xfrm>
            <a:off x="230075" y="457200"/>
            <a:ext cx="3681600" cy="2309700"/>
          </a:xfrm>
          <a:prstGeom prst="rect">
            <a:avLst/>
          </a:prstGeom>
          <a:noFill/>
          <a:ln>
            <a:noFill/>
          </a:ln>
        </p:spPr>
      </p:sp>
      <p:sp>
        <p:nvSpPr>
          <p:cNvPr id="139" name="Google Shape;139;p13"/>
          <p:cNvSpPr txBox="1"/>
          <p:nvPr>
            <p:ph idx="5" type="title"/>
          </p:nvPr>
        </p:nvSpPr>
        <p:spPr>
          <a:xfrm>
            <a:off x="230075" y="2993600"/>
            <a:ext cx="3681600" cy="3432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p:txBody>
      </p:sp>
      <p:sp>
        <p:nvSpPr>
          <p:cNvPr id="140" name="Google Shape;140;p13"/>
          <p:cNvSpPr txBox="1"/>
          <p:nvPr>
            <p:ph idx="6" type="body"/>
          </p:nvPr>
        </p:nvSpPr>
        <p:spPr>
          <a:xfrm>
            <a:off x="230075" y="3515700"/>
            <a:ext cx="3681600" cy="9135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141" name="Google Shape;141;p13"/>
          <p:cNvSpPr txBox="1"/>
          <p:nvPr>
            <p:ph idx="7" type="body"/>
          </p:nvPr>
        </p:nvSpPr>
        <p:spPr>
          <a:xfrm>
            <a:off x="4903325" y="2964575"/>
            <a:ext cx="3681600" cy="4452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142" name="Google Shape;142;p13"/>
          <p:cNvSpPr txBox="1"/>
          <p:nvPr>
            <p:ph idx="8" type="subTitle"/>
          </p:nvPr>
        </p:nvSpPr>
        <p:spPr>
          <a:xfrm>
            <a:off x="4903325" y="2653700"/>
            <a:ext cx="2378700" cy="167700"/>
          </a:xfrm>
          <a:prstGeom prst="rect">
            <a:avLst/>
          </a:prstGeom>
        </p:spPr>
        <p:txBody>
          <a:bodyPr anchorCtr="0" anchor="ctr" bIns="0" lIns="0" spcFirstLastPara="1" rIns="0" wrap="square" tIns="0">
            <a:noAutofit/>
          </a:bodyPr>
          <a:lstStyle>
            <a:lvl1pPr lvl="0">
              <a:spcBef>
                <a:spcPts val="0"/>
              </a:spcBef>
              <a:spcAft>
                <a:spcPts val="0"/>
              </a:spcAft>
              <a:buNone/>
              <a:defRPr sz="1200">
                <a:solidFill>
                  <a:schemeClr val="accent4"/>
                </a:solidFill>
                <a:latin typeface="Jost"/>
                <a:ea typeface="Jost"/>
                <a:cs typeface="Jost"/>
                <a:sym typeface="Jost"/>
              </a:defRPr>
            </a:lvl1pPr>
            <a:lvl2pPr lvl="1">
              <a:spcBef>
                <a:spcPts val="0"/>
              </a:spcBef>
              <a:spcAft>
                <a:spcPts val="0"/>
              </a:spcAft>
              <a:buNone/>
              <a:defRPr sz="1200">
                <a:solidFill>
                  <a:schemeClr val="accent4"/>
                </a:solidFill>
                <a:latin typeface="Jost"/>
                <a:ea typeface="Jost"/>
                <a:cs typeface="Jost"/>
                <a:sym typeface="Jost"/>
              </a:defRPr>
            </a:lvl2pPr>
            <a:lvl3pPr lvl="2">
              <a:spcBef>
                <a:spcPts val="0"/>
              </a:spcBef>
              <a:spcAft>
                <a:spcPts val="0"/>
              </a:spcAft>
              <a:buNone/>
              <a:defRPr sz="1200">
                <a:solidFill>
                  <a:schemeClr val="accent4"/>
                </a:solidFill>
                <a:latin typeface="Jost"/>
                <a:ea typeface="Jost"/>
                <a:cs typeface="Jost"/>
                <a:sym typeface="Jost"/>
              </a:defRPr>
            </a:lvl3pPr>
            <a:lvl4pPr lvl="3">
              <a:spcBef>
                <a:spcPts val="0"/>
              </a:spcBef>
              <a:spcAft>
                <a:spcPts val="0"/>
              </a:spcAft>
              <a:buNone/>
              <a:defRPr sz="1200">
                <a:solidFill>
                  <a:schemeClr val="accent4"/>
                </a:solidFill>
                <a:latin typeface="Jost"/>
                <a:ea typeface="Jost"/>
                <a:cs typeface="Jost"/>
                <a:sym typeface="Jost"/>
              </a:defRPr>
            </a:lvl4pPr>
            <a:lvl5pPr lvl="4">
              <a:spcBef>
                <a:spcPts val="0"/>
              </a:spcBef>
              <a:spcAft>
                <a:spcPts val="0"/>
              </a:spcAft>
              <a:buNone/>
              <a:defRPr sz="1200">
                <a:solidFill>
                  <a:schemeClr val="accent4"/>
                </a:solidFill>
                <a:latin typeface="Jost"/>
                <a:ea typeface="Jost"/>
                <a:cs typeface="Jost"/>
                <a:sym typeface="Jost"/>
              </a:defRPr>
            </a:lvl5pPr>
            <a:lvl6pPr lvl="5">
              <a:spcBef>
                <a:spcPts val="0"/>
              </a:spcBef>
              <a:spcAft>
                <a:spcPts val="0"/>
              </a:spcAft>
              <a:buNone/>
              <a:defRPr sz="1200">
                <a:solidFill>
                  <a:schemeClr val="accent4"/>
                </a:solidFill>
                <a:latin typeface="Jost"/>
                <a:ea typeface="Jost"/>
                <a:cs typeface="Jost"/>
                <a:sym typeface="Jost"/>
              </a:defRPr>
            </a:lvl6pPr>
            <a:lvl7pPr lvl="6">
              <a:spcBef>
                <a:spcPts val="0"/>
              </a:spcBef>
              <a:spcAft>
                <a:spcPts val="0"/>
              </a:spcAft>
              <a:buNone/>
              <a:defRPr sz="1200">
                <a:solidFill>
                  <a:schemeClr val="accent4"/>
                </a:solidFill>
                <a:latin typeface="Jost"/>
                <a:ea typeface="Jost"/>
                <a:cs typeface="Jost"/>
                <a:sym typeface="Jost"/>
              </a:defRPr>
            </a:lvl7pPr>
            <a:lvl8pPr lvl="7">
              <a:spcBef>
                <a:spcPts val="0"/>
              </a:spcBef>
              <a:spcAft>
                <a:spcPts val="0"/>
              </a:spcAft>
              <a:buNone/>
              <a:defRPr sz="1200">
                <a:solidFill>
                  <a:schemeClr val="accent4"/>
                </a:solidFill>
                <a:latin typeface="Jost"/>
                <a:ea typeface="Jost"/>
                <a:cs typeface="Jost"/>
                <a:sym typeface="Jost"/>
              </a:defRPr>
            </a:lvl8pPr>
            <a:lvl9pPr lvl="8">
              <a:spcBef>
                <a:spcPts val="0"/>
              </a:spcBef>
              <a:spcAft>
                <a:spcPts val="0"/>
              </a:spcAft>
              <a:buNone/>
              <a:defRPr sz="1200">
                <a:solidFill>
                  <a:schemeClr val="accent4"/>
                </a:solidFill>
                <a:latin typeface="Jost"/>
                <a:ea typeface="Jost"/>
                <a:cs typeface="Jost"/>
                <a:sym typeface="Jost"/>
              </a:defRPr>
            </a:lvl9pPr>
          </a:lstStyle>
          <a:p/>
        </p:txBody>
      </p:sp>
      <p:sp>
        <p:nvSpPr>
          <p:cNvPr id="143" name="Google Shape;143;p13"/>
          <p:cNvSpPr txBox="1"/>
          <p:nvPr>
            <p:ph idx="9" type="subTitle"/>
          </p:nvPr>
        </p:nvSpPr>
        <p:spPr>
          <a:xfrm>
            <a:off x="4903325" y="1707800"/>
            <a:ext cx="2378700" cy="167700"/>
          </a:xfrm>
          <a:prstGeom prst="rect">
            <a:avLst/>
          </a:prstGeom>
        </p:spPr>
        <p:txBody>
          <a:bodyPr anchorCtr="0" anchor="ctr" bIns="0" lIns="0" spcFirstLastPara="1" rIns="0" wrap="square" tIns="0">
            <a:noAutofit/>
          </a:bodyPr>
          <a:lstStyle>
            <a:lvl1pPr lvl="0">
              <a:spcBef>
                <a:spcPts val="0"/>
              </a:spcBef>
              <a:spcAft>
                <a:spcPts val="0"/>
              </a:spcAft>
              <a:buNone/>
              <a:defRPr sz="1200">
                <a:solidFill>
                  <a:schemeClr val="accent4"/>
                </a:solidFill>
                <a:latin typeface="Jost"/>
                <a:ea typeface="Jost"/>
                <a:cs typeface="Jost"/>
                <a:sym typeface="Jost"/>
              </a:defRPr>
            </a:lvl1pPr>
            <a:lvl2pPr lvl="1">
              <a:spcBef>
                <a:spcPts val="0"/>
              </a:spcBef>
              <a:spcAft>
                <a:spcPts val="0"/>
              </a:spcAft>
              <a:buNone/>
              <a:defRPr sz="1200">
                <a:solidFill>
                  <a:schemeClr val="accent4"/>
                </a:solidFill>
                <a:latin typeface="Jost"/>
                <a:ea typeface="Jost"/>
                <a:cs typeface="Jost"/>
                <a:sym typeface="Jost"/>
              </a:defRPr>
            </a:lvl2pPr>
            <a:lvl3pPr lvl="2">
              <a:spcBef>
                <a:spcPts val="0"/>
              </a:spcBef>
              <a:spcAft>
                <a:spcPts val="0"/>
              </a:spcAft>
              <a:buNone/>
              <a:defRPr sz="1200">
                <a:solidFill>
                  <a:schemeClr val="accent4"/>
                </a:solidFill>
                <a:latin typeface="Jost"/>
                <a:ea typeface="Jost"/>
                <a:cs typeface="Jost"/>
                <a:sym typeface="Jost"/>
              </a:defRPr>
            </a:lvl3pPr>
            <a:lvl4pPr lvl="3">
              <a:spcBef>
                <a:spcPts val="0"/>
              </a:spcBef>
              <a:spcAft>
                <a:spcPts val="0"/>
              </a:spcAft>
              <a:buNone/>
              <a:defRPr sz="1200">
                <a:solidFill>
                  <a:schemeClr val="accent4"/>
                </a:solidFill>
                <a:latin typeface="Jost"/>
                <a:ea typeface="Jost"/>
                <a:cs typeface="Jost"/>
                <a:sym typeface="Jost"/>
              </a:defRPr>
            </a:lvl4pPr>
            <a:lvl5pPr lvl="4">
              <a:spcBef>
                <a:spcPts val="0"/>
              </a:spcBef>
              <a:spcAft>
                <a:spcPts val="0"/>
              </a:spcAft>
              <a:buNone/>
              <a:defRPr sz="1200">
                <a:solidFill>
                  <a:schemeClr val="accent4"/>
                </a:solidFill>
                <a:latin typeface="Jost"/>
                <a:ea typeface="Jost"/>
                <a:cs typeface="Jost"/>
                <a:sym typeface="Jost"/>
              </a:defRPr>
            </a:lvl5pPr>
            <a:lvl6pPr lvl="5">
              <a:spcBef>
                <a:spcPts val="0"/>
              </a:spcBef>
              <a:spcAft>
                <a:spcPts val="0"/>
              </a:spcAft>
              <a:buNone/>
              <a:defRPr sz="1200">
                <a:solidFill>
                  <a:schemeClr val="accent4"/>
                </a:solidFill>
                <a:latin typeface="Jost"/>
                <a:ea typeface="Jost"/>
                <a:cs typeface="Jost"/>
                <a:sym typeface="Jost"/>
              </a:defRPr>
            </a:lvl6pPr>
            <a:lvl7pPr lvl="6">
              <a:spcBef>
                <a:spcPts val="0"/>
              </a:spcBef>
              <a:spcAft>
                <a:spcPts val="0"/>
              </a:spcAft>
              <a:buNone/>
              <a:defRPr sz="1200">
                <a:solidFill>
                  <a:schemeClr val="accent4"/>
                </a:solidFill>
                <a:latin typeface="Jost"/>
                <a:ea typeface="Jost"/>
                <a:cs typeface="Jost"/>
                <a:sym typeface="Jost"/>
              </a:defRPr>
            </a:lvl7pPr>
            <a:lvl8pPr lvl="7">
              <a:spcBef>
                <a:spcPts val="0"/>
              </a:spcBef>
              <a:spcAft>
                <a:spcPts val="0"/>
              </a:spcAft>
              <a:buNone/>
              <a:defRPr sz="1200">
                <a:solidFill>
                  <a:schemeClr val="accent4"/>
                </a:solidFill>
                <a:latin typeface="Jost"/>
                <a:ea typeface="Jost"/>
                <a:cs typeface="Jost"/>
                <a:sym typeface="Jost"/>
              </a:defRPr>
            </a:lvl8pPr>
            <a:lvl9pPr lvl="8">
              <a:spcBef>
                <a:spcPts val="0"/>
              </a:spcBef>
              <a:spcAft>
                <a:spcPts val="0"/>
              </a:spcAft>
              <a:buNone/>
              <a:defRPr sz="1200">
                <a:solidFill>
                  <a:schemeClr val="accent4"/>
                </a:solidFill>
                <a:latin typeface="Jost"/>
                <a:ea typeface="Jost"/>
                <a:cs typeface="Jost"/>
                <a:sym typeface="Jost"/>
              </a:defRPr>
            </a:lvl9pPr>
          </a:lstStyle>
          <a:p/>
        </p:txBody>
      </p:sp>
      <p:sp>
        <p:nvSpPr>
          <p:cNvPr id="144" name="Google Shape;144;p13"/>
          <p:cNvSpPr txBox="1"/>
          <p:nvPr>
            <p:ph idx="13" type="subTitle"/>
          </p:nvPr>
        </p:nvSpPr>
        <p:spPr>
          <a:xfrm>
            <a:off x="4903325" y="761900"/>
            <a:ext cx="2378700" cy="167700"/>
          </a:xfrm>
          <a:prstGeom prst="rect">
            <a:avLst/>
          </a:prstGeom>
        </p:spPr>
        <p:txBody>
          <a:bodyPr anchorCtr="0" anchor="ctr" bIns="0" lIns="0" spcFirstLastPara="1" rIns="0" wrap="square" tIns="0">
            <a:noAutofit/>
          </a:bodyPr>
          <a:lstStyle>
            <a:lvl1pPr lvl="0">
              <a:spcBef>
                <a:spcPts val="0"/>
              </a:spcBef>
              <a:spcAft>
                <a:spcPts val="0"/>
              </a:spcAft>
              <a:buNone/>
              <a:defRPr sz="1200">
                <a:solidFill>
                  <a:schemeClr val="accent4"/>
                </a:solidFill>
                <a:latin typeface="Jost"/>
                <a:ea typeface="Jost"/>
                <a:cs typeface="Jost"/>
                <a:sym typeface="Jost"/>
              </a:defRPr>
            </a:lvl1pPr>
            <a:lvl2pPr lvl="1">
              <a:spcBef>
                <a:spcPts val="0"/>
              </a:spcBef>
              <a:spcAft>
                <a:spcPts val="0"/>
              </a:spcAft>
              <a:buNone/>
              <a:defRPr sz="1200">
                <a:solidFill>
                  <a:schemeClr val="accent4"/>
                </a:solidFill>
                <a:latin typeface="Jost"/>
                <a:ea typeface="Jost"/>
                <a:cs typeface="Jost"/>
                <a:sym typeface="Jost"/>
              </a:defRPr>
            </a:lvl2pPr>
            <a:lvl3pPr lvl="2">
              <a:spcBef>
                <a:spcPts val="0"/>
              </a:spcBef>
              <a:spcAft>
                <a:spcPts val="0"/>
              </a:spcAft>
              <a:buNone/>
              <a:defRPr sz="1200">
                <a:solidFill>
                  <a:schemeClr val="accent4"/>
                </a:solidFill>
                <a:latin typeface="Jost"/>
                <a:ea typeface="Jost"/>
                <a:cs typeface="Jost"/>
                <a:sym typeface="Jost"/>
              </a:defRPr>
            </a:lvl3pPr>
            <a:lvl4pPr lvl="3">
              <a:spcBef>
                <a:spcPts val="0"/>
              </a:spcBef>
              <a:spcAft>
                <a:spcPts val="0"/>
              </a:spcAft>
              <a:buNone/>
              <a:defRPr sz="1200">
                <a:solidFill>
                  <a:schemeClr val="accent4"/>
                </a:solidFill>
                <a:latin typeface="Jost"/>
                <a:ea typeface="Jost"/>
                <a:cs typeface="Jost"/>
                <a:sym typeface="Jost"/>
              </a:defRPr>
            </a:lvl4pPr>
            <a:lvl5pPr lvl="4">
              <a:spcBef>
                <a:spcPts val="0"/>
              </a:spcBef>
              <a:spcAft>
                <a:spcPts val="0"/>
              </a:spcAft>
              <a:buNone/>
              <a:defRPr sz="1200">
                <a:solidFill>
                  <a:schemeClr val="accent4"/>
                </a:solidFill>
                <a:latin typeface="Jost"/>
                <a:ea typeface="Jost"/>
                <a:cs typeface="Jost"/>
                <a:sym typeface="Jost"/>
              </a:defRPr>
            </a:lvl5pPr>
            <a:lvl6pPr lvl="5">
              <a:spcBef>
                <a:spcPts val="0"/>
              </a:spcBef>
              <a:spcAft>
                <a:spcPts val="0"/>
              </a:spcAft>
              <a:buNone/>
              <a:defRPr sz="1200">
                <a:solidFill>
                  <a:schemeClr val="accent4"/>
                </a:solidFill>
                <a:latin typeface="Jost"/>
                <a:ea typeface="Jost"/>
                <a:cs typeface="Jost"/>
                <a:sym typeface="Jost"/>
              </a:defRPr>
            </a:lvl6pPr>
            <a:lvl7pPr lvl="6">
              <a:spcBef>
                <a:spcPts val="0"/>
              </a:spcBef>
              <a:spcAft>
                <a:spcPts val="0"/>
              </a:spcAft>
              <a:buNone/>
              <a:defRPr sz="1200">
                <a:solidFill>
                  <a:schemeClr val="accent4"/>
                </a:solidFill>
                <a:latin typeface="Jost"/>
                <a:ea typeface="Jost"/>
                <a:cs typeface="Jost"/>
                <a:sym typeface="Jost"/>
              </a:defRPr>
            </a:lvl7pPr>
            <a:lvl8pPr lvl="7">
              <a:spcBef>
                <a:spcPts val="0"/>
              </a:spcBef>
              <a:spcAft>
                <a:spcPts val="0"/>
              </a:spcAft>
              <a:buNone/>
              <a:defRPr sz="1200">
                <a:solidFill>
                  <a:schemeClr val="accent4"/>
                </a:solidFill>
                <a:latin typeface="Jost"/>
                <a:ea typeface="Jost"/>
                <a:cs typeface="Jost"/>
                <a:sym typeface="Jost"/>
              </a:defRPr>
            </a:lvl8pPr>
            <a:lvl9pPr lvl="8">
              <a:spcBef>
                <a:spcPts val="0"/>
              </a:spcBef>
              <a:spcAft>
                <a:spcPts val="0"/>
              </a:spcAft>
              <a:buNone/>
              <a:defRPr sz="1200">
                <a:solidFill>
                  <a:schemeClr val="accent4"/>
                </a:solidFill>
                <a:latin typeface="Jost"/>
                <a:ea typeface="Jost"/>
                <a:cs typeface="Jost"/>
                <a:sym typeface="Jost"/>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ards">
  <p:cSld name="CUSTOM_8_1_1_1_1_1_1_1_1_1_1_1_1_1_1_1_1_1_1_1_1_1_1_1_1">
    <p:spTree>
      <p:nvGrpSpPr>
        <p:cNvPr id="145" name="Shape 145"/>
        <p:cNvGrpSpPr/>
        <p:nvPr/>
      </p:nvGrpSpPr>
      <p:grpSpPr>
        <a:xfrm>
          <a:off x="0" y="0"/>
          <a:ext cx="0" cy="0"/>
          <a:chOff x="0" y="0"/>
          <a:chExt cx="0" cy="0"/>
        </a:xfrm>
      </p:grpSpPr>
      <p:sp>
        <p:nvSpPr>
          <p:cNvPr id="146" name="Google Shape;146;p14"/>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147" name="Google Shape;147;p14"/>
          <p:cNvSpPr txBox="1"/>
          <p:nvPr>
            <p:ph idx="2" type="title"/>
          </p:nvPr>
        </p:nvSpPr>
        <p:spPr>
          <a:xfrm>
            <a:off x="64148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148" name="Google Shape;148;p14"/>
          <p:cNvSpPr txBox="1"/>
          <p:nvPr>
            <p:ph idx="3" type="title"/>
          </p:nvPr>
        </p:nvSpPr>
        <p:spPr>
          <a:xfrm>
            <a:off x="228600" y="457200"/>
            <a:ext cx="4160400" cy="4647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p:txBody>
      </p:sp>
      <p:sp>
        <p:nvSpPr>
          <p:cNvPr id="149" name="Google Shape;149;p14"/>
          <p:cNvSpPr txBox="1"/>
          <p:nvPr>
            <p:ph idx="1" type="body"/>
          </p:nvPr>
        </p:nvSpPr>
        <p:spPr>
          <a:xfrm>
            <a:off x="228600" y="882000"/>
            <a:ext cx="2514300" cy="6438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150" name="Google Shape;150;p14"/>
          <p:cNvSpPr txBox="1"/>
          <p:nvPr>
            <p:ph idx="4" type="subTitle"/>
          </p:nvPr>
        </p:nvSpPr>
        <p:spPr>
          <a:xfrm>
            <a:off x="343325" y="2026000"/>
            <a:ext cx="2362200" cy="172200"/>
          </a:xfrm>
          <a:prstGeom prst="rect">
            <a:avLst/>
          </a:prstGeom>
        </p:spPr>
        <p:txBody>
          <a:bodyPr anchorCtr="0" anchor="t" bIns="0" lIns="0" spcFirstLastPara="1" rIns="0" wrap="square" tIns="0">
            <a:noAutofit/>
          </a:bodyPr>
          <a:lstStyle>
            <a:lvl1pPr lvl="0">
              <a:spcBef>
                <a:spcPts val="0"/>
              </a:spcBef>
              <a:spcAft>
                <a:spcPts val="0"/>
              </a:spcAft>
              <a:buNone/>
              <a:defRPr sz="1000"/>
            </a:lvl1pPr>
            <a:lvl2pPr lvl="1">
              <a:spcBef>
                <a:spcPts val="0"/>
              </a:spcBef>
              <a:spcAft>
                <a:spcPts val="0"/>
              </a:spcAft>
              <a:buNone/>
              <a:defRPr sz="1000"/>
            </a:lvl2pPr>
            <a:lvl3pPr lvl="2">
              <a:spcBef>
                <a:spcPts val="0"/>
              </a:spcBef>
              <a:spcAft>
                <a:spcPts val="0"/>
              </a:spcAft>
              <a:buNone/>
              <a:defRPr sz="1000"/>
            </a:lvl3pPr>
            <a:lvl4pPr lvl="3">
              <a:spcBef>
                <a:spcPts val="0"/>
              </a:spcBef>
              <a:spcAft>
                <a:spcPts val="0"/>
              </a:spcAft>
              <a:buNone/>
              <a:defRPr sz="1000"/>
            </a:lvl4pPr>
            <a:lvl5pPr lvl="4">
              <a:spcBef>
                <a:spcPts val="0"/>
              </a:spcBef>
              <a:spcAft>
                <a:spcPts val="0"/>
              </a:spcAft>
              <a:buNone/>
              <a:defRPr sz="1000"/>
            </a:lvl5pPr>
            <a:lvl6pPr lvl="5">
              <a:spcBef>
                <a:spcPts val="0"/>
              </a:spcBef>
              <a:spcAft>
                <a:spcPts val="0"/>
              </a:spcAft>
              <a:buNone/>
              <a:defRPr sz="1000"/>
            </a:lvl6pPr>
            <a:lvl7pPr lvl="6">
              <a:spcBef>
                <a:spcPts val="0"/>
              </a:spcBef>
              <a:spcAft>
                <a:spcPts val="0"/>
              </a:spcAft>
              <a:buNone/>
              <a:defRPr sz="1000"/>
            </a:lvl7pPr>
            <a:lvl8pPr lvl="7">
              <a:spcBef>
                <a:spcPts val="0"/>
              </a:spcBef>
              <a:spcAft>
                <a:spcPts val="0"/>
              </a:spcAft>
              <a:buNone/>
              <a:defRPr sz="1000"/>
            </a:lvl8pPr>
            <a:lvl9pPr lvl="8">
              <a:spcBef>
                <a:spcPts val="0"/>
              </a:spcBef>
              <a:spcAft>
                <a:spcPts val="0"/>
              </a:spcAft>
              <a:buNone/>
              <a:defRPr sz="1000"/>
            </a:lvl9pPr>
          </a:lstStyle>
          <a:p/>
        </p:txBody>
      </p:sp>
      <p:sp>
        <p:nvSpPr>
          <p:cNvPr id="151" name="Google Shape;151;p14"/>
          <p:cNvSpPr txBox="1"/>
          <p:nvPr>
            <p:ph idx="5" type="subTitle"/>
          </p:nvPr>
        </p:nvSpPr>
        <p:spPr>
          <a:xfrm>
            <a:off x="4733675" y="2026000"/>
            <a:ext cx="2362200" cy="172200"/>
          </a:xfrm>
          <a:prstGeom prst="rect">
            <a:avLst/>
          </a:prstGeom>
        </p:spPr>
        <p:txBody>
          <a:bodyPr anchorCtr="0" anchor="t" bIns="0" lIns="0" spcFirstLastPara="1" rIns="0" wrap="square" tIns="0">
            <a:noAutofit/>
          </a:bodyPr>
          <a:lstStyle>
            <a:lvl1pPr lvl="0">
              <a:spcBef>
                <a:spcPts val="0"/>
              </a:spcBef>
              <a:spcAft>
                <a:spcPts val="0"/>
              </a:spcAft>
              <a:buNone/>
              <a:defRPr sz="1000"/>
            </a:lvl1pPr>
            <a:lvl2pPr lvl="1">
              <a:spcBef>
                <a:spcPts val="0"/>
              </a:spcBef>
              <a:spcAft>
                <a:spcPts val="0"/>
              </a:spcAft>
              <a:buNone/>
              <a:defRPr sz="1000"/>
            </a:lvl2pPr>
            <a:lvl3pPr lvl="2">
              <a:spcBef>
                <a:spcPts val="0"/>
              </a:spcBef>
              <a:spcAft>
                <a:spcPts val="0"/>
              </a:spcAft>
              <a:buNone/>
              <a:defRPr sz="1000"/>
            </a:lvl3pPr>
            <a:lvl4pPr lvl="3">
              <a:spcBef>
                <a:spcPts val="0"/>
              </a:spcBef>
              <a:spcAft>
                <a:spcPts val="0"/>
              </a:spcAft>
              <a:buNone/>
              <a:defRPr sz="1000"/>
            </a:lvl4pPr>
            <a:lvl5pPr lvl="4">
              <a:spcBef>
                <a:spcPts val="0"/>
              </a:spcBef>
              <a:spcAft>
                <a:spcPts val="0"/>
              </a:spcAft>
              <a:buNone/>
              <a:defRPr sz="1000"/>
            </a:lvl5pPr>
            <a:lvl6pPr lvl="5">
              <a:spcBef>
                <a:spcPts val="0"/>
              </a:spcBef>
              <a:spcAft>
                <a:spcPts val="0"/>
              </a:spcAft>
              <a:buNone/>
              <a:defRPr sz="1000"/>
            </a:lvl6pPr>
            <a:lvl7pPr lvl="6">
              <a:spcBef>
                <a:spcPts val="0"/>
              </a:spcBef>
              <a:spcAft>
                <a:spcPts val="0"/>
              </a:spcAft>
              <a:buNone/>
              <a:defRPr sz="1000"/>
            </a:lvl7pPr>
            <a:lvl8pPr lvl="7">
              <a:spcBef>
                <a:spcPts val="0"/>
              </a:spcBef>
              <a:spcAft>
                <a:spcPts val="0"/>
              </a:spcAft>
              <a:buNone/>
              <a:defRPr sz="1000"/>
            </a:lvl8pPr>
            <a:lvl9pPr lvl="8">
              <a:spcBef>
                <a:spcPts val="0"/>
              </a:spcBef>
              <a:spcAft>
                <a:spcPts val="0"/>
              </a:spcAft>
              <a:buNone/>
              <a:defRPr sz="10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p:cSld name="CUSTOM_8_1_1_1_1_1_1_1_1_1_1_1_1_1_1_1_1_1_1_1_1_1_1_1_1_1">
    <p:spTree>
      <p:nvGrpSpPr>
        <p:cNvPr id="152" name="Shape 152"/>
        <p:cNvGrpSpPr/>
        <p:nvPr/>
      </p:nvGrpSpPr>
      <p:grpSpPr>
        <a:xfrm>
          <a:off x="0" y="0"/>
          <a:ext cx="0" cy="0"/>
          <a:chOff x="0" y="0"/>
          <a:chExt cx="0" cy="0"/>
        </a:xfrm>
      </p:grpSpPr>
      <p:sp>
        <p:nvSpPr>
          <p:cNvPr id="153" name="Google Shape;153;p15"/>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154" name="Google Shape;154;p15"/>
          <p:cNvSpPr txBox="1"/>
          <p:nvPr>
            <p:ph idx="2" type="title"/>
          </p:nvPr>
        </p:nvSpPr>
        <p:spPr>
          <a:xfrm>
            <a:off x="64148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155" name="Google Shape;155;p15"/>
          <p:cNvSpPr txBox="1"/>
          <p:nvPr>
            <p:ph idx="1" type="body"/>
          </p:nvPr>
        </p:nvSpPr>
        <p:spPr>
          <a:xfrm>
            <a:off x="4637600" y="4326275"/>
            <a:ext cx="3934800" cy="449100"/>
          </a:xfrm>
          <a:prstGeom prst="rect">
            <a:avLst/>
          </a:prstGeom>
        </p:spPr>
        <p:txBody>
          <a:bodyPr anchorCtr="0" anchor="ctr" bIns="0" lIns="0" spcFirstLastPara="1" rIns="0" wrap="square" tIns="0">
            <a:no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156" name="Google Shape;156;p15"/>
          <p:cNvSpPr txBox="1"/>
          <p:nvPr>
            <p:ph idx="3" type="subTitle"/>
          </p:nvPr>
        </p:nvSpPr>
        <p:spPr>
          <a:xfrm>
            <a:off x="1603898" y="4342896"/>
            <a:ext cx="2372700" cy="415800"/>
          </a:xfrm>
          <a:prstGeom prst="rect">
            <a:avLst/>
          </a:prstGeom>
        </p:spPr>
        <p:txBody>
          <a:bodyPr anchorCtr="0" anchor="ctr" bIns="0" lIns="0" spcFirstLastPara="1" rIns="0" wrap="square" tIns="0">
            <a:noAutofit/>
          </a:bodyPr>
          <a:lstStyle>
            <a:lvl1pPr lvl="0">
              <a:spcBef>
                <a:spcPts val="0"/>
              </a:spcBef>
              <a:spcAft>
                <a:spcPts val="0"/>
              </a:spcAft>
              <a:buNone/>
              <a:defRPr sz="1200"/>
            </a:lvl1pPr>
            <a:lvl2pPr lvl="1">
              <a:spcBef>
                <a:spcPts val="0"/>
              </a:spcBef>
              <a:spcAft>
                <a:spcPts val="0"/>
              </a:spcAft>
              <a:buNone/>
              <a:defRPr sz="1200"/>
            </a:lvl2pPr>
            <a:lvl3pPr lvl="2">
              <a:spcBef>
                <a:spcPts val="0"/>
              </a:spcBef>
              <a:spcAft>
                <a:spcPts val="0"/>
              </a:spcAft>
              <a:buNone/>
              <a:defRPr sz="1200"/>
            </a:lvl3pPr>
            <a:lvl4pPr lvl="3">
              <a:spcBef>
                <a:spcPts val="0"/>
              </a:spcBef>
              <a:spcAft>
                <a:spcPts val="0"/>
              </a:spcAft>
              <a:buNone/>
              <a:defRPr sz="1200"/>
            </a:lvl4pPr>
            <a:lvl5pPr lvl="4">
              <a:spcBef>
                <a:spcPts val="0"/>
              </a:spcBef>
              <a:spcAft>
                <a:spcPts val="0"/>
              </a:spcAft>
              <a:buNone/>
              <a:defRPr sz="1200"/>
            </a:lvl5pPr>
            <a:lvl6pPr lvl="5">
              <a:spcBef>
                <a:spcPts val="0"/>
              </a:spcBef>
              <a:spcAft>
                <a:spcPts val="0"/>
              </a:spcAft>
              <a:buNone/>
              <a:defRPr sz="1200"/>
            </a:lvl6pPr>
            <a:lvl7pPr lvl="6">
              <a:spcBef>
                <a:spcPts val="0"/>
              </a:spcBef>
              <a:spcAft>
                <a:spcPts val="0"/>
              </a:spcAft>
              <a:buNone/>
              <a:defRPr sz="1200"/>
            </a:lvl7pPr>
            <a:lvl8pPr lvl="7">
              <a:spcBef>
                <a:spcPts val="0"/>
              </a:spcBef>
              <a:spcAft>
                <a:spcPts val="0"/>
              </a:spcAft>
              <a:buNone/>
              <a:defRPr sz="1200"/>
            </a:lvl8pPr>
            <a:lvl9pPr lvl="8">
              <a:spcBef>
                <a:spcPts val="0"/>
              </a:spcBef>
              <a:spcAft>
                <a:spcPts val="0"/>
              </a:spcAft>
              <a:buNone/>
              <a:defRPr sz="1200"/>
            </a:lvl9pPr>
          </a:lstStyle>
          <a:p/>
        </p:txBody>
      </p:sp>
      <p:sp>
        <p:nvSpPr>
          <p:cNvPr id="157" name="Google Shape;157;p15"/>
          <p:cNvSpPr txBox="1"/>
          <p:nvPr>
            <p:ph idx="4" type="subTitle"/>
          </p:nvPr>
        </p:nvSpPr>
        <p:spPr>
          <a:xfrm>
            <a:off x="330825" y="4189325"/>
            <a:ext cx="923400" cy="723000"/>
          </a:xfrm>
          <a:prstGeom prst="rect">
            <a:avLst/>
          </a:prstGeom>
        </p:spPr>
        <p:txBody>
          <a:bodyPr anchorCtr="0" anchor="ctr" bIns="0" lIns="0" spcFirstLastPara="1" rIns="0" wrap="square" tIns="0">
            <a:noAutofit/>
          </a:bodyPr>
          <a:lstStyle>
            <a:lvl1pPr lvl="0">
              <a:spcBef>
                <a:spcPts val="0"/>
              </a:spcBef>
              <a:spcAft>
                <a:spcPts val="0"/>
              </a:spcAft>
              <a:buNone/>
              <a:defRPr sz="4800">
                <a:solidFill>
                  <a:schemeClr val="lt2"/>
                </a:solidFill>
              </a:defRPr>
            </a:lvl1pPr>
            <a:lvl2pPr lvl="1">
              <a:spcBef>
                <a:spcPts val="0"/>
              </a:spcBef>
              <a:spcAft>
                <a:spcPts val="0"/>
              </a:spcAft>
              <a:buNone/>
              <a:defRPr sz="4800">
                <a:solidFill>
                  <a:schemeClr val="lt2"/>
                </a:solidFill>
              </a:defRPr>
            </a:lvl2pPr>
            <a:lvl3pPr lvl="2">
              <a:spcBef>
                <a:spcPts val="0"/>
              </a:spcBef>
              <a:spcAft>
                <a:spcPts val="0"/>
              </a:spcAft>
              <a:buNone/>
              <a:defRPr sz="4800">
                <a:solidFill>
                  <a:schemeClr val="lt2"/>
                </a:solidFill>
              </a:defRPr>
            </a:lvl3pPr>
            <a:lvl4pPr lvl="3">
              <a:spcBef>
                <a:spcPts val="0"/>
              </a:spcBef>
              <a:spcAft>
                <a:spcPts val="0"/>
              </a:spcAft>
              <a:buNone/>
              <a:defRPr sz="4800">
                <a:solidFill>
                  <a:schemeClr val="lt2"/>
                </a:solidFill>
              </a:defRPr>
            </a:lvl4pPr>
            <a:lvl5pPr lvl="4">
              <a:spcBef>
                <a:spcPts val="0"/>
              </a:spcBef>
              <a:spcAft>
                <a:spcPts val="0"/>
              </a:spcAft>
              <a:buNone/>
              <a:defRPr sz="4800">
                <a:solidFill>
                  <a:schemeClr val="lt2"/>
                </a:solidFill>
              </a:defRPr>
            </a:lvl5pPr>
            <a:lvl6pPr lvl="5">
              <a:spcBef>
                <a:spcPts val="0"/>
              </a:spcBef>
              <a:spcAft>
                <a:spcPts val="0"/>
              </a:spcAft>
              <a:buNone/>
              <a:defRPr sz="4800">
                <a:solidFill>
                  <a:schemeClr val="lt2"/>
                </a:solidFill>
              </a:defRPr>
            </a:lvl6pPr>
            <a:lvl7pPr lvl="6">
              <a:spcBef>
                <a:spcPts val="0"/>
              </a:spcBef>
              <a:spcAft>
                <a:spcPts val="0"/>
              </a:spcAft>
              <a:buNone/>
              <a:defRPr sz="4800">
                <a:solidFill>
                  <a:schemeClr val="lt2"/>
                </a:solidFill>
              </a:defRPr>
            </a:lvl7pPr>
            <a:lvl8pPr lvl="7">
              <a:spcBef>
                <a:spcPts val="0"/>
              </a:spcBef>
              <a:spcAft>
                <a:spcPts val="0"/>
              </a:spcAft>
              <a:buNone/>
              <a:defRPr sz="4800">
                <a:solidFill>
                  <a:schemeClr val="lt2"/>
                </a:solidFill>
              </a:defRPr>
            </a:lvl8pPr>
            <a:lvl9pPr lvl="8">
              <a:spcBef>
                <a:spcPts val="0"/>
              </a:spcBef>
              <a:spcAft>
                <a:spcPts val="0"/>
              </a:spcAft>
              <a:buNone/>
              <a:defRPr sz="4800">
                <a:solidFill>
                  <a:schemeClr val="lt2"/>
                </a:solidFill>
              </a:defRPr>
            </a:lvl9pPr>
          </a:lstStyle>
          <a:p/>
        </p:txBody>
      </p:sp>
      <p:sp>
        <p:nvSpPr>
          <p:cNvPr id="158" name="Google Shape;158;p15"/>
          <p:cNvSpPr txBox="1"/>
          <p:nvPr>
            <p:ph idx="5" type="body"/>
          </p:nvPr>
        </p:nvSpPr>
        <p:spPr>
          <a:xfrm>
            <a:off x="4637600" y="3322645"/>
            <a:ext cx="3934800" cy="449100"/>
          </a:xfrm>
          <a:prstGeom prst="rect">
            <a:avLst/>
          </a:prstGeom>
        </p:spPr>
        <p:txBody>
          <a:bodyPr anchorCtr="0" anchor="ctr" bIns="0" lIns="0" spcFirstLastPara="1" rIns="0" wrap="square" tIns="0">
            <a:no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159" name="Google Shape;159;p15"/>
          <p:cNvSpPr txBox="1"/>
          <p:nvPr>
            <p:ph idx="6" type="subTitle"/>
          </p:nvPr>
        </p:nvSpPr>
        <p:spPr>
          <a:xfrm>
            <a:off x="1603898" y="3339267"/>
            <a:ext cx="2372700" cy="415800"/>
          </a:xfrm>
          <a:prstGeom prst="rect">
            <a:avLst/>
          </a:prstGeom>
        </p:spPr>
        <p:txBody>
          <a:bodyPr anchorCtr="0" anchor="ctr" bIns="0" lIns="0" spcFirstLastPara="1" rIns="0" wrap="square" tIns="0">
            <a:noAutofit/>
          </a:bodyPr>
          <a:lstStyle>
            <a:lvl1pPr lvl="0">
              <a:spcBef>
                <a:spcPts val="0"/>
              </a:spcBef>
              <a:spcAft>
                <a:spcPts val="0"/>
              </a:spcAft>
              <a:buNone/>
              <a:defRPr sz="1200"/>
            </a:lvl1pPr>
            <a:lvl2pPr lvl="1">
              <a:spcBef>
                <a:spcPts val="0"/>
              </a:spcBef>
              <a:spcAft>
                <a:spcPts val="0"/>
              </a:spcAft>
              <a:buNone/>
              <a:defRPr sz="1200"/>
            </a:lvl2pPr>
            <a:lvl3pPr lvl="2">
              <a:spcBef>
                <a:spcPts val="0"/>
              </a:spcBef>
              <a:spcAft>
                <a:spcPts val="0"/>
              </a:spcAft>
              <a:buNone/>
              <a:defRPr sz="1200"/>
            </a:lvl3pPr>
            <a:lvl4pPr lvl="3">
              <a:spcBef>
                <a:spcPts val="0"/>
              </a:spcBef>
              <a:spcAft>
                <a:spcPts val="0"/>
              </a:spcAft>
              <a:buNone/>
              <a:defRPr sz="1200"/>
            </a:lvl4pPr>
            <a:lvl5pPr lvl="4">
              <a:spcBef>
                <a:spcPts val="0"/>
              </a:spcBef>
              <a:spcAft>
                <a:spcPts val="0"/>
              </a:spcAft>
              <a:buNone/>
              <a:defRPr sz="1200"/>
            </a:lvl5pPr>
            <a:lvl6pPr lvl="5">
              <a:spcBef>
                <a:spcPts val="0"/>
              </a:spcBef>
              <a:spcAft>
                <a:spcPts val="0"/>
              </a:spcAft>
              <a:buNone/>
              <a:defRPr sz="1200"/>
            </a:lvl6pPr>
            <a:lvl7pPr lvl="6">
              <a:spcBef>
                <a:spcPts val="0"/>
              </a:spcBef>
              <a:spcAft>
                <a:spcPts val="0"/>
              </a:spcAft>
              <a:buNone/>
              <a:defRPr sz="1200"/>
            </a:lvl7pPr>
            <a:lvl8pPr lvl="7">
              <a:spcBef>
                <a:spcPts val="0"/>
              </a:spcBef>
              <a:spcAft>
                <a:spcPts val="0"/>
              </a:spcAft>
              <a:buNone/>
              <a:defRPr sz="1200"/>
            </a:lvl8pPr>
            <a:lvl9pPr lvl="8">
              <a:spcBef>
                <a:spcPts val="0"/>
              </a:spcBef>
              <a:spcAft>
                <a:spcPts val="0"/>
              </a:spcAft>
              <a:buNone/>
              <a:defRPr sz="1200"/>
            </a:lvl9pPr>
          </a:lstStyle>
          <a:p/>
        </p:txBody>
      </p:sp>
      <p:sp>
        <p:nvSpPr>
          <p:cNvPr id="160" name="Google Shape;160;p15"/>
          <p:cNvSpPr txBox="1"/>
          <p:nvPr>
            <p:ph idx="7" type="subTitle"/>
          </p:nvPr>
        </p:nvSpPr>
        <p:spPr>
          <a:xfrm>
            <a:off x="330825" y="3185695"/>
            <a:ext cx="923400" cy="723000"/>
          </a:xfrm>
          <a:prstGeom prst="rect">
            <a:avLst/>
          </a:prstGeom>
        </p:spPr>
        <p:txBody>
          <a:bodyPr anchorCtr="0" anchor="ctr" bIns="0" lIns="0" spcFirstLastPara="1" rIns="0" wrap="square" tIns="0">
            <a:noAutofit/>
          </a:bodyPr>
          <a:lstStyle>
            <a:lvl1pPr lvl="0">
              <a:spcBef>
                <a:spcPts val="0"/>
              </a:spcBef>
              <a:spcAft>
                <a:spcPts val="0"/>
              </a:spcAft>
              <a:buNone/>
              <a:defRPr sz="4800">
                <a:solidFill>
                  <a:schemeClr val="lt2"/>
                </a:solidFill>
              </a:defRPr>
            </a:lvl1pPr>
            <a:lvl2pPr lvl="1">
              <a:spcBef>
                <a:spcPts val="0"/>
              </a:spcBef>
              <a:spcAft>
                <a:spcPts val="0"/>
              </a:spcAft>
              <a:buNone/>
              <a:defRPr sz="4800">
                <a:solidFill>
                  <a:schemeClr val="lt2"/>
                </a:solidFill>
              </a:defRPr>
            </a:lvl2pPr>
            <a:lvl3pPr lvl="2">
              <a:spcBef>
                <a:spcPts val="0"/>
              </a:spcBef>
              <a:spcAft>
                <a:spcPts val="0"/>
              </a:spcAft>
              <a:buNone/>
              <a:defRPr sz="4800">
                <a:solidFill>
                  <a:schemeClr val="lt2"/>
                </a:solidFill>
              </a:defRPr>
            </a:lvl3pPr>
            <a:lvl4pPr lvl="3">
              <a:spcBef>
                <a:spcPts val="0"/>
              </a:spcBef>
              <a:spcAft>
                <a:spcPts val="0"/>
              </a:spcAft>
              <a:buNone/>
              <a:defRPr sz="4800">
                <a:solidFill>
                  <a:schemeClr val="lt2"/>
                </a:solidFill>
              </a:defRPr>
            </a:lvl4pPr>
            <a:lvl5pPr lvl="4">
              <a:spcBef>
                <a:spcPts val="0"/>
              </a:spcBef>
              <a:spcAft>
                <a:spcPts val="0"/>
              </a:spcAft>
              <a:buNone/>
              <a:defRPr sz="4800">
                <a:solidFill>
                  <a:schemeClr val="lt2"/>
                </a:solidFill>
              </a:defRPr>
            </a:lvl5pPr>
            <a:lvl6pPr lvl="5">
              <a:spcBef>
                <a:spcPts val="0"/>
              </a:spcBef>
              <a:spcAft>
                <a:spcPts val="0"/>
              </a:spcAft>
              <a:buNone/>
              <a:defRPr sz="4800">
                <a:solidFill>
                  <a:schemeClr val="lt2"/>
                </a:solidFill>
              </a:defRPr>
            </a:lvl6pPr>
            <a:lvl7pPr lvl="6">
              <a:spcBef>
                <a:spcPts val="0"/>
              </a:spcBef>
              <a:spcAft>
                <a:spcPts val="0"/>
              </a:spcAft>
              <a:buNone/>
              <a:defRPr sz="4800">
                <a:solidFill>
                  <a:schemeClr val="lt2"/>
                </a:solidFill>
              </a:defRPr>
            </a:lvl7pPr>
            <a:lvl8pPr lvl="7">
              <a:spcBef>
                <a:spcPts val="0"/>
              </a:spcBef>
              <a:spcAft>
                <a:spcPts val="0"/>
              </a:spcAft>
              <a:buNone/>
              <a:defRPr sz="4800">
                <a:solidFill>
                  <a:schemeClr val="lt2"/>
                </a:solidFill>
              </a:defRPr>
            </a:lvl8pPr>
            <a:lvl9pPr lvl="8">
              <a:spcBef>
                <a:spcPts val="0"/>
              </a:spcBef>
              <a:spcAft>
                <a:spcPts val="0"/>
              </a:spcAft>
              <a:buNone/>
              <a:defRPr sz="4800">
                <a:solidFill>
                  <a:schemeClr val="lt2"/>
                </a:solidFill>
              </a:defRPr>
            </a:lvl9pPr>
          </a:lstStyle>
          <a:p/>
        </p:txBody>
      </p:sp>
      <p:sp>
        <p:nvSpPr>
          <p:cNvPr id="161" name="Google Shape;161;p15"/>
          <p:cNvSpPr txBox="1"/>
          <p:nvPr>
            <p:ph idx="8" type="body"/>
          </p:nvPr>
        </p:nvSpPr>
        <p:spPr>
          <a:xfrm>
            <a:off x="4637600" y="2341985"/>
            <a:ext cx="3934800" cy="449100"/>
          </a:xfrm>
          <a:prstGeom prst="rect">
            <a:avLst/>
          </a:prstGeom>
        </p:spPr>
        <p:txBody>
          <a:bodyPr anchorCtr="0" anchor="ctr" bIns="0" lIns="0" spcFirstLastPara="1" rIns="0" wrap="square" tIns="0">
            <a:no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162" name="Google Shape;162;p15"/>
          <p:cNvSpPr txBox="1"/>
          <p:nvPr>
            <p:ph idx="9" type="subTitle"/>
          </p:nvPr>
        </p:nvSpPr>
        <p:spPr>
          <a:xfrm>
            <a:off x="1603898" y="2358608"/>
            <a:ext cx="2372700" cy="415800"/>
          </a:xfrm>
          <a:prstGeom prst="rect">
            <a:avLst/>
          </a:prstGeom>
        </p:spPr>
        <p:txBody>
          <a:bodyPr anchorCtr="0" anchor="ctr" bIns="0" lIns="0" spcFirstLastPara="1" rIns="0" wrap="square" tIns="0">
            <a:noAutofit/>
          </a:bodyPr>
          <a:lstStyle>
            <a:lvl1pPr lvl="0">
              <a:spcBef>
                <a:spcPts val="0"/>
              </a:spcBef>
              <a:spcAft>
                <a:spcPts val="0"/>
              </a:spcAft>
              <a:buNone/>
              <a:defRPr sz="1200"/>
            </a:lvl1pPr>
            <a:lvl2pPr lvl="1">
              <a:spcBef>
                <a:spcPts val="0"/>
              </a:spcBef>
              <a:spcAft>
                <a:spcPts val="0"/>
              </a:spcAft>
              <a:buNone/>
              <a:defRPr sz="1200"/>
            </a:lvl2pPr>
            <a:lvl3pPr lvl="2">
              <a:spcBef>
                <a:spcPts val="0"/>
              </a:spcBef>
              <a:spcAft>
                <a:spcPts val="0"/>
              </a:spcAft>
              <a:buNone/>
              <a:defRPr sz="1200"/>
            </a:lvl3pPr>
            <a:lvl4pPr lvl="3">
              <a:spcBef>
                <a:spcPts val="0"/>
              </a:spcBef>
              <a:spcAft>
                <a:spcPts val="0"/>
              </a:spcAft>
              <a:buNone/>
              <a:defRPr sz="1200"/>
            </a:lvl4pPr>
            <a:lvl5pPr lvl="4">
              <a:spcBef>
                <a:spcPts val="0"/>
              </a:spcBef>
              <a:spcAft>
                <a:spcPts val="0"/>
              </a:spcAft>
              <a:buNone/>
              <a:defRPr sz="1200"/>
            </a:lvl5pPr>
            <a:lvl6pPr lvl="5">
              <a:spcBef>
                <a:spcPts val="0"/>
              </a:spcBef>
              <a:spcAft>
                <a:spcPts val="0"/>
              </a:spcAft>
              <a:buNone/>
              <a:defRPr sz="1200"/>
            </a:lvl6pPr>
            <a:lvl7pPr lvl="6">
              <a:spcBef>
                <a:spcPts val="0"/>
              </a:spcBef>
              <a:spcAft>
                <a:spcPts val="0"/>
              </a:spcAft>
              <a:buNone/>
              <a:defRPr sz="1200"/>
            </a:lvl7pPr>
            <a:lvl8pPr lvl="7">
              <a:spcBef>
                <a:spcPts val="0"/>
              </a:spcBef>
              <a:spcAft>
                <a:spcPts val="0"/>
              </a:spcAft>
              <a:buNone/>
              <a:defRPr sz="1200"/>
            </a:lvl8pPr>
            <a:lvl9pPr lvl="8">
              <a:spcBef>
                <a:spcPts val="0"/>
              </a:spcBef>
              <a:spcAft>
                <a:spcPts val="0"/>
              </a:spcAft>
              <a:buNone/>
              <a:defRPr sz="1200"/>
            </a:lvl9pPr>
          </a:lstStyle>
          <a:p/>
        </p:txBody>
      </p:sp>
      <p:sp>
        <p:nvSpPr>
          <p:cNvPr id="163" name="Google Shape;163;p15"/>
          <p:cNvSpPr txBox="1"/>
          <p:nvPr>
            <p:ph idx="13" type="subTitle"/>
          </p:nvPr>
        </p:nvSpPr>
        <p:spPr>
          <a:xfrm>
            <a:off x="330825" y="2205037"/>
            <a:ext cx="923400" cy="723000"/>
          </a:xfrm>
          <a:prstGeom prst="rect">
            <a:avLst/>
          </a:prstGeom>
        </p:spPr>
        <p:txBody>
          <a:bodyPr anchorCtr="0" anchor="ctr" bIns="0" lIns="0" spcFirstLastPara="1" rIns="0" wrap="square" tIns="0">
            <a:noAutofit/>
          </a:bodyPr>
          <a:lstStyle>
            <a:lvl1pPr lvl="0">
              <a:spcBef>
                <a:spcPts val="0"/>
              </a:spcBef>
              <a:spcAft>
                <a:spcPts val="0"/>
              </a:spcAft>
              <a:buNone/>
              <a:defRPr sz="4800">
                <a:solidFill>
                  <a:schemeClr val="lt2"/>
                </a:solidFill>
              </a:defRPr>
            </a:lvl1pPr>
            <a:lvl2pPr lvl="1">
              <a:spcBef>
                <a:spcPts val="0"/>
              </a:spcBef>
              <a:spcAft>
                <a:spcPts val="0"/>
              </a:spcAft>
              <a:buNone/>
              <a:defRPr sz="4800">
                <a:solidFill>
                  <a:schemeClr val="lt2"/>
                </a:solidFill>
              </a:defRPr>
            </a:lvl2pPr>
            <a:lvl3pPr lvl="2">
              <a:spcBef>
                <a:spcPts val="0"/>
              </a:spcBef>
              <a:spcAft>
                <a:spcPts val="0"/>
              </a:spcAft>
              <a:buNone/>
              <a:defRPr sz="4800">
                <a:solidFill>
                  <a:schemeClr val="lt2"/>
                </a:solidFill>
              </a:defRPr>
            </a:lvl3pPr>
            <a:lvl4pPr lvl="3">
              <a:spcBef>
                <a:spcPts val="0"/>
              </a:spcBef>
              <a:spcAft>
                <a:spcPts val="0"/>
              </a:spcAft>
              <a:buNone/>
              <a:defRPr sz="4800">
                <a:solidFill>
                  <a:schemeClr val="lt2"/>
                </a:solidFill>
              </a:defRPr>
            </a:lvl4pPr>
            <a:lvl5pPr lvl="4">
              <a:spcBef>
                <a:spcPts val="0"/>
              </a:spcBef>
              <a:spcAft>
                <a:spcPts val="0"/>
              </a:spcAft>
              <a:buNone/>
              <a:defRPr sz="4800">
                <a:solidFill>
                  <a:schemeClr val="lt2"/>
                </a:solidFill>
              </a:defRPr>
            </a:lvl5pPr>
            <a:lvl6pPr lvl="5">
              <a:spcBef>
                <a:spcPts val="0"/>
              </a:spcBef>
              <a:spcAft>
                <a:spcPts val="0"/>
              </a:spcAft>
              <a:buNone/>
              <a:defRPr sz="4800">
                <a:solidFill>
                  <a:schemeClr val="lt2"/>
                </a:solidFill>
              </a:defRPr>
            </a:lvl6pPr>
            <a:lvl7pPr lvl="6">
              <a:spcBef>
                <a:spcPts val="0"/>
              </a:spcBef>
              <a:spcAft>
                <a:spcPts val="0"/>
              </a:spcAft>
              <a:buNone/>
              <a:defRPr sz="4800">
                <a:solidFill>
                  <a:schemeClr val="lt2"/>
                </a:solidFill>
              </a:defRPr>
            </a:lvl7pPr>
            <a:lvl8pPr lvl="7">
              <a:spcBef>
                <a:spcPts val="0"/>
              </a:spcBef>
              <a:spcAft>
                <a:spcPts val="0"/>
              </a:spcAft>
              <a:buNone/>
              <a:defRPr sz="4800">
                <a:solidFill>
                  <a:schemeClr val="lt2"/>
                </a:solidFill>
              </a:defRPr>
            </a:lvl8pPr>
            <a:lvl9pPr lvl="8">
              <a:spcBef>
                <a:spcPts val="0"/>
              </a:spcBef>
              <a:spcAft>
                <a:spcPts val="0"/>
              </a:spcAft>
              <a:buNone/>
              <a:defRPr sz="4800">
                <a:solidFill>
                  <a:schemeClr val="lt2"/>
                </a:solidFill>
              </a:defRPr>
            </a:lvl9pPr>
          </a:lstStyle>
          <a:p/>
        </p:txBody>
      </p:sp>
      <p:sp>
        <p:nvSpPr>
          <p:cNvPr id="164" name="Google Shape;164;p15"/>
          <p:cNvSpPr txBox="1"/>
          <p:nvPr>
            <p:ph idx="14" type="body"/>
          </p:nvPr>
        </p:nvSpPr>
        <p:spPr>
          <a:xfrm>
            <a:off x="4637600" y="1361325"/>
            <a:ext cx="3934800" cy="449100"/>
          </a:xfrm>
          <a:prstGeom prst="rect">
            <a:avLst/>
          </a:prstGeom>
        </p:spPr>
        <p:txBody>
          <a:bodyPr anchorCtr="0" anchor="ctr" bIns="0" lIns="0" spcFirstLastPara="1" rIns="0" wrap="square" tIns="0">
            <a:no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165" name="Google Shape;165;p15"/>
          <p:cNvSpPr txBox="1"/>
          <p:nvPr>
            <p:ph idx="15" type="subTitle"/>
          </p:nvPr>
        </p:nvSpPr>
        <p:spPr>
          <a:xfrm>
            <a:off x="1603898" y="1377949"/>
            <a:ext cx="2372700" cy="415800"/>
          </a:xfrm>
          <a:prstGeom prst="rect">
            <a:avLst/>
          </a:prstGeom>
        </p:spPr>
        <p:txBody>
          <a:bodyPr anchorCtr="0" anchor="ctr" bIns="0" lIns="0" spcFirstLastPara="1" rIns="0" wrap="square" tIns="0">
            <a:noAutofit/>
          </a:bodyPr>
          <a:lstStyle>
            <a:lvl1pPr lvl="0">
              <a:spcBef>
                <a:spcPts val="0"/>
              </a:spcBef>
              <a:spcAft>
                <a:spcPts val="0"/>
              </a:spcAft>
              <a:buNone/>
              <a:defRPr sz="1200"/>
            </a:lvl1pPr>
            <a:lvl2pPr lvl="1">
              <a:spcBef>
                <a:spcPts val="0"/>
              </a:spcBef>
              <a:spcAft>
                <a:spcPts val="0"/>
              </a:spcAft>
              <a:buNone/>
              <a:defRPr sz="1200"/>
            </a:lvl2pPr>
            <a:lvl3pPr lvl="2">
              <a:spcBef>
                <a:spcPts val="0"/>
              </a:spcBef>
              <a:spcAft>
                <a:spcPts val="0"/>
              </a:spcAft>
              <a:buNone/>
              <a:defRPr sz="1200"/>
            </a:lvl3pPr>
            <a:lvl4pPr lvl="3">
              <a:spcBef>
                <a:spcPts val="0"/>
              </a:spcBef>
              <a:spcAft>
                <a:spcPts val="0"/>
              </a:spcAft>
              <a:buNone/>
              <a:defRPr sz="1200"/>
            </a:lvl4pPr>
            <a:lvl5pPr lvl="4">
              <a:spcBef>
                <a:spcPts val="0"/>
              </a:spcBef>
              <a:spcAft>
                <a:spcPts val="0"/>
              </a:spcAft>
              <a:buNone/>
              <a:defRPr sz="1200"/>
            </a:lvl5pPr>
            <a:lvl6pPr lvl="5">
              <a:spcBef>
                <a:spcPts val="0"/>
              </a:spcBef>
              <a:spcAft>
                <a:spcPts val="0"/>
              </a:spcAft>
              <a:buNone/>
              <a:defRPr sz="1200"/>
            </a:lvl6pPr>
            <a:lvl7pPr lvl="6">
              <a:spcBef>
                <a:spcPts val="0"/>
              </a:spcBef>
              <a:spcAft>
                <a:spcPts val="0"/>
              </a:spcAft>
              <a:buNone/>
              <a:defRPr sz="1200"/>
            </a:lvl7pPr>
            <a:lvl8pPr lvl="7">
              <a:spcBef>
                <a:spcPts val="0"/>
              </a:spcBef>
              <a:spcAft>
                <a:spcPts val="0"/>
              </a:spcAft>
              <a:buNone/>
              <a:defRPr sz="1200"/>
            </a:lvl8pPr>
            <a:lvl9pPr lvl="8">
              <a:spcBef>
                <a:spcPts val="0"/>
              </a:spcBef>
              <a:spcAft>
                <a:spcPts val="0"/>
              </a:spcAft>
              <a:buNone/>
              <a:defRPr sz="1200"/>
            </a:lvl9pPr>
          </a:lstStyle>
          <a:p/>
        </p:txBody>
      </p:sp>
      <p:sp>
        <p:nvSpPr>
          <p:cNvPr id="166" name="Google Shape;166;p15"/>
          <p:cNvSpPr txBox="1"/>
          <p:nvPr>
            <p:ph idx="16" type="subTitle"/>
          </p:nvPr>
        </p:nvSpPr>
        <p:spPr>
          <a:xfrm>
            <a:off x="330825" y="1224378"/>
            <a:ext cx="923400" cy="723000"/>
          </a:xfrm>
          <a:prstGeom prst="rect">
            <a:avLst/>
          </a:prstGeom>
        </p:spPr>
        <p:txBody>
          <a:bodyPr anchorCtr="0" anchor="ctr" bIns="0" lIns="0" spcFirstLastPara="1" rIns="0" wrap="square" tIns="0">
            <a:noAutofit/>
          </a:bodyPr>
          <a:lstStyle>
            <a:lvl1pPr lvl="0">
              <a:spcBef>
                <a:spcPts val="0"/>
              </a:spcBef>
              <a:spcAft>
                <a:spcPts val="0"/>
              </a:spcAft>
              <a:buNone/>
              <a:defRPr sz="4800">
                <a:solidFill>
                  <a:schemeClr val="lt2"/>
                </a:solidFill>
              </a:defRPr>
            </a:lvl1pPr>
            <a:lvl2pPr lvl="1">
              <a:spcBef>
                <a:spcPts val="0"/>
              </a:spcBef>
              <a:spcAft>
                <a:spcPts val="0"/>
              </a:spcAft>
              <a:buNone/>
              <a:defRPr sz="4800">
                <a:solidFill>
                  <a:schemeClr val="lt2"/>
                </a:solidFill>
              </a:defRPr>
            </a:lvl2pPr>
            <a:lvl3pPr lvl="2">
              <a:spcBef>
                <a:spcPts val="0"/>
              </a:spcBef>
              <a:spcAft>
                <a:spcPts val="0"/>
              </a:spcAft>
              <a:buNone/>
              <a:defRPr sz="4800">
                <a:solidFill>
                  <a:schemeClr val="lt2"/>
                </a:solidFill>
              </a:defRPr>
            </a:lvl3pPr>
            <a:lvl4pPr lvl="3">
              <a:spcBef>
                <a:spcPts val="0"/>
              </a:spcBef>
              <a:spcAft>
                <a:spcPts val="0"/>
              </a:spcAft>
              <a:buNone/>
              <a:defRPr sz="4800">
                <a:solidFill>
                  <a:schemeClr val="lt2"/>
                </a:solidFill>
              </a:defRPr>
            </a:lvl4pPr>
            <a:lvl5pPr lvl="4">
              <a:spcBef>
                <a:spcPts val="0"/>
              </a:spcBef>
              <a:spcAft>
                <a:spcPts val="0"/>
              </a:spcAft>
              <a:buNone/>
              <a:defRPr sz="4800">
                <a:solidFill>
                  <a:schemeClr val="lt2"/>
                </a:solidFill>
              </a:defRPr>
            </a:lvl5pPr>
            <a:lvl6pPr lvl="5">
              <a:spcBef>
                <a:spcPts val="0"/>
              </a:spcBef>
              <a:spcAft>
                <a:spcPts val="0"/>
              </a:spcAft>
              <a:buNone/>
              <a:defRPr sz="4800">
                <a:solidFill>
                  <a:schemeClr val="lt2"/>
                </a:solidFill>
              </a:defRPr>
            </a:lvl6pPr>
            <a:lvl7pPr lvl="6">
              <a:spcBef>
                <a:spcPts val="0"/>
              </a:spcBef>
              <a:spcAft>
                <a:spcPts val="0"/>
              </a:spcAft>
              <a:buNone/>
              <a:defRPr sz="4800">
                <a:solidFill>
                  <a:schemeClr val="lt2"/>
                </a:solidFill>
              </a:defRPr>
            </a:lvl7pPr>
            <a:lvl8pPr lvl="7">
              <a:spcBef>
                <a:spcPts val="0"/>
              </a:spcBef>
              <a:spcAft>
                <a:spcPts val="0"/>
              </a:spcAft>
              <a:buNone/>
              <a:defRPr sz="4800">
                <a:solidFill>
                  <a:schemeClr val="lt2"/>
                </a:solidFill>
              </a:defRPr>
            </a:lvl8pPr>
            <a:lvl9pPr lvl="8">
              <a:spcBef>
                <a:spcPts val="0"/>
              </a:spcBef>
              <a:spcAft>
                <a:spcPts val="0"/>
              </a:spcAft>
              <a:buNone/>
              <a:defRPr sz="4800">
                <a:solidFill>
                  <a:schemeClr val="lt2"/>
                </a:solidFill>
              </a:defRPr>
            </a:lvl9pPr>
          </a:lstStyle>
          <a:p/>
        </p:txBody>
      </p:sp>
      <p:sp>
        <p:nvSpPr>
          <p:cNvPr id="167" name="Google Shape;167;p15"/>
          <p:cNvSpPr txBox="1"/>
          <p:nvPr>
            <p:ph idx="17" type="title"/>
          </p:nvPr>
        </p:nvSpPr>
        <p:spPr>
          <a:xfrm>
            <a:off x="228600" y="457200"/>
            <a:ext cx="4160400" cy="4647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cards">
  <p:cSld name="CUSTOM_8_1_1_1_1_1_1_1_1_1_1_1_1_1_1_1_1_1_1_1_1_1_1_1_1_1_1">
    <p:spTree>
      <p:nvGrpSpPr>
        <p:cNvPr id="168" name="Shape 168"/>
        <p:cNvGrpSpPr/>
        <p:nvPr/>
      </p:nvGrpSpPr>
      <p:grpSpPr>
        <a:xfrm>
          <a:off x="0" y="0"/>
          <a:ext cx="0" cy="0"/>
          <a:chOff x="0" y="0"/>
          <a:chExt cx="0" cy="0"/>
        </a:xfrm>
      </p:grpSpPr>
      <p:sp>
        <p:nvSpPr>
          <p:cNvPr id="169" name="Google Shape;169;p16"/>
          <p:cNvSpPr txBox="1"/>
          <p:nvPr>
            <p:ph idx="1" type="body"/>
          </p:nvPr>
        </p:nvSpPr>
        <p:spPr>
          <a:xfrm>
            <a:off x="3316788" y="1516150"/>
            <a:ext cx="2513100" cy="7140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170" name="Google Shape;170;p16"/>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171" name="Google Shape;171;p16"/>
          <p:cNvSpPr txBox="1"/>
          <p:nvPr>
            <p:ph idx="2" type="title"/>
          </p:nvPr>
        </p:nvSpPr>
        <p:spPr>
          <a:xfrm>
            <a:off x="64148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172" name="Google Shape;172;p16"/>
          <p:cNvSpPr txBox="1"/>
          <p:nvPr>
            <p:ph idx="3" type="subTitle"/>
          </p:nvPr>
        </p:nvSpPr>
        <p:spPr>
          <a:xfrm>
            <a:off x="355609" y="549950"/>
            <a:ext cx="2433900" cy="431700"/>
          </a:xfrm>
          <a:prstGeom prst="rect">
            <a:avLst/>
          </a:prstGeom>
        </p:spPr>
        <p:txBody>
          <a:bodyPr anchorCtr="0" anchor="t" bIns="0" lIns="0" spcFirstLastPara="1" rIns="0" wrap="square" tIns="0">
            <a:noAutofit/>
          </a:bodyPr>
          <a:lstStyle>
            <a:lvl1pPr lvl="0">
              <a:lnSpc>
                <a:spcPct val="95000"/>
              </a:lnSpc>
              <a:spcBef>
                <a:spcPts val="0"/>
              </a:spcBef>
              <a:spcAft>
                <a:spcPts val="0"/>
              </a:spcAft>
              <a:buNone/>
              <a:defRPr sz="1600"/>
            </a:lvl1pPr>
            <a:lvl2pPr lvl="1">
              <a:lnSpc>
                <a:spcPct val="95000"/>
              </a:lnSpc>
              <a:spcBef>
                <a:spcPts val="0"/>
              </a:spcBef>
              <a:spcAft>
                <a:spcPts val="0"/>
              </a:spcAft>
              <a:buNone/>
              <a:defRPr sz="1600"/>
            </a:lvl2pPr>
            <a:lvl3pPr lvl="2">
              <a:lnSpc>
                <a:spcPct val="95000"/>
              </a:lnSpc>
              <a:spcBef>
                <a:spcPts val="0"/>
              </a:spcBef>
              <a:spcAft>
                <a:spcPts val="0"/>
              </a:spcAft>
              <a:buNone/>
              <a:defRPr sz="1600"/>
            </a:lvl3pPr>
            <a:lvl4pPr lvl="3">
              <a:lnSpc>
                <a:spcPct val="95000"/>
              </a:lnSpc>
              <a:spcBef>
                <a:spcPts val="0"/>
              </a:spcBef>
              <a:spcAft>
                <a:spcPts val="0"/>
              </a:spcAft>
              <a:buNone/>
              <a:defRPr sz="1600"/>
            </a:lvl4pPr>
            <a:lvl5pPr lvl="4">
              <a:lnSpc>
                <a:spcPct val="95000"/>
              </a:lnSpc>
              <a:spcBef>
                <a:spcPts val="0"/>
              </a:spcBef>
              <a:spcAft>
                <a:spcPts val="0"/>
              </a:spcAft>
              <a:buNone/>
              <a:defRPr sz="1600"/>
            </a:lvl5pPr>
            <a:lvl6pPr lvl="5">
              <a:lnSpc>
                <a:spcPct val="95000"/>
              </a:lnSpc>
              <a:spcBef>
                <a:spcPts val="0"/>
              </a:spcBef>
              <a:spcAft>
                <a:spcPts val="0"/>
              </a:spcAft>
              <a:buNone/>
              <a:defRPr sz="1600"/>
            </a:lvl6pPr>
            <a:lvl7pPr lvl="6">
              <a:lnSpc>
                <a:spcPct val="95000"/>
              </a:lnSpc>
              <a:spcBef>
                <a:spcPts val="0"/>
              </a:spcBef>
              <a:spcAft>
                <a:spcPts val="0"/>
              </a:spcAft>
              <a:buNone/>
              <a:defRPr sz="1600"/>
            </a:lvl7pPr>
            <a:lvl8pPr lvl="7">
              <a:lnSpc>
                <a:spcPct val="95000"/>
              </a:lnSpc>
              <a:spcBef>
                <a:spcPts val="0"/>
              </a:spcBef>
              <a:spcAft>
                <a:spcPts val="0"/>
              </a:spcAft>
              <a:buNone/>
              <a:defRPr sz="1600"/>
            </a:lvl8pPr>
            <a:lvl9pPr lvl="8">
              <a:lnSpc>
                <a:spcPct val="95000"/>
              </a:lnSpc>
              <a:spcBef>
                <a:spcPts val="0"/>
              </a:spcBef>
              <a:spcAft>
                <a:spcPts val="0"/>
              </a:spcAft>
              <a:buNone/>
              <a:defRPr sz="1600"/>
            </a:lvl9pPr>
          </a:lstStyle>
          <a:p/>
        </p:txBody>
      </p:sp>
      <p:sp>
        <p:nvSpPr>
          <p:cNvPr id="173" name="Google Shape;173;p16"/>
          <p:cNvSpPr txBox="1"/>
          <p:nvPr>
            <p:ph idx="4" type="body"/>
          </p:nvPr>
        </p:nvSpPr>
        <p:spPr>
          <a:xfrm>
            <a:off x="387450" y="1516150"/>
            <a:ext cx="2513100" cy="7140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174" name="Google Shape;174;p16"/>
          <p:cNvSpPr txBox="1"/>
          <p:nvPr>
            <p:ph idx="5" type="subTitle"/>
          </p:nvPr>
        </p:nvSpPr>
        <p:spPr>
          <a:xfrm>
            <a:off x="3284965" y="549950"/>
            <a:ext cx="2433900" cy="431700"/>
          </a:xfrm>
          <a:prstGeom prst="rect">
            <a:avLst/>
          </a:prstGeom>
        </p:spPr>
        <p:txBody>
          <a:bodyPr anchorCtr="0" anchor="t" bIns="0" lIns="0" spcFirstLastPara="1" rIns="0" wrap="square" tIns="0">
            <a:noAutofit/>
          </a:bodyPr>
          <a:lstStyle>
            <a:lvl1pPr lvl="0">
              <a:lnSpc>
                <a:spcPct val="95000"/>
              </a:lnSpc>
              <a:spcBef>
                <a:spcPts val="0"/>
              </a:spcBef>
              <a:spcAft>
                <a:spcPts val="0"/>
              </a:spcAft>
              <a:buNone/>
              <a:defRPr sz="1600"/>
            </a:lvl1pPr>
            <a:lvl2pPr lvl="1">
              <a:lnSpc>
                <a:spcPct val="95000"/>
              </a:lnSpc>
              <a:spcBef>
                <a:spcPts val="0"/>
              </a:spcBef>
              <a:spcAft>
                <a:spcPts val="0"/>
              </a:spcAft>
              <a:buNone/>
              <a:defRPr sz="1600"/>
            </a:lvl2pPr>
            <a:lvl3pPr lvl="2">
              <a:lnSpc>
                <a:spcPct val="95000"/>
              </a:lnSpc>
              <a:spcBef>
                <a:spcPts val="0"/>
              </a:spcBef>
              <a:spcAft>
                <a:spcPts val="0"/>
              </a:spcAft>
              <a:buNone/>
              <a:defRPr sz="1600"/>
            </a:lvl3pPr>
            <a:lvl4pPr lvl="3">
              <a:lnSpc>
                <a:spcPct val="95000"/>
              </a:lnSpc>
              <a:spcBef>
                <a:spcPts val="0"/>
              </a:spcBef>
              <a:spcAft>
                <a:spcPts val="0"/>
              </a:spcAft>
              <a:buNone/>
              <a:defRPr sz="1600"/>
            </a:lvl4pPr>
            <a:lvl5pPr lvl="4">
              <a:lnSpc>
                <a:spcPct val="95000"/>
              </a:lnSpc>
              <a:spcBef>
                <a:spcPts val="0"/>
              </a:spcBef>
              <a:spcAft>
                <a:spcPts val="0"/>
              </a:spcAft>
              <a:buNone/>
              <a:defRPr sz="1600"/>
            </a:lvl5pPr>
            <a:lvl6pPr lvl="5">
              <a:lnSpc>
                <a:spcPct val="95000"/>
              </a:lnSpc>
              <a:spcBef>
                <a:spcPts val="0"/>
              </a:spcBef>
              <a:spcAft>
                <a:spcPts val="0"/>
              </a:spcAft>
              <a:buNone/>
              <a:defRPr sz="1600"/>
            </a:lvl6pPr>
            <a:lvl7pPr lvl="6">
              <a:lnSpc>
                <a:spcPct val="95000"/>
              </a:lnSpc>
              <a:spcBef>
                <a:spcPts val="0"/>
              </a:spcBef>
              <a:spcAft>
                <a:spcPts val="0"/>
              </a:spcAft>
              <a:buNone/>
              <a:defRPr sz="1600"/>
            </a:lvl7pPr>
            <a:lvl8pPr lvl="7">
              <a:lnSpc>
                <a:spcPct val="95000"/>
              </a:lnSpc>
              <a:spcBef>
                <a:spcPts val="0"/>
              </a:spcBef>
              <a:spcAft>
                <a:spcPts val="0"/>
              </a:spcAft>
              <a:buNone/>
              <a:defRPr sz="1600"/>
            </a:lvl8pPr>
            <a:lvl9pPr lvl="8">
              <a:lnSpc>
                <a:spcPct val="95000"/>
              </a:lnSpc>
              <a:spcBef>
                <a:spcPts val="0"/>
              </a:spcBef>
              <a:spcAft>
                <a:spcPts val="0"/>
              </a:spcAft>
              <a:buNone/>
              <a:defRPr sz="1600"/>
            </a:lvl9pPr>
          </a:lstStyle>
          <a:p/>
        </p:txBody>
      </p:sp>
      <p:sp>
        <p:nvSpPr>
          <p:cNvPr id="175" name="Google Shape;175;p16"/>
          <p:cNvSpPr txBox="1"/>
          <p:nvPr>
            <p:ph idx="6" type="subTitle"/>
          </p:nvPr>
        </p:nvSpPr>
        <p:spPr>
          <a:xfrm>
            <a:off x="6213059" y="560550"/>
            <a:ext cx="2433900" cy="431700"/>
          </a:xfrm>
          <a:prstGeom prst="rect">
            <a:avLst/>
          </a:prstGeom>
        </p:spPr>
        <p:txBody>
          <a:bodyPr anchorCtr="0" anchor="t" bIns="0" lIns="0" spcFirstLastPara="1" rIns="0" wrap="square" tIns="0">
            <a:noAutofit/>
          </a:bodyPr>
          <a:lstStyle>
            <a:lvl1pPr lvl="0">
              <a:lnSpc>
                <a:spcPct val="95000"/>
              </a:lnSpc>
              <a:spcBef>
                <a:spcPts val="0"/>
              </a:spcBef>
              <a:spcAft>
                <a:spcPts val="0"/>
              </a:spcAft>
              <a:buNone/>
              <a:defRPr sz="1600"/>
            </a:lvl1pPr>
            <a:lvl2pPr lvl="1">
              <a:lnSpc>
                <a:spcPct val="95000"/>
              </a:lnSpc>
              <a:spcBef>
                <a:spcPts val="0"/>
              </a:spcBef>
              <a:spcAft>
                <a:spcPts val="0"/>
              </a:spcAft>
              <a:buNone/>
              <a:defRPr sz="1600"/>
            </a:lvl2pPr>
            <a:lvl3pPr lvl="2">
              <a:lnSpc>
                <a:spcPct val="95000"/>
              </a:lnSpc>
              <a:spcBef>
                <a:spcPts val="0"/>
              </a:spcBef>
              <a:spcAft>
                <a:spcPts val="0"/>
              </a:spcAft>
              <a:buNone/>
              <a:defRPr sz="1600"/>
            </a:lvl3pPr>
            <a:lvl4pPr lvl="3">
              <a:lnSpc>
                <a:spcPct val="95000"/>
              </a:lnSpc>
              <a:spcBef>
                <a:spcPts val="0"/>
              </a:spcBef>
              <a:spcAft>
                <a:spcPts val="0"/>
              </a:spcAft>
              <a:buNone/>
              <a:defRPr sz="1600"/>
            </a:lvl4pPr>
            <a:lvl5pPr lvl="4">
              <a:lnSpc>
                <a:spcPct val="95000"/>
              </a:lnSpc>
              <a:spcBef>
                <a:spcPts val="0"/>
              </a:spcBef>
              <a:spcAft>
                <a:spcPts val="0"/>
              </a:spcAft>
              <a:buNone/>
              <a:defRPr sz="1600"/>
            </a:lvl5pPr>
            <a:lvl6pPr lvl="5">
              <a:lnSpc>
                <a:spcPct val="95000"/>
              </a:lnSpc>
              <a:spcBef>
                <a:spcPts val="0"/>
              </a:spcBef>
              <a:spcAft>
                <a:spcPts val="0"/>
              </a:spcAft>
              <a:buNone/>
              <a:defRPr sz="1600"/>
            </a:lvl6pPr>
            <a:lvl7pPr lvl="6">
              <a:lnSpc>
                <a:spcPct val="95000"/>
              </a:lnSpc>
              <a:spcBef>
                <a:spcPts val="0"/>
              </a:spcBef>
              <a:spcAft>
                <a:spcPts val="0"/>
              </a:spcAft>
              <a:buNone/>
              <a:defRPr sz="1600"/>
            </a:lvl7pPr>
            <a:lvl8pPr lvl="7">
              <a:lnSpc>
                <a:spcPct val="95000"/>
              </a:lnSpc>
              <a:spcBef>
                <a:spcPts val="0"/>
              </a:spcBef>
              <a:spcAft>
                <a:spcPts val="0"/>
              </a:spcAft>
              <a:buNone/>
              <a:defRPr sz="1600"/>
            </a:lvl8pPr>
            <a:lvl9pPr lvl="8">
              <a:lnSpc>
                <a:spcPct val="95000"/>
              </a:lnSpc>
              <a:spcBef>
                <a:spcPts val="0"/>
              </a:spcBef>
              <a:spcAft>
                <a:spcPts val="0"/>
              </a:spcAft>
              <a:buNone/>
              <a:defRPr sz="1600"/>
            </a:lvl9pPr>
          </a:lstStyle>
          <a:p/>
        </p:txBody>
      </p:sp>
      <p:sp>
        <p:nvSpPr>
          <p:cNvPr id="176" name="Google Shape;176;p16"/>
          <p:cNvSpPr txBox="1"/>
          <p:nvPr>
            <p:ph idx="7" type="body"/>
          </p:nvPr>
        </p:nvSpPr>
        <p:spPr>
          <a:xfrm>
            <a:off x="6244900" y="1526750"/>
            <a:ext cx="2513100" cy="7140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ersona - Alt 2">
  <p:cSld name="CUSTOM_8_1_1_1_1_1_1_1_1_1_1_1_1_1_1_1_1_1_1_1_1_1_1_1_1_1_1_1">
    <p:spTree>
      <p:nvGrpSpPr>
        <p:cNvPr id="177" name="Shape 177"/>
        <p:cNvGrpSpPr/>
        <p:nvPr/>
      </p:nvGrpSpPr>
      <p:grpSpPr>
        <a:xfrm>
          <a:off x="0" y="0"/>
          <a:ext cx="0" cy="0"/>
          <a:chOff x="0" y="0"/>
          <a:chExt cx="0" cy="0"/>
        </a:xfrm>
      </p:grpSpPr>
      <p:sp>
        <p:nvSpPr>
          <p:cNvPr id="178" name="Google Shape;178;p17"/>
          <p:cNvSpPr/>
          <p:nvPr/>
        </p:nvSpPr>
        <p:spPr>
          <a:xfrm rot="10800000">
            <a:off x="-25" y="250"/>
            <a:ext cx="3066900" cy="5147700"/>
          </a:xfrm>
          <a:prstGeom prst="rect">
            <a:avLst/>
          </a:prstGeom>
          <a:gradFill>
            <a:gsLst>
              <a:gs pos="0">
                <a:schemeClr val="accent6"/>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Figtree"/>
              <a:ea typeface="Figtree"/>
              <a:cs typeface="Figtree"/>
              <a:sym typeface="Figtree"/>
            </a:endParaRPr>
          </a:p>
        </p:txBody>
      </p:sp>
      <p:sp>
        <p:nvSpPr>
          <p:cNvPr id="179" name="Google Shape;179;p17"/>
          <p:cNvSpPr txBox="1"/>
          <p:nvPr/>
        </p:nvSpPr>
        <p:spPr>
          <a:xfrm>
            <a:off x="230934" y="1805263"/>
            <a:ext cx="372000" cy="2463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1600">
                <a:solidFill>
                  <a:schemeClr val="dk1"/>
                </a:solidFill>
                <a:latin typeface="Jost"/>
                <a:ea typeface="Jost"/>
                <a:cs typeface="Jost"/>
                <a:sym typeface="Jost"/>
              </a:rPr>
              <a:t>🡖</a:t>
            </a:r>
            <a:endParaRPr sz="1600">
              <a:solidFill>
                <a:schemeClr val="dk1"/>
              </a:solidFill>
              <a:latin typeface="Jost"/>
              <a:ea typeface="Jost"/>
              <a:cs typeface="Jost"/>
              <a:sym typeface="Jost"/>
            </a:endParaRPr>
          </a:p>
        </p:txBody>
      </p:sp>
      <p:sp>
        <p:nvSpPr>
          <p:cNvPr id="180" name="Google Shape;180;p17"/>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181" name="Google Shape;181;p17"/>
          <p:cNvSpPr txBox="1"/>
          <p:nvPr>
            <p:ph idx="2" type="title"/>
          </p:nvPr>
        </p:nvSpPr>
        <p:spPr>
          <a:xfrm>
            <a:off x="64148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182" name="Google Shape;182;p17"/>
          <p:cNvSpPr txBox="1"/>
          <p:nvPr>
            <p:ph idx="3" type="title"/>
          </p:nvPr>
        </p:nvSpPr>
        <p:spPr>
          <a:xfrm>
            <a:off x="230937" y="1593450"/>
            <a:ext cx="2378700" cy="343200"/>
          </a:xfrm>
          <a:prstGeom prst="rect">
            <a:avLst/>
          </a:prstGeom>
        </p:spPr>
        <p:txBody>
          <a:bodyPr anchorCtr="0" anchor="t" bIns="0" lIns="0" spcFirstLastPara="1" rIns="0" wrap="square" tIns="0">
            <a:noAutofit/>
          </a:bodyPr>
          <a:lstStyle>
            <a:lvl1pPr lvl="0">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p:txBody>
      </p:sp>
      <p:sp>
        <p:nvSpPr>
          <p:cNvPr id="183" name="Google Shape;183;p17"/>
          <p:cNvSpPr txBox="1"/>
          <p:nvPr>
            <p:ph idx="1" type="body"/>
          </p:nvPr>
        </p:nvSpPr>
        <p:spPr>
          <a:xfrm>
            <a:off x="230938" y="2041800"/>
            <a:ext cx="2378700" cy="9627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184" name="Google Shape;184;p17"/>
          <p:cNvSpPr txBox="1"/>
          <p:nvPr>
            <p:ph idx="4" type="body"/>
          </p:nvPr>
        </p:nvSpPr>
        <p:spPr>
          <a:xfrm>
            <a:off x="3439371" y="907600"/>
            <a:ext cx="2498700" cy="3432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185" name="Google Shape;185;p17"/>
          <p:cNvSpPr txBox="1"/>
          <p:nvPr>
            <p:ph idx="5" type="subTitle"/>
          </p:nvPr>
        </p:nvSpPr>
        <p:spPr>
          <a:xfrm>
            <a:off x="3439363" y="618975"/>
            <a:ext cx="2378700" cy="167700"/>
          </a:xfrm>
          <a:prstGeom prst="rect">
            <a:avLst/>
          </a:prstGeom>
        </p:spPr>
        <p:txBody>
          <a:bodyPr anchorCtr="0" anchor="ctr" bIns="0" lIns="0" spcFirstLastPara="1" rIns="0" wrap="square" tIns="0">
            <a:noAutofit/>
          </a:bodyPr>
          <a:lstStyle>
            <a:lvl1pPr lvl="0">
              <a:spcBef>
                <a:spcPts val="0"/>
              </a:spcBef>
              <a:spcAft>
                <a:spcPts val="0"/>
              </a:spcAft>
              <a:buNone/>
              <a:defRPr sz="1200">
                <a:solidFill>
                  <a:schemeClr val="accent4"/>
                </a:solidFill>
                <a:latin typeface="Jost"/>
                <a:ea typeface="Jost"/>
                <a:cs typeface="Jost"/>
                <a:sym typeface="Jost"/>
              </a:defRPr>
            </a:lvl1pPr>
            <a:lvl2pPr lvl="1">
              <a:spcBef>
                <a:spcPts val="0"/>
              </a:spcBef>
              <a:spcAft>
                <a:spcPts val="0"/>
              </a:spcAft>
              <a:buNone/>
              <a:defRPr sz="1200">
                <a:solidFill>
                  <a:schemeClr val="accent4"/>
                </a:solidFill>
                <a:latin typeface="Jost"/>
                <a:ea typeface="Jost"/>
                <a:cs typeface="Jost"/>
                <a:sym typeface="Jost"/>
              </a:defRPr>
            </a:lvl2pPr>
            <a:lvl3pPr lvl="2">
              <a:spcBef>
                <a:spcPts val="0"/>
              </a:spcBef>
              <a:spcAft>
                <a:spcPts val="0"/>
              </a:spcAft>
              <a:buNone/>
              <a:defRPr sz="1200">
                <a:solidFill>
                  <a:schemeClr val="accent4"/>
                </a:solidFill>
                <a:latin typeface="Jost"/>
                <a:ea typeface="Jost"/>
                <a:cs typeface="Jost"/>
                <a:sym typeface="Jost"/>
              </a:defRPr>
            </a:lvl3pPr>
            <a:lvl4pPr lvl="3">
              <a:spcBef>
                <a:spcPts val="0"/>
              </a:spcBef>
              <a:spcAft>
                <a:spcPts val="0"/>
              </a:spcAft>
              <a:buNone/>
              <a:defRPr sz="1200">
                <a:solidFill>
                  <a:schemeClr val="accent4"/>
                </a:solidFill>
                <a:latin typeface="Jost"/>
                <a:ea typeface="Jost"/>
                <a:cs typeface="Jost"/>
                <a:sym typeface="Jost"/>
              </a:defRPr>
            </a:lvl4pPr>
            <a:lvl5pPr lvl="4">
              <a:spcBef>
                <a:spcPts val="0"/>
              </a:spcBef>
              <a:spcAft>
                <a:spcPts val="0"/>
              </a:spcAft>
              <a:buNone/>
              <a:defRPr sz="1200">
                <a:solidFill>
                  <a:schemeClr val="accent4"/>
                </a:solidFill>
                <a:latin typeface="Jost"/>
                <a:ea typeface="Jost"/>
                <a:cs typeface="Jost"/>
                <a:sym typeface="Jost"/>
              </a:defRPr>
            </a:lvl5pPr>
            <a:lvl6pPr lvl="5">
              <a:spcBef>
                <a:spcPts val="0"/>
              </a:spcBef>
              <a:spcAft>
                <a:spcPts val="0"/>
              </a:spcAft>
              <a:buNone/>
              <a:defRPr sz="1200">
                <a:solidFill>
                  <a:schemeClr val="accent4"/>
                </a:solidFill>
                <a:latin typeface="Jost"/>
                <a:ea typeface="Jost"/>
                <a:cs typeface="Jost"/>
                <a:sym typeface="Jost"/>
              </a:defRPr>
            </a:lvl6pPr>
            <a:lvl7pPr lvl="6">
              <a:spcBef>
                <a:spcPts val="0"/>
              </a:spcBef>
              <a:spcAft>
                <a:spcPts val="0"/>
              </a:spcAft>
              <a:buNone/>
              <a:defRPr sz="1200">
                <a:solidFill>
                  <a:schemeClr val="accent4"/>
                </a:solidFill>
                <a:latin typeface="Jost"/>
                <a:ea typeface="Jost"/>
                <a:cs typeface="Jost"/>
                <a:sym typeface="Jost"/>
              </a:defRPr>
            </a:lvl7pPr>
            <a:lvl8pPr lvl="7">
              <a:spcBef>
                <a:spcPts val="0"/>
              </a:spcBef>
              <a:spcAft>
                <a:spcPts val="0"/>
              </a:spcAft>
              <a:buNone/>
              <a:defRPr sz="1200">
                <a:solidFill>
                  <a:schemeClr val="accent4"/>
                </a:solidFill>
                <a:latin typeface="Jost"/>
                <a:ea typeface="Jost"/>
                <a:cs typeface="Jost"/>
                <a:sym typeface="Jost"/>
              </a:defRPr>
            </a:lvl8pPr>
            <a:lvl9pPr lvl="8">
              <a:spcBef>
                <a:spcPts val="0"/>
              </a:spcBef>
              <a:spcAft>
                <a:spcPts val="0"/>
              </a:spcAft>
              <a:buNone/>
              <a:defRPr sz="1200">
                <a:solidFill>
                  <a:schemeClr val="accent4"/>
                </a:solidFill>
                <a:latin typeface="Jost"/>
                <a:ea typeface="Jost"/>
                <a:cs typeface="Jost"/>
                <a:sym typeface="Jost"/>
              </a:defRPr>
            </a:lvl9pPr>
          </a:lstStyle>
          <a:p/>
        </p:txBody>
      </p:sp>
      <p:sp>
        <p:nvSpPr>
          <p:cNvPr id="186" name="Google Shape;186;p17"/>
          <p:cNvSpPr txBox="1"/>
          <p:nvPr>
            <p:ph idx="6" type="body"/>
          </p:nvPr>
        </p:nvSpPr>
        <p:spPr>
          <a:xfrm>
            <a:off x="3439371" y="2532294"/>
            <a:ext cx="2498700" cy="3432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187" name="Google Shape;187;p17"/>
          <p:cNvSpPr txBox="1"/>
          <p:nvPr>
            <p:ph idx="7" type="subTitle"/>
          </p:nvPr>
        </p:nvSpPr>
        <p:spPr>
          <a:xfrm>
            <a:off x="3439363" y="2243669"/>
            <a:ext cx="2378700" cy="167700"/>
          </a:xfrm>
          <a:prstGeom prst="rect">
            <a:avLst/>
          </a:prstGeom>
        </p:spPr>
        <p:txBody>
          <a:bodyPr anchorCtr="0" anchor="ctr" bIns="0" lIns="0" spcFirstLastPara="1" rIns="0" wrap="square" tIns="0">
            <a:noAutofit/>
          </a:bodyPr>
          <a:lstStyle>
            <a:lvl1pPr lvl="0">
              <a:spcBef>
                <a:spcPts val="0"/>
              </a:spcBef>
              <a:spcAft>
                <a:spcPts val="0"/>
              </a:spcAft>
              <a:buNone/>
              <a:defRPr sz="1200">
                <a:solidFill>
                  <a:schemeClr val="accent4"/>
                </a:solidFill>
                <a:latin typeface="Jost"/>
                <a:ea typeface="Jost"/>
                <a:cs typeface="Jost"/>
                <a:sym typeface="Jost"/>
              </a:defRPr>
            </a:lvl1pPr>
            <a:lvl2pPr lvl="1">
              <a:spcBef>
                <a:spcPts val="0"/>
              </a:spcBef>
              <a:spcAft>
                <a:spcPts val="0"/>
              </a:spcAft>
              <a:buNone/>
              <a:defRPr sz="1200">
                <a:solidFill>
                  <a:schemeClr val="accent4"/>
                </a:solidFill>
                <a:latin typeface="Jost"/>
                <a:ea typeface="Jost"/>
                <a:cs typeface="Jost"/>
                <a:sym typeface="Jost"/>
              </a:defRPr>
            </a:lvl2pPr>
            <a:lvl3pPr lvl="2">
              <a:spcBef>
                <a:spcPts val="0"/>
              </a:spcBef>
              <a:spcAft>
                <a:spcPts val="0"/>
              </a:spcAft>
              <a:buNone/>
              <a:defRPr sz="1200">
                <a:solidFill>
                  <a:schemeClr val="accent4"/>
                </a:solidFill>
                <a:latin typeface="Jost"/>
                <a:ea typeface="Jost"/>
                <a:cs typeface="Jost"/>
                <a:sym typeface="Jost"/>
              </a:defRPr>
            </a:lvl3pPr>
            <a:lvl4pPr lvl="3">
              <a:spcBef>
                <a:spcPts val="0"/>
              </a:spcBef>
              <a:spcAft>
                <a:spcPts val="0"/>
              </a:spcAft>
              <a:buNone/>
              <a:defRPr sz="1200">
                <a:solidFill>
                  <a:schemeClr val="accent4"/>
                </a:solidFill>
                <a:latin typeface="Jost"/>
                <a:ea typeface="Jost"/>
                <a:cs typeface="Jost"/>
                <a:sym typeface="Jost"/>
              </a:defRPr>
            </a:lvl4pPr>
            <a:lvl5pPr lvl="4">
              <a:spcBef>
                <a:spcPts val="0"/>
              </a:spcBef>
              <a:spcAft>
                <a:spcPts val="0"/>
              </a:spcAft>
              <a:buNone/>
              <a:defRPr sz="1200">
                <a:solidFill>
                  <a:schemeClr val="accent4"/>
                </a:solidFill>
                <a:latin typeface="Jost"/>
                <a:ea typeface="Jost"/>
                <a:cs typeface="Jost"/>
                <a:sym typeface="Jost"/>
              </a:defRPr>
            </a:lvl5pPr>
            <a:lvl6pPr lvl="5">
              <a:spcBef>
                <a:spcPts val="0"/>
              </a:spcBef>
              <a:spcAft>
                <a:spcPts val="0"/>
              </a:spcAft>
              <a:buNone/>
              <a:defRPr sz="1200">
                <a:solidFill>
                  <a:schemeClr val="accent4"/>
                </a:solidFill>
                <a:latin typeface="Jost"/>
                <a:ea typeface="Jost"/>
                <a:cs typeface="Jost"/>
                <a:sym typeface="Jost"/>
              </a:defRPr>
            </a:lvl6pPr>
            <a:lvl7pPr lvl="6">
              <a:spcBef>
                <a:spcPts val="0"/>
              </a:spcBef>
              <a:spcAft>
                <a:spcPts val="0"/>
              </a:spcAft>
              <a:buNone/>
              <a:defRPr sz="1200">
                <a:solidFill>
                  <a:schemeClr val="accent4"/>
                </a:solidFill>
                <a:latin typeface="Jost"/>
                <a:ea typeface="Jost"/>
                <a:cs typeface="Jost"/>
                <a:sym typeface="Jost"/>
              </a:defRPr>
            </a:lvl7pPr>
            <a:lvl8pPr lvl="7">
              <a:spcBef>
                <a:spcPts val="0"/>
              </a:spcBef>
              <a:spcAft>
                <a:spcPts val="0"/>
              </a:spcAft>
              <a:buNone/>
              <a:defRPr sz="1200">
                <a:solidFill>
                  <a:schemeClr val="accent4"/>
                </a:solidFill>
                <a:latin typeface="Jost"/>
                <a:ea typeface="Jost"/>
                <a:cs typeface="Jost"/>
                <a:sym typeface="Jost"/>
              </a:defRPr>
            </a:lvl8pPr>
            <a:lvl9pPr lvl="8">
              <a:spcBef>
                <a:spcPts val="0"/>
              </a:spcBef>
              <a:spcAft>
                <a:spcPts val="0"/>
              </a:spcAft>
              <a:buNone/>
              <a:defRPr sz="1200">
                <a:solidFill>
                  <a:schemeClr val="accent4"/>
                </a:solidFill>
                <a:latin typeface="Jost"/>
                <a:ea typeface="Jost"/>
                <a:cs typeface="Jost"/>
                <a:sym typeface="Jost"/>
              </a:defRPr>
            </a:lvl9pPr>
          </a:lstStyle>
          <a:p/>
        </p:txBody>
      </p:sp>
      <p:sp>
        <p:nvSpPr>
          <p:cNvPr id="188" name="Google Shape;188;p17"/>
          <p:cNvSpPr txBox="1"/>
          <p:nvPr>
            <p:ph idx="8" type="body"/>
          </p:nvPr>
        </p:nvSpPr>
        <p:spPr>
          <a:xfrm>
            <a:off x="6313271" y="907600"/>
            <a:ext cx="2498700" cy="3432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189" name="Google Shape;189;p17"/>
          <p:cNvSpPr txBox="1"/>
          <p:nvPr>
            <p:ph idx="9" type="subTitle"/>
          </p:nvPr>
        </p:nvSpPr>
        <p:spPr>
          <a:xfrm>
            <a:off x="6313263" y="618975"/>
            <a:ext cx="2378700" cy="167700"/>
          </a:xfrm>
          <a:prstGeom prst="rect">
            <a:avLst/>
          </a:prstGeom>
        </p:spPr>
        <p:txBody>
          <a:bodyPr anchorCtr="0" anchor="ctr" bIns="0" lIns="0" spcFirstLastPara="1" rIns="0" wrap="square" tIns="0">
            <a:noAutofit/>
          </a:bodyPr>
          <a:lstStyle>
            <a:lvl1pPr lvl="0">
              <a:spcBef>
                <a:spcPts val="0"/>
              </a:spcBef>
              <a:spcAft>
                <a:spcPts val="0"/>
              </a:spcAft>
              <a:buNone/>
              <a:defRPr sz="1200">
                <a:solidFill>
                  <a:schemeClr val="accent4"/>
                </a:solidFill>
                <a:latin typeface="Jost"/>
                <a:ea typeface="Jost"/>
                <a:cs typeface="Jost"/>
                <a:sym typeface="Jost"/>
              </a:defRPr>
            </a:lvl1pPr>
            <a:lvl2pPr lvl="1">
              <a:spcBef>
                <a:spcPts val="0"/>
              </a:spcBef>
              <a:spcAft>
                <a:spcPts val="0"/>
              </a:spcAft>
              <a:buNone/>
              <a:defRPr sz="1200">
                <a:solidFill>
                  <a:schemeClr val="accent4"/>
                </a:solidFill>
                <a:latin typeface="Jost"/>
                <a:ea typeface="Jost"/>
                <a:cs typeface="Jost"/>
                <a:sym typeface="Jost"/>
              </a:defRPr>
            </a:lvl2pPr>
            <a:lvl3pPr lvl="2">
              <a:spcBef>
                <a:spcPts val="0"/>
              </a:spcBef>
              <a:spcAft>
                <a:spcPts val="0"/>
              </a:spcAft>
              <a:buNone/>
              <a:defRPr sz="1200">
                <a:solidFill>
                  <a:schemeClr val="accent4"/>
                </a:solidFill>
                <a:latin typeface="Jost"/>
                <a:ea typeface="Jost"/>
                <a:cs typeface="Jost"/>
                <a:sym typeface="Jost"/>
              </a:defRPr>
            </a:lvl3pPr>
            <a:lvl4pPr lvl="3">
              <a:spcBef>
                <a:spcPts val="0"/>
              </a:spcBef>
              <a:spcAft>
                <a:spcPts val="0"/>
              </a:spcAft>
              <a:buNone/>
              <a:defRPr sz="1200">
                <a:solidFill>
                  <a:schemeClr val="accent4"/>
                </a:solidFill>
                <a:latin typeface="Jost"/>
                <a:ea typeface="Jost"/>
                <a:cs typeface="Jost"/>
                <a:sym typeface="Jost"/>
              </a:defRPr>
            </a:lvl4pPr>
            <a:lvl5pPr lvl="4">
              <a:spcBef>
                <a:spcPts val="0"/>
              </a:spcBef>
              <a:spcAft>
                <a:spcPts val="0"/>
              </a:spcAft>
              <a:buNone/>
              <a:defRPr sz="1200">
                <a:solidFill>
                  <a:schemeClr val="accent4"/>
                </a:solidFill>
                <a:latin typeface="Jost"/>
                <a:ea typeface="Jost"/>
                <a:cs typeface="Jost"/>
                <a:sym typeface="Jost"/>
              </a:defRPr>
            </a:lvl5pPr>
            <a:lvl6pPr lvl="5">
              <a:spcBef>
                <a:spcPts val="0"/>
              </a:spcBef>
              <a:spcAft>
                <a:spcPts val="0"/>
              </a:spcAft>
              <a:buNone/>
              <a:defRPr sz="1200">
                <a:solidFill>
                  <a:schemeClr val="accent4"/>
                </a:solidFill>
                <a:latin typeface="Jost"/>
                <a:ea typeface="Jost"/>
                <a:cs typeface="Jost"/>
                <a:sym typeface="Jost"/>
              </a:defRPr>
            </a:lvl6pPr>
            <a:lvl7pPr lvl="6">
              <a:spcBef>
                <a:spcPts val="0"/>
              </a:spcBef>
              <a:spcAft>
                <a:spcPts val="0"/>
              </a:spcAft>
              <a:buNone/>
              <a:defRPr sz="1200">
                <a:solidFill>
                  <a:schemeClr val="accent4"/>
                </a:solidFill>
                <a:latin typeface="Jost"/>
                <a:ea typeface="Jost"/>
                <a:cs typeface="Jost"/>
                <a:sym typeface="Jost"/>
              </a:defRPr>
            </a:lvl7pPr>
            <a:lvl8pPr lvl="7">
              <a:spcBef>
                <a:spcPts val="0"/>
              </a:spcBef>
              <a:spcAft>
                <a:spcPts val="0"/>
              </a:spcAft>
              <a:buNone/>
              <a:defRPr sz="1200">
                <a:solidFill>
                  <a:schemeClr val="accent4"/>
                </a:solidFill>
                <a:latin typeface="Jost"/>
                <a:ea typeface="Jost"/>
                <a:cs typeface="Jost"/>
                <a:sym typeface="Jost"/>
              </a:defRPr>
            </a:lvl8pPr>
            <a:lvl9pPr lvl="8">
              <a:spcBef>
                <a:spcPts val="0"/>
              </a:spcBef>
              <a:spcAft>
                <a:spcPts val="0"/>
              </a:spcAft>
              <a:buNone/>
              <a:defRPr sz="1200">
                <a:solidFill>
                  <a:schemeClr val="accent4"/>
                </a:solidFill>
                <a:latin typeface="Jost"/>
                <a:ea typeface="Jost"/>
                <a:cs typeface="Jost"/>
                <a:sym typeface="Jost"/>
              </a:defRPr>
            </a:lvl9pPr>
          </a:lstStyle>
          <a:p/>
        </p:txBody>
      </p:sp>
      <p:sp>
        <p:nvSpPr>
          <p:cNvPr id="190" name="Google Shape;190;p17"/>
          <p:cNvSpPr txBox="1"/>
          <p:nvPr>
            <p:ph idx="13" type="body"/>
          </p:nvPr>
        </p:nvSpPr>
        <p:spPr>
          <a:xfrm>
            <a:off x="6313271" y="2532294"/>
            <a:ext cx="2498700" cy="3432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191" name="Google Shape;191;p17"/>
          <p:cNvSpPr txBox="1"/>
          <p:nvPr>
            <p:ph idx="14" type="subTitle"/>
          </p:nvPr>
        </p:nvSpPr>
        <p:spPr>
          <a:xfrm>
            <a:off x="6313263" y="2243669"/>
            <a:ext cx="2378700" cy="167700"/>
          </a:xfrm>
          <a:prstGeom prst="rect">
            <a:avLst/>
          </a:prstGeom>
        </p:spPr>
        <p:txBody>
          <a:bodyPr anchorCtr="0" anchor="ctr" bIns="0" lIns="0" spcFirstLastPara="1" rIns="0" wrap="square" tIns="0">
            <a:noAutofit/>
          </a:bodyPr>
          <a:lstStyle>
            <a:lvl1pPr lvl="0">
              <a:spcBef>
                <a:spcPts val="0"/>
              </a:spcBef>
              <a:spcAft>
                <a:spcPts val="0"/>
              </a:spcAft>
              <a:buNone/>
              <a:defRPr sz="1200">
                <a:solidFill>
                  <a:schemeClr val="accent4"/>
                </a:solidFill>
                <a:latin typeface="Jost"/>
                <a:ea typeface="Jost"/>
                <a:cs typeface="Jost"/>
                <a:sym typeface="Jost"/>
              </a:defRPr>
            </a:lvl1pPr>
            <a:lvl2pPr lvl="1">
              <a:spcBef>
                <a:spcPts val="0"/>
              </a:spcBef>
              <a:spcAft>
                <a:spcPts val="0"/>
              </a:spcAft>
              <a:buNone/>
              <a:defRPr sz="1200">
                <a:solidFill>
                  <a:schemeClr val="accent4"/>
                </a:solidFill>
                <a:latin typeface="Jost"/>
                <a:ea typeface="Jost"/>
                <a:cs typeface="Jost"/>
                <a:sym typeface="Jost"/>
              </a:defRPr>
            </a:lvl2pPr>
            <a:lvl3pPr lvl="2">
              <a:spcBef>
                <a:spcPts val="0"/>
              </a:spcBef>
              <a:spcAft>
                <a:spcPts val="0"/>
              </a:spcAft>
              <a:buNone/>
              <a:defRPr sz="1200">
                <a:solidFill>
                  <a:schemeClr val="accent4"/>
                </a:solidFill>
                <a:latin typeface="Jost"/>
                <a:ea typeface="Jost"/>
                <a:cs typeface="Jost"/>
                <a:sym typeface="Jost"/>
              </a:defRPr>
            </a:lvl3pPr>
            <a:lvl4pPr lvl="3">
              <a:spcBef>
                <a:spcPts val="0"/>
              </a:spcBef>
              <a:spcAft>
                <a:spcPts val="0"/>
              </a:spcAft>
              <a:buNone/>
              <a:defRPr sz="1200">
                <a:solidFill>
                  <a:schemeClr val="accent4"/>
                </a:solidFill>
                <a:latin typeface="Jost"/>
                <a:ea typeface="Jost"/>
                <a:cs typeface="Jost"/>
                <a:sym typeface="Jost"/>
              </a:defRPr>
            </a:lvl4pPr>
            <a:lvl5pPr lvl="4">
              <a:spcBef>
                <a:spcPts val="0"/>
              </a:spcBef>
              <a:spcAft>
                <a:spcPts val="0"/>
              </a:spcAft>
              <a:buNone/>
              <a:defRPr sz="1200">
                <a:solidFill>
                  <a:schemeClr val="accent4"/>
                </a:solidFill>
                <a:latin typeface="Jost"/>
                <a:ea typeface="Jost"/>
                <a:cs typeface="Jost"/>
                <a:sym typeface="Jost"/>
              </a:defRPr>
            </a:lvl5pPr>
            <a:lvl6pPr lvl="5">
              <a:spcBef>
                <a:spcPts val="0"/>
              </a:spcBef>
              <a:spcAft>
                <a:spcPts val="0"/>
              </a:spcAft>
              <a:buNone/>
              <a:defRPr sz="1200">
                <a:solidFill>
                  <a:schemeClr val="accent4"/>
                </a:solidFill>
                <a:latin typeface="Jost"/>
                <a:ea typeface="Jost"/>
                <a:cs typeface="Jost"/>
                <a:sym typeface="Jost"/>
              </a:defRPr>
            </a:lvl6pPr>
            <a:lvl7pPr lvl="6">
              <a:spcBef>
                <a:spcPts val="0"/>
              </a:spcBef>
              <a:spcAft>
                <a:spcPts val="0"/>
              </a:spcAft>
              <a:buNone/>
              <a:defRPr sz="1200">
                <a:solidFill>
                  <a:schemeClr val="accent4"/>
                </a:solidFill>
                <a:latin typeface="Jost"/>
                <a:ea typeface="Jost"/>
                <a:cs typeface="Jost"/>
                <a:sym typeface="Jost"/>
              </a:defRPr>
            </a:lvl7pPr>
            <a:lvl8pPr lvl="7">
              <a:spcBef>
                <a:spcPts val="0"/>
              </a:spcBef>
              <a:spcAft>
                <a:spcPts val="0"/>
              </a:spcAft>
              <a:buNone/>
              <a:defRPr sz="1200">
                <a:solidFill>
                  <a:schemeClr val="accent4"/>
                </a:solidFill>
                <a:latin typeface="Jost"/>
                <a:ea typeface="Jost"/>
                <a:cs typeface="Jost"/>
                <a:sym typeface="Jost"/>
              </a:defRPr>
            </a:lvl8pPr>
            <a:lvl9pPr lvl="8">
              <a:spcBef>
                <a:spcPts val="0"/>
              </a:spcBef>
              <a:spcAft>
                <a:spcPts val="0"/>
              </a:spcAft>
              <a:buNone/>
              <a:defRPr sz="1200">
                <a:solidFill>
                  <a:schemeClr val="accent4"/>
                </a:solidFill>
                <a:latin typeface="Jost"/>
                <a:ea typeface="Jost"/>
                <a:cs typeface="Jost"/>
                <a:sym typeface="Jost"/>
              </a:defRPr>
            </a:lvl9pPr>
          </a:lstStyle>
          <a:p/>
        </p:txBody>
      </p:sp>
      <p:sp>
        <p:nvSpPr>
          <p:cNvPr id="192" name="Google Shape;192;p17"/>
          <p:cNvSpPr txBox="1"/>
          <p:nvPr>
            <p:ph idx="15" type="body"/>
          </p:nvPr>
        </p:nvSpPr>
        <p:spPr>
          <a:xfrm>
            <a:off x="230650" y="3875100"/>
            <a:ext cx="2378700" cy="913500"/>
          </a:xfrm>
          <a:prstGeom prst="rect">
            <a:avLst/>
          </a:prstGeom>
        </p:spPr>
        <p:txBody>
          <a:bodyPr anchorCtr="0" anchor="t" bIns="0" lIns="0" spcFirstLastPara="1" rIns="0" wrap="square" tIns="0">
            <a:spAutoFit/>
          </a:bodyPr>
          <a:lstStyle>
            <a:lvl1pPr indent="-304800" lvl="0" marL="457200">
              <a:spcBef>
                <a:spcPts val="0"/>
              </a:spcBef>
              <a:spcAft>
                <a:spcPts val="0"/>
              </a:spcAft>
              <a:buClr>
                <a:schemeClr val="dk1"/>
              </a:buClr>
              <a:buSzPts val="1200"/>
              <a:buFont typeface="Figtree"/>
              <a:buChar char="●"/>
              <a:defRPr>
                <a:latin typeface="Figtree"/>
                <a:ea typeface="Figtree"/>
                <a:cs typeface="Figtree"/>
                <a:sym typeface="Figtree"/>
              </a:defRPr>
            </a:lvl1pPr>
            <a:lvl2pPr indent="-304800" lvl="1" marL="914400">
              <a:spcBef>
                <a:spcPts val="0"/>
              </a:spcBef>
              <a:spcAft>
                <a:spcPts val="0"/>
              </a:spcAft>
              <a:buClr>
                <a:schemeClr val="dk1"/>
              </a:buClr>
              <a:buSzPts val="1200"/>
              <a:buFont typeface="Figtree"/>
              <a:buChar char="○"/>
              <a:defRPr>
                <a:latin typeface="Figtree"/>
                <a:ea typeface="Figtree"/>
                <a:cs typeface="Figtree"/>
                <a:sym typeface="Figtree"/>
              </a:defRPr>
            </a:lvl2pPr>
            <a:lvl3pPr indent="-304800" lvl="2" marL="1371600">
              <a:spcBef>
                <a:spcPts val="0"/>
              </a:spcBef>
              <a:spcAft>
                <a:spcPts val="0"/>
              </a:spcAft>
              <a:buClr>
                <a:schemeClr val="dk1"/>
              </a:buClr>
              <a:buSzPts val="1200"/>
              <a:buFont typeface="Figtree"/>
              <a:buChar char="■"/>
              <a:defRPr>
                <a:latin typeface="Figtree"/>
                <a:ea typeface="Figtree"/>
                <a:cs typeface="Figtree"/>
                <a:sym typeface="Figtree"/>
              </a:defRPr>
            </a:lvl3pPr>
            <a:lvl4pPr indent="-304800" lvl="3" marL="1828800">
              <a:spcBef>
                <a:spcPts val="0"/>
              </a:spcBef>
              <a:spcAft>
                <a:spcPts val="0"/>
              </a:spcAft>
              <a:buClr>
                <a:schemeClr val="dk1"/>
              </a:buClr>
              <a:buSzPts val="1200"/>
              <a:buFont typeface="Figtree"/>
              <a:buChar char="●"/>
              <a:defRPr>
                <a:latin typeface="Figtree"/>
                <a:ea typeface="Figtree"/>
                <a:cs typeface="Figtree"/>
                <a:sym typeface="Figtree"/>
              </a:defRPr>
            </a:lvl4pPr>
            <a:lvl5pPr indent="-304800" lvl="4" marL="2286000">
              <a:spcBef>
                <a:spcPts val="0"/>
              </a:spcBef>
              <a:spcAft>
                <a:spcPts val="0"/>
              </a:spcAft>
              <a:buClr>
                <a:schemeClr val="dk1"/>
              </a:buClr>
              <a:buSzPts val="1200"/>
              <a:buFont typeface="Figtree"/>
              <a:buChar char="○"/>
              <a:defRPr>
                <a:latin typeface="Figtree"/>
                <a:ea typeface="Figtree"/>
                <a:cs typeface="Figtree"/>
                <a:sym typeface="Figtree"/>
              </a:defRPr>
            </a:lvl5pPr>
            <a:lvl6pPr indent="-304800" lvl="5" marL="2743200">
              <a:spcBef>
                <a:spcPts val="0"/>
              </a:spcBef>
              <a:spcAft>
                <a:spcPts val="0"/>
              </a:spcAft>
              <a:buClr>
                <a:schemeClr val="dk1"/>
              </a:buClr>
              <a:buSzPts val="1200"/>
              <a:buFont typeface="Figtree"/>
              <a:buChar char="■"/>
              <a:defRPr>
                <a:latin typeface="Figtree"/>
                <a:ea typeface="Figtree"/>
                <a:cs typeface="Figtree"/>
                <a:sym typeface="Figtree"/>
              </a:defRPr>
            </a:lvl6pPr>
            <a:lvl7pPr indent="-304800" lvl="6" marL="3200400">
              <a:spcBef>
                <a:spcPts val="0"/>
              </a:spcBef>
              <a:spcAft>
                <a:spcPts val="0"/>
              </a:spcAft>
              <a:buClr>
                <a:schemeClr val="dk1"/>
              </a:buClr>
              <a:buSzPts val="1200"/>
              <a:buFont typeface="Figtree"/>
              <a:buChar char="●"/>
              <a:defRPr>
                <a:latin typeface="Figtree"/>
                <a:ea typeface="Figtree"/>
                <a:cs typeface="Figtree"/>
                <a:sym typeface="Figtree"/>
              </a:defRPr>
            </a:lvl7pPr>
            <a:lvl8pPr indent="-304800" lvl="7" marL="3657600">
              <a:spcBef>
                <a:spcPts val="0"/>
              </a:spcBef>
              <a:spcAft>
                <a:spcPts val="0"/>
              </a:spcAft>
              <a:buClr>
                <a:schemeClr val="dk1"/>
              </a:buClr>
              <a:buSzPts val="1200"/>
              <a:buFont typeface="Figtree"/>
              <a:buChar char="○"/>
              <a:defRPr>
                <a:latin typeface="Figtree"/>
                <a:ea typeface="Figtree"/>
                <a:cs typeface="Figtree"/>
                <a:sym typeface="Figtree"/>
              </a:defRPr>
            </a:lvl8pPr>
            <a:lvl9pPr indent="-304800" lvl="8" marL="4114800">
              <a:spcBef>
                <a:spcPts val="0"/>
              </a:spcBef>
              <a:spcAft>
                <a:spcPts val="0"/>
              </a:spcAft>
              <a:buClr>
                <a:schemeClr val="dk1"/>
              </a:buClr>
              <a:buSzPts val="1200"/>
              <a:buFont typeface="Figtree"/>
              <a:buChar char="■"/>
              <a:defRPr>
                <a:latin typeface="Figtree"/>
                <a:ea typeface="Figtree"/>
                <a:cs typeface="Figtree"/>
                <a:sym typeface="Figtree"/>
              </a:defRPr>
            </a:lvl9pPr>
          </a:lstStyle>
          <a:p/>
        </p:txBody>
      </p:sp>
      <p:sp>
        <p:nvSpPr>
          <p:cNvPr id="193" name="Google Shape;193;p17"/>
          <p:cNvSpPr/>
          <p:nvPr>
            <p:ph idx="16" type="pic"/>
          </p:nvPr>
        </p:nvSpPr>
        <p:spPr>
          <a:xfrm>
            <a:off x="230350" y="457200"/>
            <a:ext cx="853200" cy="1031100"/>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ards">
  <p:cSld name="CUSTOM_14">
    <p:spTree>
      <p:nvGrpSpPr>
        <p:cNvPr id="194" name="Shape 194"/>
        <p:cNvGrpSpPr/>
        <p:nvPr/>
      </p:nvGrpSpPr>
      <p:grpSpPr>
        <a:xfrm>
          <a:off x="0" y="0"/>
          <a:ext cx="0" cy="0"/>
          <a:chOff x="0" y="0"/>
          <a:chExt cx="0" cy="0"/>
        </a:xfrm>
      </p:grpSpPr>
      <p:sp>
        <p:nvSpPr>
          <p:cNvPr id="195" name="Google Shape;195;p18"/>
          <p:cNvSpPr/>
          <p:nvPr/>
        </p:nvSpPr>
        <p:spPr>
          <a:xfrm rot="-2700000">
            <a:off x="1338758" y="-3230594"/>
            <a:ext cx="6464087" cy="6464087"/>
          </a:xfrm>
          <a:prstGeom prst="rtTriangle">
            <a:avLst/>
          </a:prstGeom>
          <a:gradFill>
            <a:gsLst>
              <a:gs pos="0">
                <a:schemeClr val="lt2"/>
              </a:gs>
              <a:gs pos="72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Jost"/>
              <a:ea typeface="Jost"/>
              <a:cs typeface="Jost"/>
              <a:sym typeface="Jost"/>
            </a:endParaRPr>
          </a:p>
        </p:txBody>
      </p:sp>
      <p:sp>
        <p:nvSpPr>
          <p:cNvPr id="196" name="Google Shape;196;p18"/>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700"/>
              <a:buFont typeface="Figtree"/>
              <a:buNone/>
              <a:defRPr sz="700"/>
            </a:lvl2pPr>
            <a:lvl3pPr lvl="2">
              <a:spcBef>
                <a:spcPts val="0"/>
              </a:spcBef>
              <a:spcAft>
                <a:spcPts val="0"/>
              </a:spcAft>
              <a:buSzPts val="700"/>
              <a:buFont typeface="Figtree"/>
              <a:buNone/>
              <a:defRPr sz="700"/>
            </a:lvl3pPr>
            <a:lvl4pPr lvl="3">
              <a:spcBef>
                <a:spcPts val="0"/>
              </a:spcBef>
              <a:spcAft>
                <a:spcPts val="0"/>
              </a:spcAft>
              <a:buSzPts val="700"/>
              <a:buFont typeface="Figtree"/>
              <a:buNone/>
              <a:defRPr sz="700"/>
            </a:lvl4pPr>
            <a:lvl5pPr lvl="4">
              <a:spcBef>
                <a:spcPts val="0"/>
              </a:spcBef>
              <a:spcAft>
                <a:spcPts val="0"/>
              </a:spcAft>
              <a:buSzPts val="700"/>
              <a:buFont typeface="Figtree"/>
              <a:buNone/>
              <a:defRPr sz="700"/>
            </a:lvl5pPr>
            <a:lvl6pPr lvl="5">
              <a:spcBef>
                <a:spcPts val="0"/>
              </a:spcBef>
              <a:spcAft>
                <a:spcPts val="0"/>
              </a:spcAft>
              <a:buSzPts val="700"/>
              <a:buFont typeface="Figtree"/>
              <a:buNone/>
              <a:defRPr sz="700"/>
            </a:lvl6pPr>
            <a:lvl7pPr lvl="6">
              <a:spcBef>
                <a:spcPts val="0"/>
              </a:spcBef>
              <a:spcAft>
                <a:spcPts val="0"/>
              </a:spcAft>
              <a:buSzPts val="700"/>
              <a:buFont typeface="Figtree"/>
              <a:buNone/>
              <a:defRPr sz="700"/>
            </a:lvl7pPr>
            <a:lvl8pPr lvl="7">
              <a:spcBef>
                <a:spcPts val="0"/>
              </a:spcBef>
              <a:spcAft>
                <a:spcPts val="0"/>
              </a:spcAft>
              <a:buSzPts val="700"/>
              <a:buFont typeface="Figtree"/>
              <a:buNone/>
              <a:defRPr sz="700"/>
            </a:lvl8pPr>
            <a:lvl9pPr lvl="8">
              <a:spcBef>
                <a:spcPts val="0"/>
              </a:spcBef>
              <a:spcAft>
                <a:spcPts val="0"/>
              </a:spcAft>
              <a:buSzPts val="700"/>
              <a:buFont typeface="Figtree"/>
              <a:buNone/>
              <a:defRPr sz="700"/>
            </a:lvl9pPr>
          </a:lstStyle>
          <a:p/>
        </p:txBody>
      </p:sp>
      <p:sp>
        <p:nvSpPr>
          <p:cNvPr id="197" name="Google Shape;197;p18"/>
          <p:cNvSpPr txBox="1"/>
          <p:nvPr>
            <p:ph idx="2" type="title"/>
          </p:nvPr>
        </p:nvSpPr>
        <p:spPr>
          <a:xfrm>
            <a:off x="64148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700"/>
              <a:buFont typeface="Figtree"/>
              <a:buNone/>
              <a:defRPr sz="700"/>
            </a:lvl2pPr>
            <a:lvl3pPr lvl="2">
              <a:spcBef>
                <a:spcPts val="0"/>
              </a:spcBef>
              <a:spcAft>
                <a:spcPts val="0"/>
              </a:spcAft>
              <a:buSzPts val="700"/>
              <a:buFont typeface="Figtree"/>
              <a:buNone/>
              <a:defRPr sz="700"/>
            </a:lvl3pPr>
            <a:lvl4pPr lvl="3">
              <a:spcBef>
                <a:spcPts val="0"/>
              </a:spcBef>
              <a:spcAft>
                <a:spcPts val="0"/>
              </a:spcAft>
              <a:buSzPts val="700"/>
              <a:buFont typeface="Figtree"/>
              <a:buNone/>
              <a:defRPr sz="700"/>
            </a:lvl4pPr>
            <a:lvl5pPr lvl="4">
              <a:spcBef>
                <a:spcPts val="0"/>
              </a:spcBef>
              <a:spcAft>
                <a:spcPts val="0"/>
              </a:spcAft>
              <a:buSzPts val="700"/>
              <a:buFont typeface="Figtree"/>
              <a:buNone/>
              <a:defRPr sz="700"/>
            </a:lvl5pPr>
            <a:lvl6pPr lvl="5">
              <a:spcBef>
                <a:spcPts val="0"/>
              </a:spcBef>
              <a:spcAft>
                <a:spcPts val="0"/>
              </a:spcAft>
              <a:buSzPts val="700"/>
              <a:buFont typeface="Figtree"/>
              <a:buNone/>
              <a:defRPr sz="700"/>
            </a:lvl6pPr>
            <a:lvl7pPr lvl="6">
              <a:spcBef>
                <a:spcPts val="0"/>
              </a:spcBef>
              <a:spcAft>
                <a:spcPts val="0"/>
              </a:spcAft>
              <a:buSzPts val="700"/>
              <a:buFont typeface="Figtree"/>
              <a:buNone/>
              <a:defRPr sz="700"/>
            </a:lvl7pPr>
            <a:lvl8pPr lvl="7">
              <a:spcBef>
                <a:spcPts val="0"/>
              </a:spcBef>
              <a:spcAft>
                <a:spcPts val="0"/>
              </a:spcAft>
              <a:buSzPts val="700"/>
              <a:buFont typeface="Figtree"/>
              <a:buNone/>
              <a:defRPr sz="700"/>
            </a:lvl8pPr>
            <a:lvl9pPr lvl="8">
              <a:spcBef>
                <a:spcPts val="0"/>
              </a:spcBef>
              <a:spcAft>
                <a:spcPts val="0"/>
              </a:spcAft>
              <a:buSzPts val="700"/>
              <a:buFont typeface="Figtree"/>
              <a:buNone/>
              <a:defRPr sz="700"/>
            </a:lvl9pPr>
          </a:lstStyle>
          <a:p/>
        </p:txBody>
      </p:sp>
      <p:sp>
        <p:nvSpPr>
          <p:cNvPr id="198" name="Google Shape;198;p18"/>
          <p:cNvSpPr txBox="1"/>
          <p:nvPr>
            <p:ph idx="3" type="title"/>
          </p:nvPr>
        </p:nvSpPr>
        <p:spPr>
          <a:xfrm>
            <a:off x="228600" y="457200"/>
            <a:ext cx="4160400" cy="4647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p:txBody>
      </p:sp>
      <p:sp>
        <p:nvSpPr>
          <p:cNvPr id="199" name="Google Shape;199;p18"/>
          <p:cNvSpPr txBox="1"/>
          <p:nvPr>
            <p:ph idx="1" type="body"/>
          </p:nvPr>
        </p:nvSpPr>
        <p:spPr>
          <a:xfrm>
            <a:off x="429350" y="1801500"/>
            <a:ext cx="1683300" cy="7140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200" name="Google Shape;200;p18"/>
          <p:cNvSpPr txBox="1"/>
          <p:nvPr>
            <p:ph idx="4" type="subTitle"/>
          </p:nvPr>
        </p:nvSpPr>
        <p:spPr>
          <a:xfrm>
            <a:off x="429350" y="1286000"/>
            <a:ext cx="1683300" cy="431700"/>
          </a:xfrm>
          <a:prstGeom prst="rect">
            <a:avLst/>
          </a:prstGeom>
        </p:spPr>
        <p:txBody>
          <a:bodyPr anchorCtr="0" anchor="t" bIns="0" lIns="0" spcFirstLastPara="1" rIns="0" wrap="square" tIns="0">
            <a:noAutofit/>
          </a:bodyPr>
          <a:lstStyle>
            <a:lvl1pPr lvl="0">
              <a:lnSpc>
                <a:spcPct val="95000"/>
              </a:lnSpc>
              <a:spcBef>
                <a:spcPts val="0"/>
              </a:spcBef>
              <a:spcAft>
                <a:spcPts val="0"/>
              </a:spcAft>
              <a:buNone/>
              <a:defRPr sz="1200"/>
            </a:lvl1pPr>
            <a:lvl2pPr lvl="1">
              <a:lnSpc>
                <a:spcPct val="95000"/>
              </a:lnSpc>
              <a:spcBef>
                <a:spcPts val="0"/>
              </a:spcBef>
              <a:spcAft>
                <a:spcPts val="0"/>
              </a:spcAft>
              <a:buNone/>
              <a:defRPr sz="1200"/>
            </a:lvl2pPr>
            <a:lvl3pPr lvl="2">
              <a:lnSpc>
                <a:spcPct val="95000"/>
              </a:lnSpc>
              <a:spcBef>
                <a:spcPts val="0"/>
              </a:spcBef>
              <a:spcAft>
                <a:spcPts val="0"/>
              </a:spcAft>
              <a:buNone/>
              <a:defRPr sz="1200"/>
            </a:lvl3pPr>
            <a:lvl4pPr lvl="3">
              <a:lnSpc>
                <a:spcPct val="95000"/>
              </a:lnSpc>
              <a:spcBef>
                <a:spcPts val="0"/>
              </a:spcBef>
              <a:spcAft>
                <a:spcPts val="0"/>
              </a:spcAft>
              <a:buNone/>
              <a:defRPr sz="1200"/>
            </a:lvl4pPr>
            <a:lvl5pPr lvl="4">
              <a:lnSpc>
                <a:spcPct val="95000"/>
              </a:lnSpc>
              <a:spcBef>
                <a:spcPts val="0"/>
              </a:spcBef>
              <a:spcAft>
                <a:spcPts val="0"/>
              </a:spcAft>
              <a:buNone/>
              <a:defRPr sz="1200"/>
            </a:lvl5pPr>
            <a:lvl6pPr lvl="5">
              <a:lnSpc>
                <a:spcPct val="95000"/>
              </a:lnSpc>
              <a:spcBef>
                <a:spcPts val="0"/>
              </a:spcBef>
              <a:spcAft>
                <a:spcPts val="0"/>
              </a:spcAft>
              <a:buNone/>
              <a:defRPr sz="1200"/>
            </a:lvl6pPr>
            <a:lvl7pPr lvl="6">
              <a:lnSpc>
                <a:spcPct val="95000"/>
              </a:lnSpc>
              <a:spcBef>
                <a:spcPts val="0"/>
              </a:spcBef>
              <a:spcAft>
                <a:spcPts val="0"/>
              </a:spcAft>
              <a:buNone/>
              <a:defRPr sz="1200"/>
            </a:lvl7pPr>
            <a:lvl8pPr lvl="7">
              <a:lnSpc>
                <a:spcPct val="95000"/>
              </a:lnSpc>
              <a:spcBef>
                <a:spcPts val="0"/>
              </a:spcBef>
              <a:spcAft>
                <a:spcPts val="0"/>
              </a:spcAft>
              <a:buNone/>
              <a:defRPr sz="1200"/>
            </a:lvl8pPr>
            <a:lvl9pPr lvl="8">
              <a:lnSpc>
                <a:spcPct val="95000"/>
              </a:lnSpc>
              <a:spcBef>
                <a:spcPts val="0"/>
              </a:spcBef>
              <a:spcAft>
                <a:spcPts val="0"/>
              </a:spcAft>
              <a:buNone/>
              <a:defRPr sz="1200"/>
            </a:lvl9pPr>
          </a:lstStyle>
          <a:p/>
        </p:txBody>
      </p:sp>
      <p:sp>
        <p:nvSpPr>
          <p:cNvPr id="201" name="Google Shape;201;p18"/>
          <p:cNvSpPr txBox="1"/>
          <p:nvPr>
            <p:ph idx="5" type="body"/>
          </p:nvPr>
        </p:nvSpPr>
        <p:spPr>
          <a:xfrm>
            <a:off x="4833813" y="1801500"/>
            <a:ext cx="1683300" cy="7140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202" name="Google Shape;202;p18"/>
          <p:cNvSpPr txBox="1"/>
          <p:nvPr>
            <p:ph idx="6" type="subTitle"/>
          </p:nvPr>
        </p:nvSpPr>
        <p:spPr>
          <a:xfrm>
            <a:off x="4833813" y="1286000"/>
            <a:ext cx="1683300" cy="431700"/>
          </a:xfrm>
          <a:prstGeom prst="rect">
            <a:avLst/>
          </a:prstGeom>
        </p:spPr>
        <p:txBody>
          <a:bodyPr anchorCtr="0" anchor="t" bIns="0" lIns="0" spcFirstLastPara="1" rIns="0" wrap="square" tIns="0">
            <a:noAutofit/>
          </a:bodyPr>
          <a:lstStyle>
            <a:lvl1pPr lvl="0">
              <a:lnSpc>
                <a:spcPct val="95000"/>
              </a:lnSpc>
              <a:spcBef>
                <a:spcPts val="0"/>
              </a:spcBef>
              <a:spcAft>
                <a:spcPts val="0"/>
              </a:spcAft>
              <a:buNone/>
              <a:defRPr sz="1200"/>
            </a:lvl1pPr>
            <a:lvl2pPr lvl="1">
              <a:lnSpc>
                <a:spcPct val="95000"/>
              </a:lnSpc>
              <a:spcBef>
                <a:spcPts val="0"/>
              </a:spcBef>
              <a:spcAft>
                <a:spcPts val="0"/>
              </a:spcAft>
              <a:buNone/>
              <a:defRPr sz="1200"/>
            </a:lvl2pPr>
            <a:lvl3pPr lvl="2">
              <a:lnSpc>
                <a:spcPct val="95000"/>
              </a:lnSpc>
              <a:spcBef>
                <a:spcPts val="0"/>
              </a:spcBef>
              <a:spcAft>
                <a:spcPts val="0"/>
              </a:spcAft>
              <a:buNone/>
              <a:defRPr sz="1200"/>
            </a:lvl3pPr>
            <a:lvl4pPr lvl="3">
              <a:lnSpc>
                <a:spcPct val="95000"/>
              </a:lnSpc>
              <a:spcBef>
                <a:spcPts val="0"/>
              </a:spcBef>
              <a:spcAft>
                <a:spcPts val="0"/>
              </a:spcAft>
              <a:buNone/>
              <a:defRPr sz="1200"/>
            </a:lvl4pPr>
            <a:lvl5pPr lvl="4">
              <a:lnSpc>
                <a:spcPct val="95000"/>
              </a:lnSpc>
              <a:spcBef>
                <a:spcPts val="0"/>
              </a:spcBef>
              <a:spcAft>
                <a:spcPts val="0"/>
              </a:spcAft>
              <a:buNone/>
              <a:defRPr sz="1200"/>
            </a:lvl5pPr>
            <a:lvl6pPr lvl="5">
              <a:lnSpc>
                <a:spcPct val="95000"/>
              </a:lnSpc>
              <a:spcBef>
                <a:spcPts val="0"/>
              </a:spcBef>
              <a:spcAft>
                <a:spcPts val="0"/>
              </a:spcAft>
              <a:buNone/>
              <a:defRPr sz="1200"/>
            </a:lvl6pPr>
            <a:lvl7pPr lvl="6">
              <a:lnSpc>
                <a:spcPct val="95000"/>
              </a:lnSpc>
              <a:spcBef>
                <a:spcPts val="0"/>
              </a:spcBef>
              <a:spcAft>
                <a:spcPts val="0"/>
              </a:spcAft>
              <a:buNone/>
              <a:defRPr sz="1200"/>
            </a:lvl7pPr>
            <a:lvl8pPr lvl="7">
              <a:lnSpc>
                <a:spcPct val="95000"/>
              </a:lnSpc>
              <a:spcBef>
                <a:spcPts val="0"/>
              </a:spcBef>
              <a:spcAft>
                <a:spcPts val="0"/>
              </a:spcAft>
              <a:buNone/>
              <a:defRPr sz="1200"/>
            </a:lvl8pPr>
            <a:lvl9pPr lvl="8">
              <a:lnSpc>
                <a:spcPct val="95000"/>
              </a:lnSpc>
              <a:spcBef>
                <a:spcPts val="0"/>
              </a:spcBef>
              <a:spcAft>
                <a:spcPts val="0"/>
              </a:spcAft>
              <a:buNone/>
              <a:defRPr sz="1200"/>
            </a:lvl9pPr>
          </a:lstStyle>
          <a:p/>
        </p:txBody>
      </p:sp>
      <p:sp>
        <p:nvSpPr>
          <p:cNvPr id="203" name="Google Shape;203;p18"/>
          <p:cNvSpPr txBox="1"/>
          <p:nvPr>
            <p:ph idx="7" type="body"/>
          </p:nvPr>
        </p:nvSpPr>
        <p:spPr>
          <a:xfrm>
            <a:off x="2631588" y="2360650"/>
            <a:ext cx="1683300" cy="7140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204" name="Google Shape;204;p18"/>
          <p:cNvSpPr txBox="1"/>
          <p:nvPr>
            <p:ph idx="8" type="subTitle"/>
          </p:nvPr>
        </p:nvSpPr>
        <p:spPr>
          <a:xfrm>
            <a:off x="2631588" y="1845150"/>
            <a:ext cx="1683300" cy="431700"/>
          </a:xfrm>
          <a:prstGeom prst="rect">
            <a:avLst/>
          </a:prstGeom>
        </p:spPr>
        <p:txBody>
          <a:bodyPr anchorCtr="0" anchor="t" bIns="0" lIns="0" spcFirstLastPara="1" rIns="0" wrap="square" tIns="0">
            <a:noAutofit/>
          </a:bodyPr>
          <a:lstStyle>
            <a:lvl1pPr lvl="0">
              <a:lnSpc>
                <a:spcPct val="95000"/>
              </a:lnSpc>
              <a:spcBef>
                <a:spcPts val="0"/>
              </a:spcBef>
              <a:spcAft>
                <a:spcPts val="0"/>
              </a:spcAft>
              <a:buNone/>
              <a:defRPr sz="1200"/>
            </a:lvl1pPr>
            <a:lvl2pPr lvl="1">
              <a:lnSpc>
                <a:spcPct val="95000"/>
              </a:lnSpc>
              <a:spcBef>
                <a:spcPts val="0"/>
              </a:spcBef>
              <a:spcAft>
                <a:spcPts val="0"/>
              </a:spcAft>
              <a:buNone/>
              <a:defRPr sz="1200"/>
            </a:lvl2pPr>
            <a:lvl3pPr lvl="2">
              <a:lnSpc>
                <a:spcPct val="95000"/>
              </a:lnSpc>
              <a:spcBef>
                <a:spcPts val="0"/>
              </a:spcBef>
              <a:spcAft>
                <a:spcPts val="0"/>
              </a:spcAft>
              <a:buNone/>
              <a:defRPr sz="1200"/>
            </a:lvl3pPr>
            <a:lvl4pPr lvl="3">
              <a:lnSpc>
                <a:spcPct val="95000"/>
              </a:lnSpc>
              <a:spcBef>
                <a:spcPts val="0"/>
              </a:spcBef>
              <a:spcAft>
                <a:spcPts val="0"/>
              </a:spcAft>
              <a:buNone/>
              <a:defRPr sz="1200"/>
            </a:lvl4pPr>
            <a:lvl5pPr lvl="4">
              <a:lnSpc>
                <a:spcPct val="95000"/>
              </a:lnSpc>
              <a:spcBef>
                <a:spcPts val="0"/>
              </a:spcBef>
              <a:spcAft>
                <a:spcPts val="0"/>
              </a:spcAft>
              <a:buNone/>
              <a:defRPr sz="1200"/>
            </a:lvl5pPr>
            <a:lvl6pPr lvl="5">
              <a:lnSpc>
                <a:spcPct val="95000"/>
              </a:lnSpc>
              <a:spcBef>
                <a:spcPts val="0"/>
              </a:spcBef>
              <a:spcAft>
                <a:spcPts val="0"/>
              </a:spcAft>
              <a:buNone/>
              <a:defRPr sz="1200"/>
            </a:lvl6pPr>
            <a:lvl7pPr lvl="6">
              <a:lnSpc>
                <a:spcPct val="95000"/>
              </a:lnSpc>
              <a:spcBef>
                <a:spcPts val="0"/>
              </a:spcBef>
              <a:spcAft>
                <a:spcPts val="0"/>
              </a:spcAft>
              <a:buNone/>
              <a:defRPr sz="1200"/>
            </a:lvl7pPr>
            <a:lvl8pPr lvl="7">
              <a:lnSpc>
                <a:spcPct val="95000"/>
              </a:lnSpc>
              <a:spcBef>
                <a:spcPts val="0"/>
              </a:spcBef>
              <a:spcAft>
                <a:spcPts val="0"/>
              </a:spcAft>
              <a:buNone/>
              <a:defRPr sz="1200"/>
            </a:lvl8pPr>
            <a:lvl9pPr lvl="8">
              <a:lnSpc>
                <a:spcPct val="95000"/>
              </a:lnSpc>
              <a:spcBef>
                <a:spcPts val="0"/>
              </a:spcBef>
              <a:spcAft>
                <a:spcPts val="0"/>
              </a:spcAft>
              <a:buNone/>
              <a:defRPr sz="1200"/>
            </a:lvl9pPr>
          </a:lstStyle>
          <a:p/>
        </p:txBody>
      </p:sp>
      <p:sp>
        <p:nvSpPr>
          <p:cNvPr id="205" name="Google Shape;205;p18"/>
          <p:cNvSpPr txBox="1"/>
          <p:nvPr>
            <p:ph idx="9" type="body"/>
          </p:nvPr>
        </p:nvSpPr>
        <p:spPr>
          <a:xfrm>
            <a:off x="7036075" y="2360650"/>
            <a:ext cx="1683300" cy="7140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206" name="Google Shape;206;p18"/>
          <p:cNvSpPr txBox="1"/>
          <p:nvPr>
            <p:ph idx="13" type="subTitle"/>
          </p:nvPr>
        </p:nvSpPr>
        <p:spPr>
          <a:xfrm>
            <a:off x="7036075" y="1845150"/>
            <a:ext cx="1683300" cy="431700"/>
          </a:xfrm>
          <a:prstGeom prst="rect">
            <a:avLst/>
          </a:prstGeom>
        </p:spPr>
        <p:txBody>
          <a:bodyPr anchorCtr="0" anchor="t" bIns="0" lIns="0" spcFirstLastPara="1" rIns="0" wrap="square" tIns="0">
            <a:noAutofit/>
          </a:bodyPr>
          <a:lstStyle>
            <a:lvl1pPr lvl="0">
              <a:lnSpc>
                <a:spcPct val="95000"/>
              </a:lnSpc>
              <a:spcBef>
                <a:spcPts val="0"/>
              </a:spcBef>
              <a:spcAft>
                <a:spcPts val="0"/>
              </a:spcAft>
              <a:buNone/>
              <a:defRPr sz="1200"/>
            </a:lvl1pPr>
            <a:lvl2pPr lvl="1">
              <a:lnSpc>
                <a:spcPct val="95000"/>
              </a:lnSpc>
              <a:spcBef>
                <a:spcPts val="0"/>
              </a:spcBef>
              <a:spcAft>
                <a:spcPts val="0"/>
              </a:spcAft>
              <a:buNone/>
              <a:defRPr sz="1200"/>
            </a:lvl2pPr>
            <a:lvl3pPr lvl="2">
              <a:lnSpc>
                <a:spcPct val="95000"/>
              </a:lnSpc>
              <a:spcBef>
                <a:spcPts val="0"/>
              </a:spcBef>
              <a:spcAft>
                <a:spcPts val="0"/>
              </a:spcAft>
              <a:buNone/>
              <a:defRPr sz="1200"/>
            </a:lvl3pPr>
            <a:lvl4pPr lvl="3">
              <a:lnSpc>
                <a:spcPct val="95000"/>
              </a:lnSpc>
              <a:spcBef>
                <a:spcPts val="0"/>
              </a:spcBef>
              <a:spcAft>
                <a:spcPts val="0"/>
              </a:spcAft>
              <a:buNone/>
              <a:defRPr sz="1200"/>
            </a:lvl4pPr>
            <a:lvl5pPr lvl="4">
              <a:lnSpc>
                <a:spcPct val="95000"/>
              </a:lnSpc>
              <a:spcBef>
                <a:spcPts val="0"/>
              </a:spcBef>
              <a:spcAft>
                <a:spcPts val="0"/>
              </a:spcAft>
              <a:buNone/>
              <a:defRPr sz="1200"/>
            </a:lvl5pPr>
            <a:lvl6pPr lvl="5">
              <a:lnSpc>
                <a:spcPct val="95000"/>
              </a:lnSpc>
              <a:spcBef>
                <a:spcPts val="0"/>
              </a:spcBef>
              <a:spcAft>
                <a:spcPts val="0"/>
              </a:spcAft>
              <a:buNone/>
              <a:defRPr sz="1200"/>
            </a:lvl6pPr>
            <a:lvl7pPr lvl="6">
              <a:lnSpc>
                <a:spcPct val="95000"/>
              </a:lnSpc>
              <a:spcBef>
                <a:spcPts val="0"/>
              </a:spcBef>
              <a:spcAft>
                <a:spcPts val="0"/>
              </a:spcAft>
              <a:buNone/>
              <a:defRPr sz="1200"/>
            </a:lvl7pPr>
            <a:lvl8pPr lvl="7">
              <a:lnSpc>
                <a:spcPct val="95000"/>
              </a:lnSpc>
              <a:spcBef>
                <a:spcPts val="0"/>
              </a:spcBef>
              <a:spcAft>
                <a:spcPts val="0"/>
              </a:spcAft>
              <a:buNone/>
              <a:defRPr sz="1200"/>
            </a:lvl8pPr>
            <a:lvl9pPr lvl="8">
              <a:lnSpc>
                <a:spcPct val="95000"/>
              </a:lnSpc>
              <a:spcBef>
                <a:spcPts val="0"/>
              </a:spcBef>
              <a:spcAft>
                <a:spcPts val="0"/>
              </a:spcAft>
              <a:buNone/>
              <a:defRPr sz="12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aphic">
  <p:cSld name="CUSTOM_8_1_1_1_1_1_1_1_1_1_1_1_1_1_1_1_1_1_1_1_1_1_1_1_1_1_1_1_1_1">
    <p:spTree>
      <p:nvGrpSpPr>
        <p:cNvPr id="207" name="Shape 207"/>
        <p:cNvGrpSpPr/>
        <p:nvPr/>
      </p:nvGrpSpPr>
      <p:grpSpPr>
        <a:xfrm>
          <a:off x="0" y="0"/>
          <a:ext cx="0" cy="0"/>
          <a:chOff x="0" y="0"/>
          <a:chExt cx="0" cy="0"/>
        </a:xfrm>
      </p:grpSpPr>
      <p:sp>
        <p:nvSpPr>
          <p:cNvPr id="208" name="Google Shape;208;p19"/>
          <p:cNvSpPr/>
          <p:nvPr/>
        </p:nvSpPr>
        <p:spPr>
          <a:xfrm>
            <a:off x="0" y="0"/>
            <a:ext cx="3177300" cy="3177300"/>
          </a:xfrm>
          <a:prstGeom prst="rect">
            <a:avLst/>
          </a:prstGeom>
          <a:gradFill>
            <a:gsLst>
              <a:gs pos="0">
                <a:schemeClr val="lt2"/>
              </a:gs>
              <a:gs pos="72000">
                <a:schemeClr val="lt1"/>
              </a:gs>
              <a:gs pos="100000">
                <a:schemeClr val="lt1"/>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Figtree"/>
              <a:ea typeface="Figtree"/>
              <a:cs typeface="Figtree"/>
              <a:sym typeface="Figtree"/>
            </a:endParaRPr>
          </a:p>
        </p:txBody>
      </p:sp>
      <p:sp>
        <p:nvSpPr>
          <p:cNvPr id="209" name="Google Shape;209;p19"/>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210" name="Google Shape;210;p19"/>
          <p:cNvSpPr txBox="1"/>
          <p:nvPr>
            <p:ph idx="2" type="title"/>
          </p:nvPr>
        </p:nvSpPr>
        <p:spPr>
          <a:xfrm>
            <a:off x="64148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211" name="Google Shape;211;p19"/>
          <p:cNvSpPr txBox="1"/>
          <p:nvPr>
            <p:ph idx="1" type="body"/>
          </p:nvPr>
        </p:nvSpPr>
        <p:spPr>
          <a:xfrm>
            <a:off x="337797" y="1044075"/>
            <a:ext cx="2839500" cy="7140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212" name="Google Shape;212;p19"/>
          <p:cNvSpPr txBox="1"/>
          <p:nvPr>
            <p:ph idx="3" type="body"/>
          </p:nvPr>
        </p:nvSpPr>
        <p:spPr>
          <a:xfrm>
            <a:off x="5967566" y="1044075"/>
            <a:ext cx="2855700" cy="7140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213" name="Google Shape;213;p19"/>
          <p:cNvSpPr txBox="1"/>
          <p:nvPr>
            <p:ph idx="4" type="body"/>
          </p:nvPr>
        </p:nvSpPr>
        <p:spPr>
          <a:xfrm>
            <a:off x="321474" y="3385428"/>
            <a:ext cx="2839500" cy="7140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214" name="Google Shape;214;p19"/>
          <p:cNvSpPr txBox="1"/>
          <p:nvPr>
            <p:ph idx="5" type="body"/>
          </p:nvPr>
        </p:nvSpPr>
        <p:spPr>
          <a:xfrm>
            <a:off x="5951149" y="3385428"/>
            <a:ext cx="2855700" cy="7140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215" name="Google Shape;215;p19"/>
          <p:cNvSpPr txBox="1"/>
          <p:nvPr>
            <p:ph idx="6" type="subTitle"/>
          </p:nvPr>
        </p:nvSpPr>
        <p:spPr>
          <a:xfrm>
            <a:off x="3505113" y="2005475"/>
            <a:ext cx="1000200" cy="172200"/>
          </a:xfrm>
          <a:prstGeom prst="rect">
            <a:avLst/>
          </a:prstGeom>
        </p:spPr>
        <p:txBody>
          <a:bodyPr anchorCtr="0" anchor="ctr" bIns="0" lIns="0" spcFirstLastPara="1" rIns="0" wrap="square" tIns="0">
            <a:noAutofit/>
          </a:bodyPr>
          <a:lstStyle>
            <a:lvl1pPr lvl="0" algn="ctr">
              <a:spcBef>
                <a:spcPts val="0"/>
              </a:spcBef>
              <a:spcAft>
                <a:spcPts val="0"/>
              </a:spcAft>
              <a:buNone/>
              <a:defRPr sz="1000"/>
            </a:lvl1pPr>
            <a:lvl2pPr lvl="1" algn="ctr">
              <a:spcBef>
                <a:spcPts val="0"/>
              </a:spcBef>
              <a:spcAft>
                <a:spcPts val="0"/>
              </a:spcAft>
              <a:buNone/>
              <a:defRPr sz="1000"/>
            </a:lvl2pPr>
            <a:lvl3pPr lvl="2" algn="ctr">
              <a:spcBef>
                <a:spcPts val="0"/>
              </a:spcBef>
              <a:spcAft>
                <a:spcPts val="0"/>
              </a:spcAft>
              <a:buNone/>
              <a:defRPr sz="1000"/>
            </a:lvl3pPr>
            <a:lvl4pPr lvl="3" algn="ctr">
              <a:spcBef>
                <a:spcPts val="0"/>
              </a:spcBef>
              <a:spcAft>
                <a:spcPts val="0"/>
              </a:spcAft>
              <a:buNone/>
              <a:defRPr sz="1000"/>
            </a:lvl4pPr>
            <a:lvl5pPr lvl="4" algn="ctr">
              <a:spcBef>
                <a:spcPts val="0"/>
              </a:spcBef>
              <a:spcAft>
                <a:spcPts val="0"/>
              </a:spcAft>
              <a:buNone/>
              <a:defRPr sz="1000"/>
            </a:lvl5pPr>
            <a:lvl6pPr lvl="5" algn="ctr">
              <a:spcBef>
                <a:spcPts val="0"/>
              </a:spcBef>
              <a:spcAft>
                <a:spcPts val="0"/>
              </a:spcAft>
              <a:buNone/>
              <a:defRPr sz="1000"/>
            </a:lvl6pPr>
            <a:lvl7pPr lvl="6" algn="ctr">
              <a:spcBef>
                <a:spcPts val="0"/>
              </a:spcBef>
              <a:spcAft>
                <a:spcPts val="0"/>
              </a:spcAft>
              <a:buNone/>
              <a:defRPr sz="1000"/>
            </a:lvl7pPr>
            <a:lvl8pPr lvl="7" algn="ctr">
              <a:spcBef>
                <a:spcPts val="0"/>
              </a:spcBef>
              <a:spcAft>
                <a:spcPts val="0"/>
              </a:spcAft>
              <a:buNone/>
              <a:defRPr sz="1000"/>
            </a:lvl8pPr>
            <a:lvl9pPr lvl="8" algn="ctr">
              <a:spcBef>
                <a:spcPts val="0"/>
              </a:spcBef>
              <a:spcAft>
                <a:spcPts val="0"/>
              </a:spcAft>
              <a:buNone/>
              <a:defRPr sz="1000"/>
            </a:lvl9pPr>
          </a:lstStyle>
          <a:p/>
        </p:txBody>
      </p:sp>
      <p:sp>
        <p:nvSpPr>
          <p:cNvPr id="216" name="Google Shape;216;p19"/>
          <p:cNvSpPr txBox="1"/>
          <p:nvPr>
            <p:ph idx="7" type="subTitle"/>
          </p:nvPr>
        </p:nvSpPr>
        <p:spPr>
          <a:xfrm>
            <a:off x="4638638" y="2005475"/>
            <a:ext cx="1000200" cy="172200"/>
          </a:xfrm>
          <a:prstGeom prst="rect">
            <a:avLst/>
          </a:prstGeom>
        </p:spPr>
        <p:txBody>
          <a:bodyPr anchorCtr="0" anchor="ctr" bIns="0" lIns="0" spcFirstLastPara="1" rIns="0" wrap="square" tIns="0">
            <a:noAutofit/>
          </a:bodyPr>
          <a:lstStyle>
            <a:lvl1pPr lvl="0" algn="ctr">
              <a:spcBef>
                <a:spcPts val="0"/>
              </a:spcBef>
              <a:spcAft>
                <a:spcPts val="0"/>
              </a:spcAft>
              <a:buNone/>
              <a:defRPr sz="1000"/>
            </a:lvl1pPr>
            <a:lvl2pPr lvl="1" algn="ctr">
              <a:spcBef>
                <a:spcPts val="0"/>
              </a:spcBef>
              <a:spcAft>
                <a:spcPts val="0"/>
              </a:spcAft>
              <a:buNone/>
              <a:defRPr sz="1000"/>
            </a:lvl2pPr>
            <a:lvl3pPr lvl="2" algn="ctr">
              <a:spcBef>
                <a:spcPts val="0"/>
              </a:spcBef>
              <a:spcAft>
                <a:spcPts val="0"/>
              </a:spcAft>
              <a:buNone/>
              <a:defRPr sz="1000"/>
            </a:lvl3pPr>
            <a:lvl4pPr lvl="3" algn="ctr">
              <a:spcBef>
                <a:spcPts val="0"/>
              </a:spcBef>
              <a:spcAft>
                <a:spcPts val="0"/>
              </a:spcAft>
              <a:buNone/>
              <a:defRPr sz="1000"/>
            </a:lvl4pPr>
            <a:lvl5pPr lvl="4" algn="ctr">
              <a:spcBef>
                <a:spcPts val="0"/>
              </a:spcBef>
              <a:spcAft>
                <a:spcPts val="0"/>
              </a:spcAft>
              <a:buNone/>
              <a:defRPr sz="1000"/>
            </a:lvl5pPr>
            <a:lvl6pPr lvl="5" algn="ctr">
              <a:spcBef>
                <a:spcPts val="0"/>
              </a:spcBef>
              <a:spcAft>
                <a:spcPts val="0"/>
              </a:spcAft>
              <a:buNone/>
              <a:defRPr sz="1000"/>
            </a:lvl6pPr>
            <a:lvl7pPr lvl="6" algn="ctr">
              <a:spcBef>
                <a:spcPts val="0"/>
              </a:spcBef>
              <a:spcAft>
                <a:spcPts val="0"/>
              </a:spcAft>
              <a:buNone/>
              <a:defRPr sz="1000"/>
            </a:lvl7pPr>
            <a:lvl8pPr lvl="7" algn="ctr">
              <a:spcBef>
                <a:spcPts val="0"/>
              </a:spcBef>
              <a:spcAft>
                <a:spcPts val="0"/>
              </a:spcAft>
              <a:buNone/>
              <a:defRPr sz="1000"/>
            </a:lvl8pPr>
            <a:lvl9pPr lvl="8" algn="ctr">
              <a:spcBef>
                <a:spcPts val="0"/>
              </a:spcBef>
              <a:spcAft>
                <a:spcPts val="0"/>
              </a:spcAft>
              <a:buNone/>
              <a:defRPr sz="1000"/>
            </a:lvl9pPr>
          </a:lstStyle>
          <a:p/>
        </p:txBody>
      </p:sp>
      <p:sp>
        <p:nvSpPr>
          <p:cNvPr id="217" name="Google Shape;217;p19"/>
          <p:cNvSpPr txBox="1"/>
          <p:nvPr>
            <p:ph idx="8" type="subTitle"/>
          </p:nvPr>
        </p:nvSpPr>
        <p:spPr>
          <a:xfrm>
            <a:off x="3505525" y="2965825"/>
            <a:ext cx="1000200" cy="172200"/>
          </a:xfrm>
          <a:prstGeom prst="rect">
            <a:avLst/>
          </a:prstGeom>
        </p:spPr>
        <p:txBody>
          <a:bodyPr anchorCtr="0" anchor="ctr" bIns="0" lIns="0" spcFirstLastPara="1" rIns="0" wrap="square" tIns="0">
            <a:noAutofit/>
          </a:bodyPr>
          <a:lstStyle>
            <a:lvl1pPr lvl="0" algn="ctr">
              <a:spcBef>
                <a:spcPts val="0"/>
              </a:spcBef>
              <a:spcAft>
                <a:spcPts val="0"/>
              </a:spcAft>
              <a:buNone/>
              <a:defRPr sz="1000"/>
            </a:lvl1pPr>
            <a:lvl2pPr lvl="1" algn="ctr">
              <a:spcBef>
                <a:spcPts val="0"/>
              </a:spcBef>
              <a:spcAft>
                <a:spcPts val="0"/>
              </a:spcAft>
              <a:buNone/>
              <a:defRPr sz="1000"/>
            </a:lvl2pPr>
            <a:lvl3pPr lvl="2" algn="ctr">
              <a:spcBef>
                <a:spcPts val="0"/>
              </a:spcBef>
              <a:spcAft>
                <a:spcPts val="0"/>
              </a:spcAft>
              <a:buNone/>
              <a:defRPr sz="1000"/>
            </a:lvl3pPr>
            <a:lvl4pPr lvl="3" algn="ctr">
              <a:spcBef>
                <a:spcPts val="0"/>
              </a:spcBef>
              <a:spcAft>
                <a:spcPts val="0"/>
              </a:spcAft>
              <a:buNone/>
              <a:defRPr sz="1000"/>
            </a:lvl4pPr>
            <a:lvl5pPr lvl="4" algn="ctr">
              <a:spcBef>
                <a:spcPts val="0"/>
              </a:spcBef>
              <a:spcAft>
                <a:spcPts val="0"/>
              </a:spcAft>
              <a:buNone/>
              <a:defRPr sz="1000"/>
            </a:lvl5pPr>
            <a:lvl6pPr lvl="5" algn="ctr">
              <a:spcBef>
                <a:spcPts val="0"/>
              </a:spcBef>
              <a:spcAft>
                <a:spcPts val="0"/>
              </a:spcAft>
              <a:buNone/>
              <a:defRPr sz="1000"/>
            </a:lvl6pPr>
            <a:lvl7pPr lvl="6" algn="ctr">
              <a:spcBef>
                <a:spcPts val="0"/>
              </a:spcBef>
              <a:spcAft>
                <a:spcPts val="0"/>
              </a:spcAft>
              <a:buNone/>
              <a:defRPr sz="1000"/>
            </a:lvl7pPr>
            <a:lvl8pPr lvl="7" algn="ctr">
              <a:spcBef>
                <a:spcPts val="0"/>
              </a:spcBef>
              <a:spcAft>
                <a:spcPts val="0"/>
              </a:spcAft>
              <a:buNone/>
              <a:defRPr sz="1000"/>
            </a:lvl8pPr>
            <a:lvl9pPr lvl="8" algn="ctr">
              <a:spcBef>
                <a:spcPts val="0"/>
              </a:spcBef>
              <a:spcAft>
                <a:spcPts val="0"/>
              </a:spcAft>
              <a:buNone/>
              <a:defRPr sz="1000"/>
            </a:lvl9pPr>
          </a:lstStyle>
          <a:p/>
        </p:txBody>
      </p:sp>
      <p:sp>
        <p:nvSpPr>
          <p:cNvPr id="218" name="Google Shape;218;p19"/>
          <p:cNvSpPr txBox="1"/>
          <p:nvPr>
            <p:ph idx="9" type="subTitle"/>
          </p:nvPr>
        </p:nvSpPr>
        <p:spPr>
          <a:xfrm>
            <a:off x="4639050" y="2965825"/>
            <a:ext cx="1000200" cy="172200"/>
          </a:xfrm>
          <a:prstGeom prst="rect">
            <a:avLst/>
          </a:prstGeom>
        </p:spPr>
        <p:txBody>
          <a:bodyPr anchorCtr="0" anchor="ctr" bIns="0" lIns="0" spcFirstLastPara="1" rIns="0" wrap="square" tIns="0">
            <a:noAutofit/>
          </a:bodyPr>
          <a:lstStyle>
            <a:lvl1pPr lvl="0" algn="ctr">
              <a:spcBef>
                <a:spcPts val="0"/>
              </a:spcBef>
              <a:spcAft>
                <a:spcPts val="0"/>
              </a:spcAft>
              <a:buNone/>
              <a:defRPr sz="1000"/>
            </a:lvl1pPr>
            <a:lvl2pPr lvl="1" algn="ctr">
              <a:spcBef>
                <a:spcPts val="0"/>
              </a:spcBef>
              <a:spcAft>
                <a:spcPts val="0"/>
              </a:spcAft>
              <a:buNone/>
              <a:defRPr sz="1000"/>
            </a:lvl2pPr>
            <a:lvl3pPr lvl="2" algn="ctr">
              <a:spcBef>
                <a:spcPts val="0"/>
              </a:spcBef>
              <a:spcAft>
                <a:spcPts val="0"/>
              </a:spcAft>
              <a:buNone/>
              <a:defRPr sz="1000"/>
            </a:lvl3pPr>
            <a:lvl4pPr lvl="3" algn="ctr">
              <a:spcBef>
                <a:spcPts val="0"/>
              </a:spcBef>
              <a:spcAft>
                <a:spcPts val="0"/>
              </a:spcAft>
              <a:buNone/>
              <a:defRPr sz="1000"/>
            </a:lvl4pPr>
            <a:lvl5pPr lvl="4" algn="ctr">
              <a:spcBef>
                <a:spcPts val="0"/>
              </a:spcBef>
              <a:spcAft>
                <a:spcPts val="0"/>
              </a:spcAft>
              <a:buNone/>
              <a:defRPr sz="1000"/>
            </a:lvl5pPr>
            <a:lvl6pPr lvl="5" algn="ctr">
              <a:spcBef>
                <a:spcPts val="0"/>
              </a:spcBef>
              <a:spcAft>
                <a:spcPts val="0"/>
              </a:spcAft>
              <a:buNone/>
              <a:defRPr sz="1000"/>
            </a:lvl6pPr>
            <a:lvl7pPr lvl="6" algn="ctr">
              <a:spcBef>
                <a:spcPts val="0"/>
              </a:spcBef>
              <a:spcAft>
                <a:spcPts val="0"/>
              </a:spcAft>
              <a:buNone/>
              <a:defRPr sz="1000"/>
            </a:lvl7pPr>
            <a:lvl8pPr lvl="7" algn="ctr">
              <a:spcBef>
                <a:spcPts val="0"/>
              </a:spcBef>
              <a:spcAft>
                <a:spcPts val="0"/>
              </a:spcAft>
              <a:buNone/>
              <a:defRPr sz="1000"/>
            </a:lvl8pPr>
            <a:lvl9pPr lvl="8" algn="ctr">
              <a:spcBef>
                <a:spcPts val="0"/>
              </a:spcBef>
              <a:spcAft>
                <a:spcPts val="0"/>
              </a:spcAft>
              <a:buNone/>
              <a:defRPr sz="1000"/>
            </a:lvl9pPr>
          </a:lstStyle>
          <a:p/>
        </p:txBody>
      </p:sp>
      <p:sp>
        <p:nvSpPr>
          <p:cNvPr id="219" name="Google Shape;219;p19"/>
          <p:cNvSpPr txBox="1"/>
          <p:nvPr>
            <p:ph idx="13" type="subTitle"/>
          </p:nvPr>
        </p:nvSpPr>
        <p:spPr>
          <a:xfrm>
            <a:off x="4319044" y="2485650"/>
            <a:ext cx="506700" cy="172200"/>
          </a:xfrm>
          <a:prstGeom prst="rect">
            <a:avLst/>
          </a:prstGeom>
        </p:spPr>
        <p:txBody>
          <a:bodyPr anchorCtr="0" anchor="ctr" bIns="0" lIns="0" spcFirstLastPara="1" rIns="0" wrap="square" tIns="0">
            <a:noAutofit/>
          </a:bodyPr>
          <a:lstStyle>
            <a:lvl1pPr lvl="0" algn="ctr">
              <a:spcBef>
                <a:spcPts val="0"/>
              </a:spcBef>
              <a:spcAft>
                <a:spcPts val="0"/>
              </a:spcAft>
              <a:buNone/>
              <a:defRPr sz="1000"/>
            </a:lvl1pPr>
            <a:lvl2pPr lvl="1" algn="ctr">
              <a:spcBef>
                <a:spcPts val="0"/>
              </a:spcBef>
              <a:spcAft>
                <a:spcPts val="0"/>
              </a:spcAft>
              <a:buNone/>
              <a:defRPr sz="1000"/>
            </a:lvl2pPr>
            <a:lvl3pPr lvl="2" algn="ctr">
              <a:spcBef>
                <a:spcPts val="0"/>
              </a:spcBef>
              <a:spcAft>
                <a:spcPts val="0"/>
              </a:spcAft>
              <a:buNone/>
              <a:defRPr sz="1000"/>
            </a:lvl3pPr>
            <a:lvl4pPr lvl="3" algn="ctr">
              <a:spcBef>
                <a:spcPts val="0"/>
              </a:spcBef>
              <a:spcAft>
                <a:spcPts val="0"/>
              </a:spcAft>
              <a:buNone/>
              <a:defRPr sz="1000"/>
            </a:lvl4pPr>
            <a:lvl5pPr lvl="4" algn="ctr">
              <a:spcBef>
                <a:spcPts val="0"/>
              </a:spcBef>
              <a:spcAft>
                <a:spcPts val="0"/>
              </a:spcAft>
              <a:buNone/>
              <a:defRPr sz="1000"/>
            </a:lvl5pPr>
            <a:lvl6pPr lvl="5" algn="ctr">
              <a:spcBef>
                <a:spcPts val="0"/>
              </a:spcBef>
              <a:spcAft>
                <a:spcPts val="0"/>
              </a:spcAft>
              <a:buNone/>
              <a:defRPr sz="1000"/>
            </a:lvl6pPr>
            <a:lvl7pPr lvl="6" algn="ctr">
              <a:spcBef>
                <a:spcPts val="0"/>
              </a:spcBef>
              <a:spcAft>
                <a:spcPts val="0"/>
              </a:spcAft>
              <a:buNone/>
              <a:defRPr sz="1000"/>
            </a:lvl7pPr>
            <a:lvl8pPr lvl="7" algn="ctr">
              <a:spcBef>
                <a:spcPts val="0"/>
              </a:spcBef>
              <a:spcAft>
                <a:spcPts val="0"/>
              </a:spcAft>
              <a:buNone/>
              <a:defRPr sz="1000"/>
            </a:lvl8pPr>
            <a:lvl9pPr lvl="8" algn="ctr">
              <a:spcBef>
                <a:spcPts val="0"/>
              </a:spcBef>
              <a:spcAft>
                <a:spcPts val="0"/>
              </a:spcAft>
              <a:buNone/>
              <a:defRPr sz="1000"/>
            </a:lvl9pPr>
          </a:lstStyle>
          <a:p/>
        </p:txBody>
      </p:sp>
      <p:sp>
        <p:nvSpPr>
          <p:cNvPr id="220" name="Google Shape;220;p19"/>
          <p:cNvSpPr txBox="1"/>
          <p:nvPr>
            <p:ph idx="14" type="title"/>
          </p:nvPr>
        </p:nvSpPr>
        <p:spPr>
          <a:xfrm>
            <a:off x="228600" y="457200"/>
            <a:ext cx="4160400" cy="4647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 Alt 1">
  <p:cSld name="CUSTOM_8_1_1_1_1_1_1_1_1_1_1_1_1_1_1_1_1_1_1_1_1_1_1_1_1_1_1_1_1_1_1_1">
    <p:spTree>
      <p:nvGrpSpPr>
        <p:cNvPr id="221" name="Shape 221"/>
        <p:cNvGrpSpPr/>
        <p:nvPr/>
      </p:nvGrpSpPr>
      <p:grpSpPr>
        <a:xfrm>
          <a:off x="0" y="0"/>
          <a:ext cx="0" cy="0"/>
          <a:chOff x="0" y="0"/>
          <a:chExt cx="0" cy="0"/>
        </a:xfrm>
      </p:grpSpPr>
      <p:sp>
        <p:nvSpPr>
          <p:cNvPr id="222" name="Google Shape;222;p20"/>
          <p:cNvSpPr/>
          <p:nvPr/>
        </p:nvSpPr>
        <p:spPr>
          <a:xfrm flipH="1" rot="5400000">
            <a:off x="6563025" y="657900"/>
            <a:ext cx="1358100" cy="3792600"/>
          </a:xfrm>
          <a:prstGeom prst="rect">
            <a:avLst/>
          </a:prstGeom>
          <a:gradFill>
            <a:gsLst>
              <a:gs pos="0">
                <a:schemeClr val="accent4"/>
              </a:gs>
              <a:gs pos="100000">
                <a:schemeClr val="lt2"/>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Jost"/>
              <a:ea typeface="Jost"/>
              <a:cs typeface="Jost"/>
              <a:sym typeface="Jost"/>
            </a:endParaRPr>
          </a:p>
        </p:txBody>
      </p:sp>
      <p:sp>
        <p:nvSpPr>
          <p:cNvPr id="223" name="Google Shape;223;p20"/>
          <p:cNvSpPr/>
          <p:nvPr/>
        </p:nvSpPr>
        <p:spPr>
          <a:xfrm rot="5400000">
            <a:off x="580600" y="1292250"/>
            <a:ext cx="1358100" cy="2523900"/>
          </a:xfrm>
          <a:prstGeom prst="rect">
            <a:avLst/>
          </a:prstGeom>
          <a:gradFill>
            <a:gsLst>
              <a:gs pos="0">
                <a:schemeClr val="accent6"/>
              </a:gs>
              <a:gs pos="100000">
                <a:schemeClr val="lt2"/>
              </a:gs>
            </a:gsLst>
            <a:lin ang="16200038"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Jost"/>
              <a:ea typeface="Jost"/>
              <a:cs typeface="Jost"/>
              <a:sym typeface="Jost"/>
            </a:endParaRPr>
          </a:p>
        </p:txBody>
      </p:sp>
      <p:pic>
        <p:nvPicPr>
          <p:cNvPr descr="A landscape shot of a marshland at dusk. " id="224" name="Google Shape;224;p20"/>
          <p:cNvPicPr preferRelativeResize="0"/>
          <p:nvPr/>
        </p:nvPicPr>
        <p:blipFill rotWithShape="1">
          <a:blip r:embed="rId2">
            <a:alphaModFix/>
          </a:blip>
          <a:srcRect b="14406" l="0" r="0" t="14413"/>
          <a:stretch/>
        </p:blipFill>
        <p:spPr>
          <a:xfrm>
            <a:off x="2517525" y="1875150"/>
            <a:ext cx="2822973" cy="1350004"/>
          </a:xfrm>
          <a:prstGeom prst="rect">
            <a:avLst/>
          </a:prstGeom>
          <a:noFill/>
          <a:ln>
            <a:noFill/>
          </a:ln>
        </p:spPr>
      </p:pic>
      <p:sp>
        <p:nvSpPr>
          <p:cNvPr id="225" name="Google Shape;225;p20"/>
          <p:cNvSpPr txBox="1"/>
          <p:nvPr>
            <p:ph idx="1" type="body"/>
          </p:nvPr>
        </p:nvSpPr>
        <p:spPr>
          <a:xfrm>
            <a:off x="3272950" y="2558125"/>
            <a:ext cx="1149900" cy="5049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226" name="Google Shape;226;p20"/>
          <p:cNvSpPr txBox="1"/>
          <p:nvPr>
            <p:ph idx="2" type="body"/>
          </p:nvPr>
        </p:nvSpPr>
        <p:spPr>
          <a:xfrm>
            <a:off x="1806550" y="2558125"/>
            <a:ext cx="1149900" cy="5049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227" name="Google Shape;227;p20"/>
          <p:cNvSpPr txBox="1"/>
          <p:nvPr>
            <p:ph idx="3" type="body"/>
          </p:nvPr>
        </p:nvSpPr>
        <p:spPr>
          <a:xfrm>
            <a:off x="335425" y="1201925"/>
            <a:ext cx="1149900" cy="5028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228" name="Google Shape;228;p20"/>
          <p:cNvSpPr txBox="1"/>
          <p:nvPr>
            <p:ph idx="4" type="body"/>
          </p:nvPr>
        </p:nvSpPr>
        <p:spPr>
          <a:xfrm>
            <a:off x="4721725" y="1229725"/>
            <a:ext cx="1149900" cy="5049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229" name="Google Shape;229;p20"/>
          <p:cNvSpPr txBox="1"/>
          <p:nvPr>
            <p:ph idx="5" type="body"/>
          </p:nvPr>
        </p:nvSpPr>
        <p:spPr>
          <a:xfrm>
            <a:off x="6193925" y="2623525"/>
            <a:ext cx="1149900" cy="5049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230" name="Google Shape;230;p20"/>
          <p:cNvSpPr txBox="1"/>
          <p:nvPr>
            <p:ph idx="6" type="subTitle"/>
          </p:nvPr>
        </p:nvSpPr>
        <p:spPr>
          <a:xfrm>
            <a:off x="3273038" y="3269975"/>
            <a:ext cx="1149900" cy="431700"/>
          </a:xfrm>
          <a:prstGeom prst="rect">
            <a:avLst/>
          </a:prstGeom>
        </p:spPr>
        <p:txBody>
          <a:bodyPr anchorCtr="0" anchor="b" bIns="0" lIns="0" spcFirstLastPara="1" rIns="0" wrap="square" tIns="0">
            <a:noAutofit/>
          </a:bodyPr>
          <a:lstStyle>
            <a:lvl1pPr lvl="0">
              <a:lnSpc>
                <a:spcPct val="95000"/>
              </a:lnSpc>
              <a:spcBef>
                <a:spcPts val="0"/>
              </a:spcBef>
              <a:spcAft>
                <a:spcPts val="0"/>
              </a:spcAft>
              <a:buNone/>
              <a:defRPr sz="1200"/>
            </a:lvl1pPr>
            <a:lvl2pPr lvl="1">
              <a:lnSpc>
                <a:spcPct val="95000"/>
              </a:lnSpc>
              <a:spcBef>
                <a:spcPts val="0"/>
              </a:spcBef>
              <a:spcAft>
                <a:spcPts val="0"/>
              </a:spcAft>
              <a:buNone/>
              <a:defRPr sz="1200"/>
            </a:lvl2pPr>
            <a:lvl3pPr lvl="2">
              <a:lnSpc>
                <a:spcPct val="95000"/>
              </a:lnSpc>
              <a:spcBef>
                <a:spcPts val="0"/>
              </a:spcBef>
              <a:spcAft>
                <a:spcPts val="0"/>
              </a:spcAft>
              <a:buNone/>
              <a:defRPr sz="1200"/>
            </a:lvl3pPr>
            <a:lvl4pPr lvl="3">
              <a:lnSpc>
                <a:spcPct val="95000"/>
              </a:lnSpc>
              <a:spcBef>
                <a:spcPts val="0"/>
              </a:spcBef>
              <a:spcAft>
                <a:spcPts val="0"/>
              </a:spcAft>
              <a:buNone/>
              <a:defRPr sz="1200"/>
            </a:lvl4pPr>
            <a:lvl5pPr lvl="4">
              <a:lnSpc>
                <a:spcPct val="95000"/>
              </a:lnSpc>
              <a:spcBef>
                <a:spcPts val="0"/>
              </a:spcBef>
              <a:spcAft>
                <a:spcPts val="0"/>
              </a:spcAft>
              <a:buNone/>
              <a:defRPr sz="1200"/>
            </a:lvl5pPr>
            <a:lvl6pPr lvl="5">
              <a:lnSpc>
                <a:spcPct val="95000"/>
              </a:lnSpc>
              <a:spcBef>
                <a:spcPts val="0"/>
              </a:spcBef>
              <a:spcAft>
                <a:spcPts val="0"/>
              </a:spcAft>
              <a:buNone/>
              <a:defRPr sz="1200"/>
            </a:lvl6pPr>
            <a:lvl7pPr lvl="6">
              <a:lnSpc>
                <a:spcPct val="95000"/>
              </a:lnSpc>
              <a:spcBef>
                <a:spcPts val="0"/>
              </a:spcBef>
              <a:spcAft>
                <a:spcPts val="0"/>
              </a:spcAft>
              <a:buNone/>
              <a:defRPr sz="1200"/>
            </a:lvl7pPr>
            <a:lvl8pPr lvl="7">
              <a:lnSpc>
                <a:spcPct val="95000"/>
              </a:lnSpc>
              <a:spcBef>
                <a:spcPts val="0"/>
              </a:spcBef>
              <a:spcAft>
                <a:spcPts val="0"/>
              </a:spcAft>
              <a:buNone/>
              <a:defRPr sz="1200"/>
            </a:lvl8pPr>
            <a:lvl9pPr lvl="8">
              <a:lnSpc>
                <a:spcPct val="95000"/>
              </a:lnSpc>
              <a:spcBef>
                <a:spcPts val="0"/>
              </a:spcBef>
              <a:spcAft>
                <a:spcPts val="0"/>
              </a:spcAft>
              <a:buNone/>
              <a:defRPr sz="1200"/>
            </a:lvl9pPr>
          </a:lstStyle>
          <a:p/>
        </p:txBody>
      </p:sp>
      <p:sp>
        <p:nvSpPr>
          <p:cNvPr id="231" name="Google Shape;231;p20"/>
          <p:cNvSpPr txBox="1"/>
          <p:nvPr>
            <p:ph idx="7" type="subTitle"/>
          </p:nvPr>
        </p:nvSpPr>
        <p:spPr>
          <a:xfrm>
            <a:off x="1806638" y="3269975"/>
            <a:ext cx="1149900" cy="431700"/>
          </a:xfrm>
          <a:prstGeom prst="rect">
            <a:avLst/>
          </a:prstGeom>
        </p:spPr>
        <p:txBody>
          <a:bodyPr anchorCtr="0" anchor="b" bIns="0" lIns="0" spcFirstLastPara="1" rIns="0" wrap="square" tIns="0">
            <a:noAutofit/>
          </a:bodyPr>
          <a:lstStyle>
            <a:lvl1pPr lvl="0">
              <a:lnSpc>
                <a:spcPct val="95000"/>
              </a:lnSpc>
              <a:spcBef>
                <a:spcPts val="0"/>
              </a:spcBef>
              <a:spcAft>
                <a:spcPts val="0"/>
              </a:spcAft>
              <a:buNone/>
              <a:defRPr sz="1200"/>
            </a:lvl1pPr>
            <a:lvl2pPr lvl="1">
              <a:lnSpc>
                <a:spcPct val="95000"/>
              </a:lnSpc>
              <a:spcBef>
                <a:spcPts val="0"/>
              </a:spcBef>
              <a:spcAft>
                <a:spcPts val="0"/>
              </a:spcAft>
              <a:buNone/>
              <a:defRPr sz="1200"/>
            </a:lvl2pPr>
            <a:lvl3pPr lvl="2">
              <a:lnSpc>
                <a:spcPct val="95000"/>
              </a:lnSpc>
              <a:spcBef>
                <a:spcPts val="0"/>
              </a:spcBef>
              <a:spcAft>
                <a:spcPts val="0"/>
              </a:spcAft>
              <a:buNone/>
              <a:defRPr sz="1200"/>
            </a:lvl3pPr>
            <a:lvl4pPr lvl="3">
              <a:lnSpc>
                <a:spcPct val="95000"/>
              </a:lnSpc>
              <a:spcBef>
                <a:spcPts val="0"/>
              </a:spcBef>
              <a:spcAft>
                <a:spcPts val="0"/>
              </a:spcAft>
              <a:buNone/>
              <a:defRPr sz="1200"/>
            </a:lvl4pPr>
            <a:lvl5pPr lvl="4">
              <a:lnSpc>
                <a:spcPct val="95000"/>
              </a:lnSpc>
              <a:spcBef>
                <a:spcPts val="0"/>
              </a:spcBef>
              <a:spcAft>
                <a:spcPts val="0"/>
              </a:spcAft>
              <a:buNone/>
              <a:defRPr sz="1200"/>
            </a:lvl5pPr>
            <a:lvl6pPr lvl="5">
              <a:lnSpc>
                <a:spcPct val="95000"/>
              </a:lnSpc>
              <a:spcBef>
                <a:spcPts val="0"/>
              </a:spcBef>
              <a:spcAft>
                <a:spcPts val="0"/>
              </a:spcAft>
              <a:buNone/>
              <a:defRPr sz="1200"/>
            </a:lvl6pPr>
            <a:lvl7pPr lvl="6">
              <a:lnSpc>
                <a:spcPct val="95000"/>
              </a:lnSpc>
              <a:spcBef>
                <a:spcPts val="0"/>
              </a:spcBef>
              <a:spcAft>
                <a:spcPts val="0"/>
              </a:spcAft>
              <a:buNone/>
              <a:defRPr sz="1200"/>
            </a:lvl7pPr>
            <a:lvl8pPr lvl="7">
              <a:lnSpc>
                <a:spcPct val="95000"/>
              </a:lnSpc>
              <a:spcBef>
                <a:spcPts val="0"/>
              </a:spcBef>
              <a:spcAft>
                <a:spcPts val="0"/>
              </a:spcAft>
              <a:buNone/>
              <a:defRPr sz="1200"/>
            </a:lvl8pPr>
            <a:lvl9pPr lvl="8">
              <a:lnSpc>
                <a:spcPct val="95000"/>
              </a:lnSpc>
              <a:spcBef>
                <a:spcPts val="0"/>
              </a:spcBef>
              <a:spcAft>
                <a:spcPts val="0"/>
              </a:spcAft>
              <a:buNone/>
              <a:defRPr sz="1200"/>
            </a:lvl9pPr>
          </a:lstStyle>
          <a:p/>
        </p:txBody>
      </p:sp>
      <p:sp>
        <p:nvSpPr>
          <p:cNvPr id="232" name="Google Shape;232;p20"/>
          <p:cNvSpPr txBox="1"/>
          <p:nvPr>
            <p:ph idx="8" type="subTitle"/>
          </p:nvPr>
        </p:nvSpPr>
        <p:spPr>
          <a:xfrm>
            <a:off x="335513" y="1913775"/>
            <a:ext cx="1149900" cy="431700"/>
          </a:xfrm>
          <a:prstGeom prst="rect">
            <a:avLst/>
          </a:prstGeom>
        </p:spPr>
        <p:txBody>
          <a:bodyPr anchorCtr="0" anchor="b" bIns="0" lIns="0" spcFirstLastPara="1" rIns="0" wrap="square" tIns="0">
            <a:noAutofit/>
          </a:bodyPr>
          <a:lstStyle>
            <a:lvl1pPr lvl="0">
              <a:lnSpc>
                <a:spcPct val="95000"/>
              </a:lnSpc>
              <a:spcBef>
                <a:spcPts val="0"/>
              </a:spcBef>
              <a:spcAft>
                <a:spcPts val="0"/>
              </a:spcAft>
              <a:buNone/>
              <a:defRPr sz="1200"/>
            </a:lvl1pPr>
            <a:lvl2pPr lvl="1">
              <a:lnSpc>
                <a:spcPct val="95000"/>
              </a:lnSpc>
              <a:spcBef>
                <a:spcPts val="0"/>
              </a:spcBef>
              <a:spcAft>
                <a:spcPts val="0"/>
              </a:spcAft>
              <a:buNone/>
              <a:defRPr sz="1200"/>
            </a:lvl2pPr>
            <a:lvl3pPr lvl="2">
              <a:lnSpc>
                <a:spcPct val="95000"/>
              </a:lnSpc>
              <a:spcBef>
                <a:spcPts val="0"/>
              </a:spcBef>
              <a:spcAft>
                <a:spcPts val="0"/>
              </a:spcAft>
              <a:buNone/>
              <a:defRPr sz="1200"/>
            </a:lvl3pPr>
            <a:lvl4pPr lvl="3">
              <a:lnSpc>
                <a:spcPct val="95000"/>
              </a:lnSpc>
              <a:spcBef>
                <a:spcPts val="0"/>
              </a:spcBef>
              <a:spcAft>
                <a:spcPts val="0"/>
              </a:spcAft>
              <a:buNone/>
              <a:defRPr sz="1200"/>
            </a:lvl4pPr>
            <a:lvl5pPr lvl="4">
              <a:lnSpc>
                <a:spcPct val="95000"/>
              </a:lnSpc>
              <a:spcBef>
                <a:spcPts val="0"/>
              </a:spcBef>
              <a:spcAft>
                <a:spcPts val="0"/>
              </a:spcAft>
              <a:buNone/>
              <a:defRPr sz="1200"/>
            </a:lvl5pPr>
            <a:lvl6pPr lvl="5">
              <a:lnSpc>
                <a:spcPct val="95000"/>
              </a:lnSpc>
              <a:spcBef>
                <a:spcPts val="0"/>
              </a:spcBef>
              <a:spcAft>
                <a:spcPts val="0"/>
              </a:spcAft>
              <a:buNone/>
              <a:defRPr sz="1200"/>
            </a:lvl6pPr>
            <a:lvl7pPr lvl="6">
              <a:lnSpc>
                <a:spcPct val="95000"/>
              </a:lnSpc>
              <a:spcBef>
                <a:spcPts val="0"/>
              </a:spcBef>
              <a:spcAft>
                <a:spcPts val="0"/>
              </a:spcAft>
              <a:buNone/>
              <a:defRPr sz="1200"/>
            </a:lvl7pPr>
            <a:lvl8pPr lvl="7">
              <a:lnSpc>
                <a:spcPct val="95000"/>
              </a:lnSpc>
              <a:spcBef>
                <a:spcPts val="0"/>
              </a:spcBef>
              <a:spcAft>
                <a:spcPts val="0"/>
              </a:spcAft>
              <a:buNone/>
              <a:defRPr sz="1200"/>
            </a:lvl8pPr>
            <a:lvl9pPr lvl="8">
              <a:lnSpc>
                <a:spcPct val="95000"/>
              </a:lnSpc>
              <a:spcBef>
                <a:spcPts val="0"/>
              </a:spcBef>
              <a:spcAft>
                <a:spcPts val="0"/>
              </a:spcAft>
              <a:buNone/>
              <a:defRPr sz="1200"/>
            </a:lvl9pPr>
          </a:lstStyle>
          <a:p/>
        </p:txBody>
      </p:sp>
      <p:sp>
        <p:nvSpPr>
          <p:cNvPr id="233" name="Google Shape;233;p20"/>
          <p:cNvSpPr txBox="1"/>
          <p:nvPr>
            <p:ph idx="9" type="subTitle"/>
          </p:nvPr>
        </p:nvSpPr>
        <p:spPr>
          <a:xfrm>
            <a:off x="4721813" y="1941575"/>
            <a:ext cx="1149900" cy="431700"/>
          </a:xfrm>
          <a:prstGeom prst="rect">
            <a:avLst/>
          </a:prstGeom>
        </p:spPr>
        <p:txBody>
          <a:bodyPr anchorCtr="0" anchor="b" bIns="0" lIns="0" spcFirstLastPara="1" rIns="0" wrap="square" tIns="0">
            <a:noAutofit/>
          </a:bodyPr>
          <a:lstStyle>
            <a:lvl1pPr lvl="0">
              <a:lnSpc>
                <a:spcPct val="95000"/>
              </a:lnSpc>
              <a:spcBef>
                <a:spcPts val="0"/>
              </a:spcBef>
              <a:spcAft>
                <a:spcPts val="0"/>
              </a:spcAft>
              <a:buNone/>
              <a:defRPr sz="1200"/>
            </a:lvl1pPr>
            <a:lvl2pPr lvl="1">
              <a:lnSpc>
                <a:spcPct val="95000"/>
              </a:lnSpc>
              <a:spcBef>
                <a:spcPts val="0"/>
              </a:spcBef>
              <a:spcAft>
                <a:spcPts val="0"/>
              </a:spcAft>
              <a:buNone/>
              <a:defRPr sz="1200"/>
            </a:lvl2pPr>
            <a:lvl3pPr lvl="2">
              <a:lnSpc>
                <a:spcPct val="95000"/>
              </a:lnSpc>
              <a:spcBef>
                <a:spcPts val="0"/>
              </a:spcBef>
              <a:spcAft>
                <a:spcPts val="0"/>
              </a:spcAft>
              <a:buNone/>
              <a:defRPr sz="1200"/>
            </a:lvl3pPr>
            <a:lvl4pPr lvl="3">
              <a:lnSpc>
                <a:spcPct val="95000"/>
              </a:lnSpc>
              <a:spcBef>
                <a:spcPts val="0"/>
              </a:spcBef>
              <a:spcAft>
                <a:spcPts val="0"/>
              </a:spcAft>
              <a:buNone/>
              <a:defRPr sz="1200"/>
            </a:lvl4pPr>
            <a:lvl5pPr lvl="4">
              <a:lnSpc>
                <a:spcPct val="95000"/>
              </a:lnSpc>
              <a:spcBef>
                <a:spcPts val="0"/>
              </a:spcBef>
              <a:spcAft>
                <a:spcPts val="0"/>
              </a:spcAft>
              <a:buNone/>
              <a:defRPr sz="1200"/>
            </a:lvl5pPr>
            <a:lvl6pPr lvl="5">
              <a:lnSpc>
                <a:spcPct val="95000"/>
              </a:lnSpc>
              <a:spcBef>
                <a:spcPts val="0"/>
              </a:spcBef>
              <a:spcAft>
                <a:spcPts val="0"/>
              </a:spcAft>
              <a:buNone/>
              <a:defRPr sz="1200"/>
            </a:lvl6pPr>
            <a:lvl7pPr lvl="6">
              <a:lnSpc>
                <a:spcPct val="95000"/>
              </a:lnSpc>
              <a:spcBef>
                <a:spcPts val="0"/>
              </a:spcBef>
              <a:spcAft>
                <a:spcPts val="0"/>
              </a:spcAft>
              <a:buNone/>
              <a:defRPr sz="1200"/>
            </a:lvl7pPr>
            <a:lvl8pPr lvl="7">
              <a:lnSpc>
                <a:spcPct val="95000"/>
              </a:lnSpc>
              <a:spcBef>
                <a:spcPts val="0"/>
              </a:spcBef>
              <a:spcAft>
                <a:spcPts val="0"/>
              </a:spcAft>
              <a:buNone/>
              <a:defRPr sz="1200"/>
            </a:lvl8pPr>
            <a:lvl9pPr lvl="8">
              <a:lnSpc>
                <a:spcPct val="95000"/>
              </a:lnSpc>
              <a:spcBef>
                <a:spcPts val="0"/>
              </a:spcBef>
              <a:spcAft>
                <a:spcPts val="0"/>
              </a:spcAft>
              <a:buNone/>
              <a:defRPr sz="1200"/>
            </a:lvl9pPr>
          </a:lstStyle>
          <a:p/>
        </p:txBody>
      </p:sp>
      <p:sp>
        <p:nvSpPr>
          <p:cNvPr id="234" name="Google Shape;234;p20"/>
          <p:cNvSpPr txBox="1"/>
          <p:nvPr>
            <p:ph idx="13" type="subTitle"/>
          </p:nvPr>
        </p:nvSpPr>
        <p:spPr>
          <a:xfrm>
            <a:off x="6194013" y="3335375"/>
            <a:ext cx="1149900" cy="431700"/>
          </a:xfrm>
          <a:prstGeom prst="rect">
            <a:avLst/>
          </a:prstGeom>
        </p:spPr>
        <p:txBody>
          <a:bodyPr anchorCtr="0" anchor="b" bIns="0" lIns="0" spcFirstLastPara="1" rIns="0" wrap="square" tIns="0">
            <a:noAutofit/>
          </a:bodyPr>
          <a:lstStyle>
            <a:lvl1pPr lvl="0">
              <a:lnSpc>
                <a:spcPct val="95000"/>
              </a:lnSpc>
              <a:spcBef>
                <a:spcPts val="0"/>
              </a:spcBef>
              <a:spcAft>
                <a:spcPts val="0"/>
              </a:spcAft>
              <a:buNone/>
              <a:defRPr sz="1200"/>
            </a:lvl1pPr>
            <a:lvl2pPr lvl="1">
              <a:lnSpc>
                <a:spcPct val="95000"/>
              </a:lnSpc>
              <a:spcBef>
                <a:spcPts val="0"/>
              </a:spcBef>
              <a:spcAft>
                <a:spcPts val="0"/>
              </a:spcAft>
              <a:buNone/>
              <a:defRPr sz="1200"/>
            </a:lvl2pPr>
            <a:lvl3pPr lvl="2">
              <a:lnSpc>
                <a:spcPct val="95000"/>
              </a:lnSpc>
              <a:spcBef>
                <a:spcPts val="0"/>
              </a:spcBef>
              <a:spcAft>
                <a:spcPts val="0"/>
              </a:spcAft>
              <a:buNone/>
              <a:defRPr sz="1200"/>
            </a:lvl3pPr>
            <a:lvl4pPr lvl="3">
              <a:lnSpc>
                <a:spcPct val="95000"/>
              </a:lnSpc>
              <a:spcBef>
                <a:spcPts val="0"/>
              </a:spcBef>
              <a:spcAft>
                <a:spcPts val="0"/>
              </a:spcAft>
              <a:buNone/>
              <a:defRPr sz="1200"/>
            </a:lvl4pPr>
            <a:lvl5pPr lvl="4">
              <a:lnSpc>
                <a:spcPct val="95000"/>
              </a:lnSpc>
              <a:spcBef>
                <a:spcPts val="0"/>
              </a:spcBef>
              <a:spcAft>
                <a:spcPts val="0"/>
              </a:spcAft>
              <a:buNone/>
              <a:defRPr sz="1200"/>
            </a:lvl5pPr>
            <a:lvl6pPr lvl="5">
              <a:lnSpc>
                <a:spcPct val="95000"/>
              </a:lnSpc>
              <a:spcBef>
                <a:spcPts val="0"/>
              </a:spcBef>
              <a:spcAft>
                <a:spcPts val="0"/>
              </a:spcAft>
              <a:buNone/>
              <a:defRPr sz="1200"/>
            </a:lvl6pPr>
            <a:lvl7pPr lvl="6">
              <a:lnSpc>
                <a:spcPct val="95000"/>
              </a:lnSpc>
              <a:spcBef>
                <a:spcPts val="0"/>
              </a:spcBef>
              <a:spcAft>
                <a:spcPts val="0"/>
              </a:spcAft>
              <a:buNone/>
              <a:defRPr sz="1200"/>
            </a:lvl7pPr>
            <a:lvl8pPr lvl="7">
              <a:lnSpc>
                <a:spcPct val="95000"/>
              </a:lnSpc>
              <a:spcBef>
                <a:spcPts val="0"/>
              </a:spcBef>
              <a:spcAft>
                <a:spcPts val="0"/>
              </a:spcAft>
              <a:buNone/>
              <a:defRPr sz="1200"/>
            </a:lvl8pPr>
            <a:lvl9pPr lvl="8">
              <a:lnSpc>
                <a:spcPct val="95000"/>
              </a:lnSpc>
              <a:spcBef>
                <a:spcPts val="0"/>
              </a:spcBef>
              <a:spcAft>
                <a:spcPts val="0"/>
              </a:spcAft>
              <a:buNone/>
              <a:defRPr sz="1200"/>
            </a:lvl9pPr>
          </a:lstStyle>
          <a:p/>
        </p:txBody>
      </p:sp>
      <p:sp>
        <p:nvSpPr>
          <p:cNvPr id="235" name="Google Shape;235;p20"/>
          <p:cNvSpPr txBox="1"/>
          <p:nvPr>
            <p:ph idx="14" type="subTitle"/>
          </p:nvPr>
        </p:nvSpPr>
        <p:spPr>
          <a:xfrm>
            <a:off x="7658713" y="4312650"/>
            <a:ext cx="1149900" cy="431700"/>
          </a:xfrm>
          <a:prstGeom prst="rect">
            <a:avLst/>
          </a:prstGeom>
        </p:spPr>
        <p:txBody>
          <a:bodyPr anchorCtr="0" anchor="b" bIns="0" lIns="0" spcFirstLastPara="1" rIns="0" wrap="square" tIns="0">
            <a:noAutofit/>
          </a:bodyPr>
          <a:lstStyle>
            <a:lvl1pPr lvl="0">
              <a:lnSpc>
                <a:spcPct val="95000"/>
              </a:lnSpc>
              <a:spcBef>
                <a:spcPts val="0"/>
              </a:spcBef>
              <a:spcAft>
                <a:spcPts val="0"/>
              </a:spcAft>
              <a:buNone/>
              <a:defRPr sz="1200"/>
            </a:lvl1pPr>
            <a:lvl2pPr lvl="1">
              <a:lnSpc>
                <a:spcPct val="95000"/>
              </a:lnSpc>
              <a:spcBef>
                <a:spcPts val="0"/>
              </a:spcBef>
              <a:spcAft>
                <a:spcPts val="0"/>
              </a:spcAft>
              <a:buNone/>
              <a:defRPr sz="1200"/>
            </a:lvl2pPr>
            <a:lvl3pPr lvl="2">
              <a:lnSpc>
                <a:spcPct val="95000"/>
              </a:lnSpc>
              <a:spcBef>
                <a:spcPts val="0"/>
              </a:spcBef>
              <a:spcAft>
                <a:spcPts val="0"/>
              </a:spcAft>
              <a:buNone/>
              <a:defRPr sz="1200"/>
            </a:lvl3pPr>
            <a:lvl4pPr lvl="3">
              <a:lnSpc>
                <a:spcPct val="95000"/>
              </a:lnSpc>
              <a:spcBef>
                <a:spcPts val="0"/>
              </a:spcBef>
              <a:spcAft>
                <a:spcPts val="0"/>
              </a:spcAft>
              <a:buNone/>
              <a:defRPr sz="1200"/>
            </a:lvl4pPr>
            <a:lvl5pPr lvl="4">
              <a:lnSpc>
                <a:spcPct val="95000"/>
              </a:lnSpc>
              <a:spcBef>
                <a:spcPts val="0"/>
              </a:spcBef>
              <a:spcAft>
                <a:spcPts val="0"/>
              </a:spcAft>
              <a:buNone/>
              <a:defRPr sz="1200"/>
            </a:lvl5pPr>
            <a:lvl6pPr lvl="5">
              <a:lnSpc>
                <a:spcPct val="95000"/>
              </a:lnSpc>
              <a:spcBef>
                <a:spcPts val="0"/>
              </a:spcBef>
              <a:spcAft>
                <a:spcPts val="0"/>
              </a:spcAft>
              <a:buNone/>
              <a:defRPr sz="1200"/>
            </a:lvl6pPr>
            <a:lvl7pPr lvl="6">
              <a:lnSpc>
                <a:spcPct val="95000"/>
              </a:lnSpc>
              <a:spcBef>
                <a:spcPts val="0"/>
              </a:spcBef>
              <a:spcAft>
                <a:spcPts val="0"/>
              </a:spcAft>
              <a:buNone/>
              <a:defRPr sz="1200"/>
            </a:lvl7pPr>
            <a:lvl8pPr lvl="7">
              <a:lnSpc>
                <a:spcPct val="95000"/>
              </a:lnSpc>
              <a:spcBef>
                <a:spcPts val="0"/>
              </a:spcBef>
              <a:spcAft>
                <a:spcPts val="0"/>
              </a:spcAft>
              <a:buNone/>
              <a:defRPr sz="1200"/>
            </a:lvl8pPr>
            <a:lvl9pPr lvl="8">
              <a:lnSpc>
                <a:spcPct val="95000"/>
              </a:lnSpc>
              <a:spcBef>
                <a:spcPts val="0"/>
              </a:spcBef>
              <a:spcAft>
                <a:spcPts val="0"/>
              </a:spcAft>
              <a:buNone/>
              <a:defRPr sz="1200"/>
            </a:lvl9pPr>
          </a:lstStyle>
          <a:p/>
        </p:txBody>
      </p:sp>
      <p:sp>
        <p:nvSpPr>
          <p:cNvPr id="236" name="Google Shape;236;p20"/>
          <p:cNvSpPr txBox="1"/>
          <p:nvPr>
            <p:ph idx="15" type="body"/>
          </p:nvPr>
        </p:nvSpPr>
        <p:spPr>
          <a:xfrm>
            <a:off x="7658625" y="3600800"/>
            <a:ext cx="1149900" cy="504900"/>
          </a:xfrm>
          <a:prstGeom prst="rect">
            <a:avLst/>
          </a:prstGeom>
        </p:spPr>
        <p:txBody>
          <a:bodyPr anchorCtr="0" anchor="t" bIns="0" lIns="0" spcFirstLastPara="1" rIns="0" wrap="square" tIns="0">
            <a:sp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237" name="Google Shape;237;p20"/>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238" name="Google Shape;238;p20"/>
          <p:cNvSpPr txBox="1"/>
          <p:nvPr>
            <p:ph idx="16" type="title"/>
          </p:nvPr>
        </p:nvSpPr>
        <p:spPr>
          <a:xfrm>
            <a:off x="64148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239" name="Google Shape;239;p20"/>
          <p:cNvSpPr txBox="1"/>
          <p:nvPr>
            <p:ph idx="17" type="title"/>
          </p:nvPr>
        </p:nvSpPr>
        <p:spPr>
          <a:xfrm>
            <a:off x="228600" y="457200"/>
            <a:ext cx="4160400" cy="4647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Alt 2">
  <p:cSld name="CUSTOM_1_1">
    <p:spTree>
      <p:nvGrpSpPr>
        <p:cNvPr id="16" name="Shape 16"/>
        <p:cNvGrpSpPr/>
        <p:nvPr/>
      </p:nvGrpSpPr>
      <p:grpSpPr>
        <a:xfrm>
          <a:off x="0" y="0"/>
          <a:ext cx="0" cy="0"/>
          <a:chOff x="0" y="0"/>
          <a:chExt cx="0" cy="0"/>
        </a:xfrm>
      </p:grpSpPr>
      <p:sp>
        <p:nvSpPr>
          <p:cNvPr id="17" name="Google Shape;17;p3"/>
          <p:cNvSpPr/>
          <p:nvPr/>
        </p:nvSpPr>
        <p:spPr>
          <a:xfrm>
            <a:off x="0" y="0"/>
            <a:ext cx="2406900" cy="2406900"/>
          </a:xfrm>
          <a:prstGeom prst="rect">
            <a:avLst/>
          </a:prstGeom>
          <a:gradFill>
            <a:gsLst>
              <a:gs pos="0">
                <a:schemeClr val="lt2"/>
              </a:gs>
              <a:gs pos="72000">
                <a:schemeClr val="lt1"/>
              </a:gs>
              <a:gs pos="100000">
                <a:schemeClr val="lt1"/>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Figtree"/>
              <a:ea typeface="Figtree"/>
              <a:cs typeface="Figtree"/>
              <a:sym typeface="Figtree"/>
            </a:endParaRPr>
          </a:p>
        </p:txBody>
      </p:sp>
      <p:sp>
        <p:nvSpPr>
          <p:cNvPr id="18" name="Google Shape;18;p3"/>
          <p:cNvSpPr/>
          <p:nvPr/>
        </p:nvSpPr>
        <p:spPr>
          <a:xfrm>
            <a:off x="7172525" y="0"/>
            <a:ext cx="1971600" cy="5143500"/>
          </a:xfrm>
          <a:prstGeom prst="rect">
            <a:avLst/>
          </a:prstGeom>
          <a:gradFill>
            <a:gsLst>
              <a:gs pos="0">
                <a:schemeClr val="accent6"/>
              </a:gs>
              <a:gs pos="100000">
                <a:schemeClr val="lt2"/>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Figtree"/>
              <a:ea typeface="Figtree"/>
              <a:cs typeface="Figtree"/>
              <a:sym typeface="Figtree"/>
            </a:endParaRPr>
          </a:p>
        </p:txBody>
      </p:sp>
      <p:sp>
        <p:nvSpPr>
          <p:cNvPr id="19" name="Google Shape;19;p3"/>
          <p:cNvSpPr txBox="1"/>
          <p:nvPr>
            <p:ph type="title"/>
          </p:nvPr>
        </p:nvSpPr>
        <p:spPr>
          <a:xfrm>
            <a:off x="3809850" y="1269500"/>
            <a:ext cx="2884500" cy="3681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200"/>
              <a:buFont typeface="Figtree"/>
              <a:buNone/>
              <a:defRPr sz="12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p:txBody>
      </p:sp>
      <p:sp>
        <p:nvSpPr>
          <p:cNvPr id="20" name="Google Shape;20;p3"/>
          <p:cNvSpPr txBox="1"/>
          <p:nvPr>
            <p:ph idx="2" type="title"/>
          </p:nvPr>
        </p:nvSpPr>
        <p:spPr>
          <a:xfrm>
            <a:off x="3154650" y="3495050"/>
            <a:ext cx="592800" cy="368100"/>
          </a:xfrm>
          <a:prstGeom prst="rect">
            <a:avLst/>
          </a:prstGeom>
        </p:spPr>
        <p:txBody>
          <a:bodyPr anchorCtr="0" anchor="t" bIns="91425" lIns="0" spcFirstLastPara="1" rIns="91425" wrap="square" tIns="0">
            <a:noAutofit/>
          </a:bodyPr>
          <a:lstStyle>
            <a:lvl1pPr lvl="0">
              <a:spcBef>
                <a:spcPts val="0"/>
              </a:spcBef>
              <a:spcAft>
                <a:spcPts val="0"/>
              </a:spcAft>
              <a:buClr>
                <a:schemeClr val="dk1"/>
              </a:buClr>
              <a:buSzPts val="2400"/>
              <a:buFont typeface="Figtree"/>
              <a:buNone/>
              <a:defRPr sz="2400"/>
            </a:lvl1pPr>
            <a:lvl2pPr lvl="1">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2pPr>
            <a:lvl3pPr lvl="2">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3pPr>
            <a:lvl4pPr lvl="3">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4pPr>
            <a:lvl5pPr lvl="4">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5pPr>
            <a:lvl6pPr lvl="5">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6pPr>
            <a:lvl7pPr lvl="6">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7pPr>
            <a:lvl8pPr lvl="7">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8pPr>
            <a:lvl9pPr lvl="8">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9pPr>
          </a:lstStyle>
          <a:p/>
        </p:txBody>
      </p:sp>
      <p:sp>
        <p:nvSpPr>
          <p:cNvPr id="21" name="Google Shape;21;p3"/>
          <p:cNvSpPr txBox="1"/>
          <p:nvPr>
            <p:ph idx="3" type="title"/>
          </p:nvPr>
        </p:nvSpPr>
        <p:spPr>
          <a:xfrm>
            <a:off x="230075" y="58625"/>
            <a:ext cx="2500500" cy="172200"/>
          </a:xfrm>
          <a:prstGeom prst="rect">
            <a:avLst/>
          </a:prstGeom>
        </p:spPr>
        <p:txBody>
          <a:bodyPr anchorCtr="0" anchor="t" bIns="0" lIns="0" spcFirstLastPara="1" rIns="0" wrap="square" tIns="0">
            <a:noAutofit/>
          </a:bodyPr>
          <a:lstStyle>
            <a:lvl1pPr lvl="0">
              <a:spcBef>
                <a:spcPts val="0"/>
              </a:spcBef>
              <a:spcAft>
                <a:spcPts val="0"/>
              </a:spcAft>
              <a:buNone/>
              <a:defRPr sz="7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p:txBody>
      </p:sp>
      <p:sp>
        <p:nvSpPr>
          <p:cNvPr id="22" name="Google Shape;22;p3"/>
          <p:cNvSpPr txBox="1"/>
          <p:nvPr>
            <p:ph idx="4" type="title"/>
          </p:nvPr>
        </p:nvSpPr>
        <p:spPr>
          <a:xfrm>
            <a:off x="6414875" y="58625"/>
            <a:ext cx="2500500" cy="172200"/>
          </a:xfrm>
          <a:prstGeom prst="rect">
            <a:avLst/>
          </a:prstGeom>
        </p:spPr>
        <p:txBody>
          <a:bodyPr anchorCtr="0" anchor="t" bIns="0" lIns="0" spcFirstLastPara="1" rIns="0" wrap="square" tIns="0">
            <a:noAutofit/>
          </a:bodyPr>
          <a:lstStyle>
            <a:lvl1pPr lvl="0" algn="r">
              <a:spcBef>
                <a:spcPts val="0"/>
              </a:spcBef>
              <a:spcAft>
                <a:spcPts val="0"/>
              </a:spcAft>
              <a:buNone/>
              <a:defRPr sz="700"/>
            </a:lvl1pPr>
            <a:lvl2pPr lvl="1" algn="r">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lgn="r">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lgn="r">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lgn="r">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lgn="r">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lgn="r">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lgn="r">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lgn="r">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p:txBody>
      </p:sp>
      <p:sp>
        <p:nvSpPr>
          <p:cNvPr id="23" name="Google Shape;23;p3"/>
          <p:cNvSpPr txBox="1"/>
          <p:nvPr>
            <p:ph idx="5" type="title"/>
          </p:nvPr>
        </p:nvSpPr>
        <p:spPr>
          <a:xfrm>
            <a:off x="3809850" y="1714600"/>
            <a:ext cx="2884500" cy="3681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200"/>
              <a:buFont typeface="Figtree"/>
              <a:buNone/>
              <a:defRPr sz="12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p:txBody>
      </p:sp>
      <p:sp>
        <p:nvSpPr>
          <p:cNvPr id="24" name="Google Shape;24;p3"/>
          <p:cNvSpPr txBox="1"/>
          <p:nvPr>
            <p:ph idx="6" type="title"/>
          </p:nvPr>
        </p:nvSpPr>
        <p:spPr>
          <a:xfrm>
            <a:off x="3809850" y="2159700"/>
            <a:ext cx="2884500" cy="3681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200"/>
              <a:buFont typeface="Figtree"/>
              <a:buNone/>
              <a:defRPr sz="12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p:txBody>
      </p:sp>
      <p:sp>
        <p:nvSpPr>
          <p:cNvPr id="25" name="Google Shape;25;p3"/>
          <p:cNvSpPr txBox="1"/>
          <p:nvPr>
            <p:ph idx="7" type="title"/>
          </p:nvPr>
        </p:nvSpPr>
        <p:spPr>
          <a:xfrm>
            <a:off x="3809850" y="2593988"/>
            <a:ext cx="2884500" cy="3681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200"/>
              <a:buFont typeface="Figtree"/>
              <a:buNone/>
              <a:defRPr sz="12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p:txBody>
      </p:sp>
      <p:sp>
        <p:nvSpPr>
          <p:cNvPr id="26" name="Google Shape;26;p3"/>
          <p:cNvSpPr txBox="1"/>
          <p:nvPr>
            <p:ph idx="8" type="title"/>
          </p:nvPr>
        </p:nvSpPr>
        <p:spPr>
          <a:xfrm>
            <a:off x="3809850" y="3036613"/>
            <a:ext cx="2884500" cy="3681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200"/>
              <a:buFont typeface="Figtree"/>
              <a:buNone/>
              <a:defRPr sz="12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p:txBody>
      </p:sp>
      <p:sp>
        <p:nvSpPr>
          <p:cNvPr id="27" name="Google Shape;27;p3"/>
          <p:cNvSpPr txBox="1"/>
          <p:nvPr>
            <p:ph idx="9" type="title"/>
          </p:nvPr>
        </p:nvSpPr>
        <p:spPr>
          <a:xfrm>
            <a:off x="3809850" y="3479238"/>
            <a:ext cx="2884500" cy="3681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200"/>
              <a:buFont typeface="Figtree"/>
              <a:buNone/>
              <a:defRPr sz="12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p:txBody>
      </p:sp>
      <p:sp>
        <p:nvSpPr>
          <p:cNvPr id="28" name="Google Shape;28;p3"/>
          <p:cNvSpPr txBox="1"/>
          <p:nvPr>
            <p:ph idx="13" type="title"/>
          </p:nvPr>
        </p:nvSpPr>
        <p:spPr>
          <a:xfrm>
            <a:off x="3154650" y="3049925"/>
            <a:ext cx="592800" cy="368100"/>
          </a:xfrm>
          <a:prstGeom prst="rect">
            <a:avLst/>
          </a:prstGeom>
        </p:spPr>
        <p:txBody>
          <a:bodyPr anchorCtr="0" anchor="ctr" bIns="91425" lIns="0" spcFirstLastPara="1" rIns="91425" wrap="square" tIns="0">
            <a:noAutofit/>
          </a:bodyPr>
          <a:lstStyle>
            <a:lvl1pPr lvl="0">
              <a:spcBef>
                <a:spcPts val="0"/>
              </a:spcBef>
              <a:spcAft>
                <a:spcPts val="0"/>
              </a:spcAft>
              <a:buClr>
                <a:schemeClr val="dk1"/>
              </a:buClr>
              <a:buSzPts val="2400"/>
              <a:buFont typeface="Figtree"/>
              <a:buNone/>
              <a:defRPr sz="2400"/>
            </a:lvl1pPr>
            <a:lvl2pPr lvl="1">
              <a:spcBef>
                <a:spcPts val="0"/>
              </a:spcBef>
              <a:spcAft>
                <a:spcPts val="0"/>
              </a:spcAft>
              <a:buClr>
                <a:schemeClr val="dk1"/>
              </a:buClr>
              <a:buSzPts val="2400"/>
              <a:buFont typeface="Figtree"/>
              <a:buNone/>
              <a:defRPr sz="2400">
                <a:latin typeface="Figtree"/>
                <a:ea typeface="Figtree"/>
                <a:cs typeface="Figtree"/>
                <a:sym typeface="Figtree"/>
              </a:defRPr>
            </a:lvl2pPr>
            <a:lvl3pPr lvl="2">
              <a:spcBef>
                <a:spcPts val="0"/>
              </a:spcBef>
              <a:spcAft>
                <a:spcPts val="0"/>
              </a:spcAft>
              <a:buClr>
                <a:schemeClr val="dk1"/>
              </a:buClr>
              <a:buSzPts val="2400"/>
              <a:buFont typeface="Figtree"/>
              <a:buNone/>
              <a:defRPr sz="2400">
                <a:latin typeface="Figtree"/>
                <a:ea typeface="Figtree"/>
                <a:cs typeface="Figtree"/>
                <a:sym typeface="Figtree"/>
              </a:defRPr>
            </a:lvl3pPr>
            <a:lvl4pPr lvl="3">
              <a:spcBef>
                <a:spcPts val="0"/>
              </a:spcBef>
              <a:spcAft>
                <a:spcPts val="0"/>
              </a:spcAft>
              <a:buClr>
                <a:schemeClr val="dk1"/>
              </a:buClr>
              <a:buSzPts val="2400"/>
              <a:buFont typeface="Figtree"/>
              <a:buNone/>
              <a:defRPr sz="2400">
                <a:latin typeface="Figtree"/>
                <a:ea typeface="Figtree"/>
                <a:cs typeface="Figtree"/>
                <a:sym typeface="Figtree"/>
              </a:defRPr>
            </a:lvl4pPr>
            <a:lvl5pPr lvl="4">
              <a:spcBef>
                <a:spcPts val="0"/>
              </a:spcBef>
              <a:spcAft>
                <a:spcPts val="0"/>
              </a:spcAft>
              <a:buClr>
                <a:schemeClr val="dk1"/>
              </a:buClr>
              <a:buSzPts val="2400"/>
              <a:buFont typeface="Figtree"/>
              <a:buNone/>
              <a:defRPr sz="2400">
                <a:latin typeface="Figtree"/>
                <a:ea typeface="Figtree"/>
                <a:cs typeface="Figtree"/>
                <a:sym typeface="Figtree"/>
              </a:defRPr>
            </a:lvl5pPr>
            <a:lvl6pPr lvl="5">
              <a:spcBef>
                <a:spcPts val="0"/>
              </a:spcBef>
              <a:spcAft>
                <a:spcPts val="0"/>
              </a:spcAft>
              <a:buClr>
                <a:schemeClr val="dk1"/>
              </a:buClr>
              <a:buSzPts val="2400"/>
              <a:buFont typeface="Figtree"/>
              <a:buNone/>
              <a:defRPr sz="2400">
                <a:latin typeface="Figtree"/>
                <a:ea typeface="Figtree"/>
                <a:cs typeface="Figtree"/>
                <a:sym typeface="Figtree"/>
              </a:defRPr>
            </a:lvl6pPr>
            <a:lvl7pPr lvl="6">
              <a:spcBef>
                <a:spcPts val="0"/>
              </a:spcBef>
              <a:spcAft>
                <a:spcPts val="0"/>
              </a:spcAft>
              <a:buClr>
                <a:schemeClr val="dk1"/>
              </a:buClr>
              <a:buSzPts val="2400"/>
              <a:buFont typeface="Figtree"/>
              <a:buNone/>
              <a:defRPr sz="2400">
                <a:latin typeface="Figtree"/>
                <a:ea typeface="Figtree"/>
                <a:cs typeface="Figtree"/>
                <a:sym typeface="Figtree"/>
              </a:defRPr>
            </a:lvl7pPr>
            <a:lvl8pPr lvl="7">
              <a:spcBef>
                <a:spcPts val="0"/>
              </a:spcBef>
              <a:spcAft>
                <a:spcPts val="0"/>
              </a:spcAft>
              <a:buClr>
                <a:schemeClr val="dk1"/>
              </a:buClr>
              <a:buSzPts val="2400"/>
              <a:buFont typeface="Figtree"/>
              <a:buNone/>
              <a:defRPr sz="2400">
                <a:latin typeface="Figtree"/>
                <a:ea typeface="Figtree"/>
                <a:cs typeface="Figtree"/>
                <a:sym typeface="Figtree"/>
              </a:defRPr>
            </a:lvl8pPr>
            <a:lvl9pPr lvl="8">
              <a:spcBef>
                <a:spcPts val="0"/>
              </a:spcBef>
              <a:spcAft>
                <a:spcPts val="0"/>
              </a:spcAft>
              <a:buClr>
                <a:schemeClr val="dk1"/>
              </a:buClr>
              <a:buSzPts val="2400"/>
              <a:buFont typeface="Figtree"/>
              <a:buNone/>
              <a:defRPr sz="2400">
                <a:latin typeface="Figtree"/>
                <a:ea typeface="Figtree"/>
                <a:cs typeface="Figtree"/>
                <a:sym typeface="Figtree"/>
              </a:defRPr>
            </a:lvl9pPr>
          </a:lstStyle>
          <a:p/>
        </p:txBody>
      </p:sp>
      <p:sp>
        <p:nvSpPr>
          <p:cNvPr id="29" name="Google Shape;29;p3"/>
          <p:cNvSpPr txBox="1"/>
          <p:nvPr>
            <p:ph idx="14" type="title"/>
          </p:nvPr>
        </p:nvSpPr>
        <p:spPr>
          <a:xfrm>
            <a:off x="3154650" y="2604813"/>
            <a:ext cx="592800" cy="368100"/>
          </a:xfrm>
          <a:prstGeom prst="rect">
            <a:avLst/>
          </a:prstGeom>
        </p:spPr>
        <p:txBody>
          <a:bodyPr anchorCtr="0" anchor="t" bIns="91425" lIns="0" spcFirstLastPara="1" rIns="91425" wrap="square" tIns="0">
            <a:noAutofit/>
          </a:bodyPr>
          <a:lstStyle>
            <a:lvl1pPr lvl="0">
              <a:spcBef>
                <a:spcPts val="0"/>
              </a:spcBef>
              <a:spcAft>
                <a:spcPts val="0"/>
              </a:spcAft>
              <a:buClr>
                <a:schemeClr val="dk1"/>
              </a:buClr>
              <a:buSzPts val="2400"/>
              <a:buFont typeface="Figtree"/>
              <a:buNone/>
              <a:defRPr sz="2400"/>
            </a:lvl1pPr>
            <a:lvl2pPr lvl="1">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2pPr>
            <a:lvl3pPr lvl="2">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3pPr>
            <a:lvl4pPr lvl="3">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4pPr>
            <a:lvl5pPr lvl="4">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5pPr>
            <a:lvl6pPr lvl="5">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6pPr>
            <a:lvl7pPr lvl="6">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7pPr>
            <a:lvl8pPr lvl="7">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8pPr>
            <a:lvl9pPr lvl="8">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9pPr>
          </a:lstStyle>
          <a:p/>
        </p:txBody>
      </p:sp>
      <p:sp>
        <p:nvSpPr>
          <p:cNvPr id="30" name="Google Shape;30;p3"/>
          <p:cNvSpPr txBox="1"/>
          <p:nvPr>
            <p:ph idx="15" type="title"/>
          </p:nvPr>
        </p:nvSpPr>
        <p:spPr>
          <a:xfrm>
            <a:off x="3154650" y="2159700"/>
            <a:ext cx="592800" cy="368100"/>
          </a:xfrm>
          <a:prstGeom prst="rect">
            <a:avLst/>
          </a:prstGeom>
        </p:spPr>
        <p:txBody>
          <a:bodyPr anchorCtr="0" anchor="t" bIns="91425" lIns="0" spcFirstLastPara="1" rIns="91425" wrap="square" tIns="0">
            <a:noAutofit/>
          </a:bodyPr>
          <a:lstStyle>
            <a:lvl1pPr lvl="0">
              <a:spcBef>
                <a:spcPts val="0"/>
              </a:spcBef>
              <a:spcAft>
                <a:spcPts val="0"/>
              </a:spcAft>
              <a:buClr>
                <a:schemeClr val="dk1"/>
              </a:buClr>
              <a:buSzPts val="2400"/>
              <a:buFont typeface="Figtree"/>
              <a:buNone/>
              <a:defRPr sz="2400"/>
            </a:lvl1pPr>
            <a:lvl2pPr lvl="1">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2pPr>
            <a:lvl3pPr lvl="2">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3pPr>
            <a:lvl4pPr lvl="3">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4pPr>
            <a:lvl5pPr lvl="4">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5pPr>
            <a:lvl6pPr lvl="5">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6pPr>
            <a:lvl7pPr lvl="6">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7pPr>
            <a:lvl8pPr lvl="7">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8pPr>
            <a:lvl9pPr lvl="8">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9pPr>
          </a:lstStyle>
          <a:p/>
        </p:txBody>
      </p:sp>
      <p:sp>
        <p:nvSpPr>
          <p:cNvPr id="31" name="Google Shape;31;p3"/>
          <p:cNvSpPr txBox="1"/>
          <p:nvPr>
            <p:ph idx="16" type="title"/>
          </p:nvPr>
        </p:nvSpPr>
        <p:spPr>
          <a:xfrm>
            <a:off x="3154650" y="1714588"/>
            <a:ext cx="592800" cy="368100"/>
          </a:xfrm>
          <a:prstGeom prst="rect">
            <a:avLst/>
          </a:prstGeom>
        </p:spPr>
        <p:txBody>
          <a:bodyPr anchorCtr="0" anchor="t" bIns="91425" lIns="0" spcFirstLastPara="1" rIns="91425" wrap="square" tIns="0">
            <a:noAutofit/>
          </a:bodyPr>
          <a:lstStyle>
            <a:lvl1pPr lvl="0">
              <a:spcBef>
                <a:spcPts val="0"/>
              </a:spcBef>
              <a:spcAft>
                <a:spcPts val="0"/>
              </a:spcAft>
              <a:buClr>
                <a:schemeClr val="dk1"/>
              </a:buClr>
              <a:buSzPts val="2400"/>
              <a:buFont typeface="Figtree"/>
              <a:buNone/>
              <a:defRPr sz="2400"/>
            </a:lvl1pPr>
            <a:lvl2pPr lvl="1">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2pPr>
            <a:lvl3pPr lvl="2">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3pPr>
            <a:lvl4pPr lvl="3">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4pPr>
            <a:lvl5pPr lvl="4">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5pPr>
            <a:lvl6pPr lvl="5">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6pPr>
            <a:lvl7pPr lvl="6">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7pPr>
            <a:lvl8pPr lvl="7">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8pPr>
            <a:lvl9pPr lvl="8">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9pPr>
          </a:lstStyle>
          <a:p/>
        </p:txBody>
      </p:sp>
      <p:sp>
        <p:nvSpPr>
          <p:cNvPr id="32" name="Google Shape;32;p3"/>
          <p:cNvSpPr txBox="1"/>
          <p:nvPr>
            <p:ph idx="17" type="title"/>
          </p:nvPr>
        </p:nvSpPr>
        <p:spPr>
          <a:xfrm>
            <a:off x="3154650" y="1269488"/>
            <a:ext cx="592800" cy="368100"/>
          </a:xfrm>
          <a:prstGeom prst="rect">
            <a:avLst/>
          </a:prstGeom>
        </p:spPr>
        <p:txBody>
          <a:bodyPr anchorCtr="0" anchor="t" bIns="91425" lIns="0" spcFirstLastPara="1" rIns="91425" wrap="square" tIns="0">
            <a:noAutofit/>
          </a:bodyPr>
          <a:lstStyle>
            <a:lvl1pPr lvl="0">
              <a:spcBef>
                <a:spcPts val="0"/>
              </a:spcBef>
              <a:spcAft>
                <a:spcPts val="0"/>
              </a:spcAft>
              <a:buClr>
                <a:schemeClr val="dk1"/>
              </a:buClr>
              <a:buSzPts val="2400"/>
              <a:buFont typeface="Figtree"/>
              <a:buNone/>
              <a:defRPr sz="2400"/>
            </a:lvl1pPr>
            <a:lvl2pPr lvl="1">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2pPr>
            <a:lvl3pPr lvl="2">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3pPr>
            <a:lvl4pPr lvl="3">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4pPr>
            <a:lvl5pPr lvl="4">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5pPr>
            <a:lvl6pPr lvl="5">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6pPr>
            <a:lvl7pPr lvl="6">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7pPr>
            <a:lvl8pPr lvl="7">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8pPr>
            <a:lvl9pPr lvl="8">
              <a:spcBef>
                <a:spcPts val="0"/>
              </a:spcBef>
              <a:spcAft>
                <a:spcPts val="0"/>
              </a:spcAft>
              <a:buClr>
                <a:schemeClr val="dk1"/>
              </a:buClr>
              <a:buSzPts val="2400"/>
              <a:buFont typeface="Figtree"/>
              <a:buNone/>
              <a:defRPr sz="2400">
                <a:solidFill>
                  <a:schemeClr val="dk1"/>
                </a:solidFill>
                <a:latin typeface="Figtree"/>
                <a:ea typeface="Figtree"/>
                <a:cs typeface="Figtree"/>
                <a:sym typeface="Figtree"/>
              </a:defRPr>
            </a:lvl9pPr>
          </a:lstStyle>
          <a:p/>
        </p:txBody>
      </p:sp>
      <p:sp>
        <p:nvSpPr>
          <p:cNvPr id="33" name="Google Shape;33;p3"/>
          <p:cNvSpPr txBox="1"/>
          <p:nvPr>
            <p:ph idx="18" type="title"/>
          </p:nvPr>
        </p:nvSpPr>
        <p:spPr>
          <a:xfrm>
            <a:off x="228600" y="457200"/>
            <a:ext cx="5762400" cy="4647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 Alt 2">
  <p:cSld name="CUSTOM_8_1_1_1_1_1_1_1_1_1_1_1_1_1_1_1_1_1_1_1_1_1_1_1_1_1_1_1_1_1_1_1_1">
    <p:spTree>
      <p:nvGrpSpPr>
        <p:cNvPr id="240" name="Shape 240"/>
        <p:cNvGrpSpPr/>
        <p:nvPr/>
      </p:nvGrpSpPr>
      <p:grpSpPr>
        <a:xfrm>
          <a:off x="0" y="0"/>
          <a:ext cx="0" cy="0"/>
          <a:chOff x="0" y="0"/>
          <a:chExt cx="0" cy="0"/>
        </a:xfrm>
      </p:grpSpPr>
      <p:sp>
        <p:nvSpPr>
          <p:cNvPr id="241" name="Google Shape;241;p21"/>
          <p:cNvSpPr/>
          <p:nvPr/>
        </p:nvSpPr>
        <p:spPr>
          <a:xfrm flipH="1">
            <a:off x="5961300" y="0"/>
            <a:ext cx="3177300" cy="3177300"/>
          </a:xfrm>
          <a:prstGeom prst="rect">
            <a:avLst/>
          </a:prstGeom>
          <a:gradFill>
            <a:gsLst>
              <a:gs pos="0">
                <a:schemeClr val="lt2"/>
              </a:gs>
              <a:gs pos="72000">
                <a:schemeClr val="lt1"/>
              </a:gs>
              <a:gs pos="100000">
                <a:schemeClr val="lt1"/>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Figtree"/>
              <a:ea typeface="Figtree"/>
              <a:cs typeface="Figtree"/>
              <a:sym typeface="Figtree"/>
            </a:endParaRPr>
          </a:p>
        </p:txBody>
      </p:sp>
      <p:sp>
        <p:nvSpPr>
          <p:cNvPr id="242" name="Google Shape;242;p21"/>
          <p:cNvSpPr/>
          <p:nvPr/>
        </p:nvSpPr>
        <p:spPr>
          <a:xfrm rot="5400000">
            <a:off x="3888975" y="-2016150"/>
            <a:ext cx="1358100" cy="9140700"/>
          </a:xfrm>
          <a:prstGeom prst="rect">
            <a:avLst/>
          </a:prstGeom>
          <a:gradFill>
            <a:gsLst>
              <a:gs pos="0">
                <a:schemeClr val="accent6"/>
              </a:gs>
              <a:gs pos="100000">
                <a:schemeClr val="lt2"/>
              </a:gs>
            </a:gsLst>
            <a:lin ang="16200038"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Jost"/>
              <a:ea typeface="Jost"/>
              <a:cs typeface="Jost"/>
              <a:sym typeface="Jost"/>
            </a:endParaRPr>
          </a:p>
        </p:txBody>
      </p:sp>
      <p:sp>
        <p:nvSpPr>
          <p:cNvPr id="243" name="Google Shape;243;p21"/>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700"/>
              <a:buFont typeface="Figtree"/>
              <a:buNone/>
              <a:defRPr sz="700"/>
            </a:lvl2pPr>
            <a:lvl3pPr lvl="2">
              <a:spcBef>
                <a:spcPts val="0"/>
              </a:spcBef>
              <a:spcAft>
                <a:spcPts val="0"/>
              </a:spcAft>
              <a:buSzPts val="700"/>
              <a:buFont typeface="Figtree"/>
              <a:buNone/>
              <a:defRPr sz="700"/>
            </a:lvl3pPr>
            <a:lvl4pPr lvl="3">
              <a:spcBef>
                <a:spcPts val="0"/>
              </a:spcBef>
              <a:spcAft>
                <a:spcPts val="0"/>
              </a:spcAft>
              <a:buSzPts val="700"/>
              <a:buFont typeface="Figtree"/>
              <a:buNone/>
              <a:defRPr sz="700"/>
            </a:lvl4pPr>
            <a:lvl5pPr lvl="4">
              <a:spcBef>
                <a:spcPts val="0"/>
              </a:spcBef>
              <a:spcAft>
                <a:spcPts val="0"/>
              </a:spcAft>
              <a:buSzPts val="700"/>
              <a:buFont typeface="Figtree"/>
              <a:buNone/>
              <a:defRPr sz="700"/>
            </a:lvl5pPr>
            <a:lvl6pPr lvl="5">
              <a:spcBef>
                <a:spcPts val="0"/>
              </a:spcBef>
              <a:spcAft>
                <a:spcPts val="0"/>
              </a:spcAft>
              <a:buSzPts val="700"/>
              <a:buFont typeface="Figtree"/>
              <a:buNone/>
              <a:defRPr sz="700"/>
            </a:lvl6pPr>
            <a:lvl7pPr lvl="6">
              <a:spcBef>
                <a:spcPts val="0"/>
              </a:spcBef>
              <a:spcAft>
                <a:spcPts val="0"/>
              </a:spcAft>
              <a:buSzPts val="700"/>
              <a:buFont typeface="Figtree"/>
              <a:buNone/>
              <a:defRPr sz="700"/>
            </a:lvl7pPr>
            <a:lvl8pPr lvl="7">
              <a:spcBef>
                <a:spcPts val="0"/>
              </a:spcBef>
              <a:spcAft>
                <a:spcPts val="0"/>
              </a:spcAft>
              <a:buSzPts val="700"/>
              <a:buFont typeface="Figtree"/>
              <a:buNone/>
              <a:defRPr sz="700"/>
            </a:lvl8pPr>
            <a:lvl9pPr lvl="8">
              <a:spcBef>
                <a:spcPts val="0"/>
              </a:spcBef>
              <a:spcAft>
                <a:spcPts val="0"/>
              </a:spcAft>
              <a:buSzPts val="700"/>
              <a:buFont typeface="Figtree"/>
              <a:buNone/>
              <a:defRPr sz="700"/>
            </a:lvl9pPr>
          </a:lstStyle>
          <a:p/>
        </p:txBody>
      </p:sp>
      <p:sp>
        <p:nvSpPr>
          <p:cNvPr id="244" name="Google Shape;244;p21"/>
          <p:cNvSpPr txBox="1"/>
          <p:nvPr>
            <p:ph idx="2" type="title"/>
          </p:nvPr>
        </p:nvSpPr>
        <p:spPr>
          <a:xfrm>
            <a:off x="64148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245" name="Google Shape;245;p21"/>
          <p:cNvSpPr txBox="1"/>
          <p:nvPr>
            <p:ph idx="3" type="title"/>
          </p:nvPr>
        </p:nvSpPr>
        <p:spPr>
          <a:xfrm>
            <a:off x="228600" y="457200"/>
            <a:ext cx="4160400" cy="4647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p:txBody>
      </p:sp>
      <p:sp>
        <p:nvSpPr>
          <p:cNvPr id="246" name="Google Shape;246;p21"/>
          <p:cNvSpPr txBox="1"/>
          <p:nvPr>
            <p:ph idx="1" type="subTitle"/>
          </p:nvPr>
        </p:nvSpPr>
        <p:spPr>
          <a:xfrm>
            <a:off x="486625" y="1307025"/>
            <a:ext cx="2281500" cy="207600"/>
          </a:xfrm>
          <a:prstGeom prst="rect">
            <a:avLst/>
          </a:prstGeom>
        </p:spPr>
        <p:txBody>
          <a:bodyPr anchorCtr="0" anchor="t" bIns="0" lIns="0" spcFirstLastPara="1" rIns="0" wrap="square" tIns="0">
            <a:noAutofit/>
          </a:bodyPr>
          <a:lstStyle>
            <a:lvl1pPr lvl="0">
              <a:lnSpc>
                <a:spcPct val="95000"/>
              </a:lnSpc>
              <a:spcBef>
                <a:spcPts val="0"/>
              </a:spcBef>
              <a:spcAft>
                <a:spcPts val="0"/>
              </a:spcAft>
              <a:buNone/>
              <a:defRPr/>
            </a:lvl1pPr>
            <a:lvl2pPr lvl="1">
              <a:lnSpc>
                <a:spcPct val="95000"/>
              </a:lnSpc>
              <a:spcBef>
                <a:spcPts val="0"/>
              </a:spcBef>
              <a:spcAft>
                <a:spcPts val="0"/>
              </a:spcAft>
              <a:buNone/>
              <a:defRPr/>
            </a:lvl2pPr>
            <a:lvl3pPr lvl="2">
              <a:lnSpc>
                <a:spcPct val="95000"/>
              </a:lnSpc>
              <a:spcBef>
                <a:spcPts val="0"/>
              </a:spcBef>
              <a:spcAft>
                <a:spcPts val="0"/>
              </a:spcAft>
              <a:buNone/>
              <a:defRPr/>
            </a:lvl3pPr>
            <a:lvl4pPr lvl="3">
              <a:lnSpc>
                <a:spcPct val="95000"/>
              </a:lnSpc>
              <a:spcBef>
                <a:spcPts val="0"/>
              </a:spcBef>
              <a:spcAft>
                <a:spcPts val="0"/>
              </a:spcAft>
              <a:buNone/>
              <a:defRPr/>
            </a:lvl4pPr>
            <a:lvl5pPr lvl="4">
              <a:lnSpc>
                <a:spcPct val="95000"/>
              </a:lnSpc>
              <a:spcBef>
                <a:spcPts val="0"/>
              </a:spcBef>
              <a:spcAft>
                <a:spcPts val="0"/>
              </a:spcAft>
              <a:buNone/>
              <a:defRPr/>
            </a:lvl5pPr>
            <a:lvl6pPr lvl="5">
              <a:lnSpc>
                <a:spcPct val="95000"/>
              </a:lnSpc>
              <a:spcBef>
                <a:spcPts val="0"/>
              </a:spcBef>
              <a:spcAft>
                <a:spcPts val="0"/>
              </a:spcAft>
              <a:buNone/>
              <a:defRPr/>
            </a:lvl6pPr>
            <a:lvl7pPr lvl="6">
              <a:lnSpc>
                <a:spcPct val="95000"/>
              </a:lnSpc>
              <a:spcBef>
                <a:spcPts val="0"/>
              </a:spcBef>
              <a:spcAft>
                <a:spcPts val="0"/>
              </a:spcAft>
              <a:buNone/>
              <a:defRPr/>
            </a:lvl7pPr>
            <a:lvl8pPr lvl="7">
              <a:lnSpc>
                <a:spcPct val="95000"/>
              </a:lnSpc>
              <a:spcBef>
                <a:spcPts val="0"/>
              </a:spcBef>
              <a:spcAft>
                <a:spcPts val="0"/>
              </a:spcAft>
              <a:buNone/>
              <a:defRPr/>
            </a:lvl8pPr>
            <a:lvl9pPr lvl="8">
              <a:lnSpc>
                <a:spcPct val="95000"/>
              </a:lnSpc>
              <a:spcBef>
                <a:spcPts val="0"/>
              </a:spcBef>
              <a:spcAft>
                <a:spcPts val="0"/>
              </a:spcAft>
              <a:buNone/>
              <a:defRPr/>
            </a:lvl9pPr>
          </a:lstStyle>
          <a:p/>
        </p:txBody>
      </p:sp>
      <p:sp>
        <p:nvSpPr>
          <p:cNvPr id="247" name="Google Shape;247;p21"/>
          <p:cNvSpPr txBox="1"/>
          <p:nvPr>
            <p:ph idx="4" type="body"/>
          </p:nvPr>
        </p:nvSpPr>
        <p:spPr>
          <a:xfrm>
            <a:off x="486650" y="1623430"/>
            <a:ext cx="2281500" cy="7140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248" name="Google Shape;248;p21"/>
          <p:cNvSpPr txBox="1"/>
          <p:nvPr>
            <p:ph idx="5" type="subTitle"/>
          </p:nvPr>
        </p:nvSpPr>
        <p:spPr>
          <a:xfrm>
            <a:off x="3431225" y="1668075"/>
            <a:ext cx="2281500" cy="207600"/>
          </a:xfrm>
          <a:prstGeom prst="rect">
            <a:avLst/>
          </a:prstGeom>
        </p:spPr>
        <p:txBody>
          <a:bodyPr anchorCtr="0" anchor="t" bIns="0" lIns="0" spcFirstLastPara="1" rIns="0" wrap="square" tIns="0">
            <a:noAutofit/>
          </a:bodyPr>
          <a:lstStyle>
            <a:lvl1pPr lvl="0">
              <a:lnSpc>
                <a:spcPct val="95000"/>
              </a:lnSpc>
              <a:spcBef>
                <a:spcPts val="0"/>
              </a:spcBef>
              <a:spcAft>
                <a:spcPts val="0"/>
              </a:spcAft>
              <a:buNone/>
              <a:defRPr/>
            </a:lvl1pPr>
            <a:lvl2pPr lvl="1">
              <a:lnSpc>
                <a:spcPct val="95000"/>
              </a:lnSpc>
              <a:spcBef>
                <a:spcPts val="0"/>
              </a:spcBef>
              <a:spcAft>
                <a:spcPts val="0"/>
              </a:spcAft>
              <a:buNone/>
              <a:defRPr/>
            </a:lvl2pPr>
            <a:lvl3pPr lvl="2">
              <a:lnSpc>
                <a:spcPct val="95000"/>
              </a:lnSpc>
              <a:spcBef>
                <a:spcPts val="0"/>
              </a:spcBef>
              <a:spcAft>
                <a:spcPts val="0"/>
              </a:spcAft>
              <a:buNone/>
              <a:defRPr/>
            </a:lvl3pPr>
            <a:lvl4pPr lvl="3">
              <a:lnSpc>
                <a:spcPct val="95000"/>
              </a:lnSpc>
              <a:spcBef>
                <a:spcPts val="0"/>
              </a:spcBef>
              <a:spcAft>
                <a:spcPts val="0"/>
              </a:spcAft>
              <a:buNone/>
              <a:defRPr/>
            </a:lvl4pPr>
            <a:lvl5pPr lvl="4">
              <a:lnSpc>
                <a:spcPct val="95000"/>
              </a:lnSpc>
              <a:spcBef>
                <a:spcPts val="0"/>
              </a:spcBef>
              <a:spcAft>
                <a:spcPts val="0"/>
              </a:spcAft>
              <a:buNone/>
              <a:defRPr/>
            </a:lvl5pPr>
            <a:lvl6pPr lvl="5">
              <a:lnSpc>
                <a:spcPct val="95000"/>
              </a:lnSpc>
              <a:spcBef>
                <a:spcPts val="0"/>
              </a:spcBef>
              <a:spcAft>
                <a:spcPts val="0"/>
              </a:spcAft>
              <a:buNone/>
              <a:defRPr/>
            </a:lvl6pPr>
            <a:lvl7pPr lvl="6">
              <a:lnSpc>
                <a:spcPct val="95000"/>
              </a:lnSpc>
              <a:spcBef>
                <a:spcPts val="0"/>
              </a:spcBef>
              <a:spcAft>
                <a:spcPts val="0"/>
              </a:spcAft>
              <a:buNone/>
              <a:defRPr/>
            </a:lvl7pPr>
            <a:lvl8pPr lvl="7">
              <a:lnSpc>
                <a:spcPct val="95000"/>
              </a:lnSpc>
              <a:spcBef>
                <a:spcPts val="0"/>
              </a:spcBef>
              <a:spcAft>
                <a:spcPts val="0"/>
              </a:spcAft>
              <a:buNone/>
              <a:defRPr/>
            </a:lvl8pPr>
            <a:lvl9pPr lvl="8">
              <a:lnSpc>
                <a:spcPct val="95000"/>
              </a:lnSpc>
              <a:spcBef>
                <a:spcPts val="0"/>
              </a:spcBef>
              <a:spcAft>
                <a:spcPts val="0"/>
              </a:spcAft>
              <a:buNone/>
              <a:defRPr/>
            </a:lvl9pPr>
          </a:lstStyle>
          <a:p/>
        </p:txBody>
      </p:sp>
      <p:sp>
        <p:nvSpPr>
          <p:cNvPr id="249" name="Google Shape;249;p21"/>
          <p:cNvSpPr txBox="1"/>
          <p:nvPr>
            <p:ph idx="6" type="body"/>
          </p:nvPr>
        </p:nvSpPr>
        <p:spPr>
          <a:xfrm>
            <a:off x="3431250" y="1984480"/>
            <a:ext cx="2281500" cy="7140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250" name="Google Shape;250;p21"/>
          <p:cNvSpPr txBox="1"/>
          <p:nvPr>
            <p:ph idx="7" type="subTitle"/>
          </p:nvPr>
        </p:nvSpPr>
        <p:spPr>
          <a:xfrm>
            <a:off x="6375825" y="1307025"/>
            <a:ext cx="2281500" cy="207600"/>
          </a:xfrm>
          <a:prstGeom prst="rect">
            <a:avLst/>
          </a:prstGeom>
        </p:spPr>
        <p:txBody>
          <a:bodyPr anchorCtr="0" anchor="t" bIns="0" lIns="0" spcFirstLastPara="1" rIns="0" wrap="square" tIns="0">
            <a:noAutofit/>
          </a:bodyPr>
          <a:lstStyle>
            <a:lvl1pPr lvl="0">
              <a:lnSpc>
                <a:spcPct val="95000"/>
              </a:lnSpc>
              <a:spcBef>
                <a:spcPts val="0"/>
              </a:spcBef>
              <a:spcAft>
                <a:spcPts val="0"/>
              </a:spcAft>
              <a:buNone/>
              <a:defRPr/>
            </a:lvl1pPr>
            <a:lvl2pPr lvl="1">
              <a:lnSpc>
                <a:spcPct val="95000"/>
              </a:lnSpc>
              <a:spcBef>
                <a:spcPts val="0"/>
              </a:spcBef>
              <a:spcAft>
                <a:spcPts val="0"/>
              </a:spcAft>
              <a:buNone/>
              <a:defRPr/>
            </a:lvl2pPr>
            <a:lvl3pPr lvl="2">
              <a:lnSpc>
                <a:spcPct val="95000"/>
              </a:lnSpc>
              <a:spcBef>
                <a:spcPts val="0"/>
              </a:spcBef>
              <a:spcAft>
                <a:spcPts val="0"/>
              </a:spcAft>
              <a:buNone/>
              <a:defRPr/>
            </a:lvl3pPr>
            <a:lvl4pPr lvl="3">
              <a:lnSpc>
                <a:spcPct val="95000"/>
              </a:lnSpc>
              <a:spcBef>
                <a:spcPts val="0"/>
              </a:spcBef>
              <a:spcAft>
                <a:spcPts val="0"/>
              </a:spcAft>
              <a:buNone/>
              <a:defRPr/>
            </a:lvl4pPr>
            <a:lvl5pPr lvl="4">
              <a:lnSpc>
                <a:spcPct val="95000"/>
              </a:lnSpc>
              <a:spcBef>
                <a:spcPts val="0"/>
              </a:spcBef>
              <a:spcAft>
                <a:spcPts val="0"/>
              </a:spcAft>
              <a:buNone/>
              <a:defRPr/>
            </a:lvl5pPr>
            <a:lvl6pPr lvl="5">
              <a:lnSpc>
                <a:spcPct val="95000"/>
              </a:lnSpc>
              <a:spcBef>
                <a:spcPts val="0"/>
              </a:spcBef>
              <a:spcAft>
                <a:spcPts val="0"/>
              </a:spcAft>
              <a:buNone/>
              <a:defRPr/>
            </a:lvl6pPr>
            <a:lvl7pPr lvl="6">
              <a:lnSpc>
                <a:spcPct val="95000"/>
              </a:lnSpc>
              <a:spcBef>
                <a:spcPts val="0"/>
              </a:spcBef>
              <a:spcAft>
                <a:spcPts val="0"/>
              </a:spcAft>
              <a:buNone/>
              <a:defRPr/>
            </a:lvl7pPr>
            <a:lvl8pPr lvl="7">
              <a:lnSpc>
                <a:spcPct val="95000"/>
              </a:lnSpc>
              <a:spcBef>
                <a:spcPts val="0"/>
              </a:spcBef>
              <a:spcAft>
                <a:spcPts val="0"/>
              </a:spcAft>
              <a:buNone/>
              <a:defRPr/>
            </a:lvl8pPr>
            <a:lvl9pPr lvl="8">
              <a:lnSpc>
                <a:spcPct val="95000"/>
              </a:lnSpc>
              <a:spcBef>
                <a:spcPts val="0"/>
              </a:spcBef>
              <a:spcAft>
                <a:spcPts val="0"/>
              </a:spcAft>
              <a:buNone/>
              <a:defRPr/>
            </a:lvl9pPr>
          </a:lstStyle>
          <a:p/>
        </p:txBody>
      </p:sp>
      <p:sp>
        <p:nvSpPr>
          <p:cNvPr id="251" name="Google Shape;251;p21"/>
          <p:cNvSpPr txBox="1"/>
          <p:nvPr>
            <p:ph idx="8" type="body"/>
          </p:nvPr>
        </p:nvSpPr>
        <p:spPr>
          <a:xfrm>
            <a:off x="6375850" y="1623430"/>
            <a:ext cx="2281500" cy="7140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trics display - Alt 1">
  <p:cSld name="CUSTOM_8_1_1_1_1_1_1_1_1_1_1_1_1_1_1_1_1_1_1_1_1_1_1_1_1_1_1_1_1_1_1_1_1_1">
    <p:spTree>
      <p:nvGrpSpPr>
        <p:cNvPr id="252" name="Shape 252"/>
        <p:cNvGrpSpPr/>
        <p:nvPr/>
      </p:nvGrpSpPr>
      <p:grpSpPr>
        <a:xfrm>
          <a:off x="0" y="0"/>
          <a:ext cx="0" cy="0"/>
          <a:chOff x="0" y="0"/>
          <a:chExt cx="0" cy="0"/>
        </a:xfrm>
      </p:grpSpPr>
      <p:sp>
        <p:nvSpPr>
          <p:cNvPr id="253" name="Google Shape;253;p22"/>
          <p:cNvSpPr/>
          <p:nvPr/>
        </p:nvSpPr>
        <p:spPr>
          <a:xfrm>
            <a:off x="7529650" y="250"/>
            <a:ext cx="1614900" cy="5147700"/>
          </a:xfrm>
          <a:prstGeom prst="rect">
            <a:avLst/>
          </a:prstGeom>
          <a:gradFill>
            <a:gsLst>
              <a:gs pos="0">
                <a:schemeClr val="accent6"/>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Figtree"/>
              <a:ea typeface="Figtree"/>
              <a:cs typeface="Figtree"/>
              <a:sym typeface="Figtree"/>
            </a:endParaRPr>
          </a:p>
        </p:txBody>
      </p:sp>
      <p:sp>
        <p:nvSpPr>
          <p:cNvPr id="254" name="Google Shape;254;p22"/>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255" name="Google Shape;255;p22"/>
          <p:cNvSpPr txBox="1"/>
          <p:nvPr>
            <p:ph idx="2" type="title"/>
          </p:nvPr>
        </p:nvSpPr>
        <p:spPr>
          <a:xfrm>
            <a:off x="64148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256" name="Google Shape;256;p22"/>
          <p:cNvSpPr txBox="1"/>
          <p:nvPr>
            <p:ph idx="3" type="title"/>
          </p:nvPr>
        </p:nvSpPr>
        <p:spPr>
          <a:xfrm>
            <a:off x="228600" y="457200"/>
            <a:ext cx="4160400" cy="4647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p:txBody>
      </p:sp>
      <p:sp>
        <p:nvSpPr>
          <p:cNvPr id="257" name="Google Shape;257;p22"/>
          <p:cNvSpPr txBox="1"/>
          <p:nvPr>
            <p:ph idx="1" type="body"/>
          </p:nvPr>
        </p:nvSpPr>
        <p:spPr>
          <a:xfrm>
            <a:off x="230075" y="990150"/>
            <a:ext cx="3612900" cy="3534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258" name="Google Shape;258;p22"/>
          <p:cNvSpPr txBox="1"/>
          <p:nvPr>
            <p:ph idx="4" type="subTitle"/>
          </p:nvPr>
        </p:nvSpPr>
        <p:spPr>
          <a:xfrm>
            <a:off x="228600" y="4156375"/>
            <a:ext cx="1252800" cy="172200"/>
          </a:xfrm>
          <a:prstGeom prst="rect">
            <a:avLst/>
          </a:prstGeom>
        </p:spPr>
        <p:txBody>
          <a:bodyPr anchorCtr="0" anchor="t" bIns="0" lIns="0" spcFirstLastPara="1" rIns="0" wrap="square" tIns="0">
            <a:noAutofit/>
          </a:bodyPr>
          <a:lstStyle>
            <a:lvl1pPr lvl="0">
              <a:spcBef>
                <a:spcPts val="0"/>
              </a:spcBef>
              <a:spcAft>
                <a:spcPts val="0"/>
              </a:spcAft>
              <a:buNone/>
              <a:defRPr sz="1000"/>
            </a:lvl1pPr>
            <a:lvl2pPr lvl="1">
              <a:spcBef>
                <a:spcPts val="0"/>
              </a:spcBef>
              <a:spcAft>
                <a:spcPts val="0"/>
              </a:spcAft>
              <a:buNone/>
              <a:defRPr sz="1000"/>
            </a:lvl2pPr>
            <a:lvl3pPr lvl="2">
              <a:spcBef>
                <a:spcPts val="0"/>
              </a:spcBef>
              <a:spcAft>
                <a:spcPts val="0"/>
              </a:spcAft>
              <a:buNone/>
              <a:defRPr sz="1000"/>
            </a:lvl3pPr>
            <a:lvl4pPr lvl="3">
              <a:spcBef>
                <a:spcPts val="0"/>
              </a:spcBef>
              <a:spcAft>
                <a:spcPts val="0"/>
              </a:spcAft>
              <a:buNone/>
              <a:defRPr sz="1000"/>
            </a:lvl4pPr>
            <a:lvl5pPr lvl="4">
              <a:spcBef>
                <a:spcPts val="0"/>
              </a:spcBef>
              <a:spcAft>
                <a:spcPts val="0"/>
              </a:spcAft>
              <a:buNone/>
              <a:defRPr sz="1000"/>
            </a:lvl5pPr>
            <a:lvl6pPr lvl="5">
              <a:spcBef>
                <a:spcPts val="0"/>
              </a:spcBef>
              <a:spcAft>
                <a:spcPts val="0"/>
              </a:spcAft>
              <a:buNone/>
              <a:defRPr sz="1000"/>
            </a:lvl6pPr>
            <a:lvl7pPr lvl="6">
              <a:spcBef>
                <a:spcPts val="0"/>
              </a:spcBef>
              <a:spcAft>
                <a:spcPts val="0"/>
              </a:spcAft>
              <a:buNone/>
              <a:defRPr sz="1000"/>
            </a:lvl7pPr>
            <a:lvl8pPr lvl="7">
              <a:spcBef>
                <a:spcPts val="0"/>
              </a:spcBef>
              <a:spcAft>
                <a:spcPts val="0"/>
              </a:spcAft>
              <a:buNone/>
              <a:defRPr sz="1000"/>
            </a:lvl8pPr>
            <a:lvl9pPr lvl="8">
              <a:spcBef>
                <a:spcPts val="0"/>
              </a:spcBef>
              <a:spcAft>
                <a:spcPts val="0"/>
              </a:spcAft>
              <a:buNone/>
              <a:defRPr sz="1000"/>
            </a:lvl9pPr>
          </a:lstStyle>
          <a:p/>
        </p:txBody>
      </p:sp>
      <p:sp>
        <p:nvSpPr>
          <p:cNvPr id="259" name="Google Shape;259;p22"/>
          <p:cNvSpPr txBox="1"/>
          <p:nvPr>
            <p:ph idx="5" type="subTitle"/>
          </p:nvPr>
        </p:nvSpPr>
        <p:spPr>
          <a:xfrm>
            <a:off x="230075" y="3582936"/>
            <a:ext cx="1252800" cy="424800"/>
          </a:xfrm>
          <a:prstGeom prst="rect">
            <a:avLst/>
          </a:prstGeom>
        </p:spPr>
        <p:txBody>
          <a:bodyPr anchorCtr="0" anchor="t" bIns="0" lIns="0" spcFirstLastPara="1" rIns="0" wrap="square" tIns="0">
            <a:noAutofit/>
          </a:bodyPr>
          <a:lstStyle>
            <a:lvl1pPr lvl="0">
              <a:spcBef>
                <a:spcPts val="0"/>
              </a:spcBef>
              <a:spcAft>
                <a:spcPts val="0"/>
              </a:spcAft>
              <a:buNone/>
              <a:defRPr sz="3600">
                <a:solidFill>
                  <a:schemeClr val="lt2"/>
                </a:solidFill>
                <a:latin typeface="Jost"/>
                <a:ea typeface="Jost"/>
                <a:cs typeface="Jost"/>
                <a:sym typeface="Jost"/>
              </a:defRPr>
            </a:lvl1pPr>
            <a:lvl2pPr lvl="1">
              <a:spcBef>
                <a:spcPts val="0"/>
              </a:spcBef>
              <a:spcAft>
                <a:spcPts val="0"/>
              </a:spcAft>
              <a:buNone/>
              <a:defRPr sz="3600">
                <a:solidFill>
                  <a:schemeClr val="lt2"/>
                </a:solidFill>
                <a:latin typeface="Jost"/>
                <a:ea typeface="Jost"/>
                <a:cs typeface="Jost"/>
                <a:sym typeface="Jost"/>
              </a:defRPr>
            </a:lvl2pPr>
            <a:lvl3pPr lvl="2">
              <a:spcBef>
                <a:spcPts val="0"/>
              </a:spcBef>
              <a:spcAft>
                <a:spcPts val="0"/>
              </a:spcAft>
              <a:buNone/>
              <a:defRPr sz="3600">
                <a:solidFill>
                  <a:schemeClr val="lt2"/>
                </a:solidFill>
                <a:latin typeface="Jost"/>
                <a:ea typeface="Jost"/>
                <a:cs typeface="Jost"/>
                <a:sym typeface="Jost"/>
              </a:defRPr>
            </a:lvl3pPr>
            <a:lvl4pPr lvl="3">
              <a:spcBef>
                <a:spcPts val="0"/>
              </a:spcBef>
              <a:spcAft>
                <a:spcPts val="0"/>
              </a:spcAft>
              <a:buNone/>
              <a:defRPr sz="3600">
                <a:solidFill>
                  <a:schemeClr val="lt2"/>
                </a:solidFill>
                <a:latin typeface="Jost"/>
                <a:ea typeface="Jost"/>
                <a:cs typeface="Jost"/>
                <a:sym typeface="Jost"/>
              </a:defRPr>
            </a:lvl4pPr>
            <a:lvl5pPr lvl="4">
              <a:spcBef>
                <a:spcPts val="0"/>
              </a:spcBef>
              <a:spcAft>
                <a:spcPts val="0"/>
              </a:spcAft>
              <a:buNone/>
              <a:defRPr sz="3600">
                <a:solidFill>
                  <a:schemeClr val="lt2"/>
                </a:solidFill>
                <a:latin typeface="Jost"/>
                <a:ea typeface="Jost"/>
                <a:cs typeface="Jost"/>
                <a:sym typeface="Jost"/>
              </a:defRPr>
            </a:lvl5pPr>
            <a:lvl6pPr lvl="5">
              <a:spcBef>
                <a:spcPts val="0"/>
              </a:spcBef>
              <a:spcAft>
                <a:spcPts val="0"/>
              </a:spcAft>
              <a:buNone/>
              <a:defRPr sz="3600">
                <a:solidFill>
                  <a:schemeClr val="lt2"/>
                </a:solidFill>
                <a:latin typeface="Jost"/>
                <a:ea typeface="Jost"/>
                <a:cs typeface="Jost"/>
                <a:sym typeface="Jost"/>
              </a:defRPr>
            </a:lvl6pPr>
            <a:lvl7pPr lvl="6">
              <a:spcBef>
                <a:spcPts val="0"/>
              </a:spcBef>
              <a:spcAft>
                <a:spcPts val="0"/>
              </a:spcAft>
              <a:buNone/>
              <a:defRPr sz="3600">
                <a:solidFill>
                  <a:schemeClr val="lt2"/>
                </a:solidFill>
                <a:latin typeface="Jost"/>
                <a:ea typeface="Jost"/>
                <a:cs typeface="Jost"/>
                <a:sym typeface="Jost"/>
              </a:defRPr>
            </a:lvl7pPr>
            <a:lvl8pPr lvl="7">
              <a:spcBef>
                <a:spcPts val="0"/>
              </a:spcBef>
              <a:spcAft>
                <a:spcPts val="0"/>
              </a:spcAft>
              <a:buNone/>
              <a:defRPr sz="3600">
                <a:solidFill>
                  <a:schemeClr val="lt2"/>
                </a:solidFill>
                <a:latin typeface="Jost"/>
                <a:ea typeface="Jost"/>
                <a:cs typeface="Jost"/>
                <a:sym typeface="Jost"/>
              </a:defRPr>
            </a:lvl8pPr>
            <a:lvl9pPr lvl="8">
              <a:spcBef>
                <a:spcPts val="0"/>
              </a:spcBef>
              <a:spcAft>
                <a:spcPts val="0"/>
              </a:spcAft>
              <a:buNone/>
              <a:defRPr sz="3600">
                <a:solidFill>
                  <a:schemeClr val="lt2"/>
                </a:solidFill>
                <a:latin typeface="Jost"/>
                <a:ea typeface="Jost"/>
                <a:cs typeface="Jost"/>
                <a:sym typeface="Jost"/>
              </a:defRPr>
            </a:lvl9pPr>
          </a:lstStyle>
          <a:p/>
        </p:txBody>
      </p:sp>
      <p:sp>
        <p:nvSpPr>
          <p:cNvPr id="260" name="Google Shape;260;p22"/>
          <p:cNvSpPr txBox="1"/>
          <p:nvPr>
            <p:ph idx="6" type="subTitle"/>
          </p:nvPr>
        </p:nvSpPr>
        <p:spPr>
          <a:xfrm>
            <a:off x="1983338" y="4156375"/>
            <a:ext cx="1252800" cy="172200"/>
          </a:xfrm>
          <a:prstGeom prst="rect">
            <a:avLst/>
          </a:prstGeom>
        </p:spPr>
        <p:txBody>
          <a:bodyPr anchorCtr="0" anchor="t" bIns="0" lIns="0" spcFirstLastPara="1" rIns="0" wrap="square" tIns="0">
            <a:noAutofit/>
          </a:bodyPr>
          <a:lstStyle>
            <a:lvl1pPr lvl="0">
              <a:spcBef>
                <a:spcPts val="0"/>
              </a:spcBef>
              <a:spcAft>
                <a:spcPts val="0"/>
              </a:spcAft>
              <a:buNone/>
              <a:defRPr sz="1000"/>
            </a:lvl1pPr>
            <a:lvl2pPr lvl="1">
              <a:spcBef>
                <a:spcPts val="0"/>
              </a:spcBef>
              <a:spcAft>
                <a:spcPts val="0"/>
              </a:spcAft>
              <a:buNone/>
              <a:defRPr sz="1000"/>
            </a:lvl2pPr>
            <a:lvl3pPr lvl="2">
              <a:spcBef>
                <a:spcPts val="0"/>
              </a:spcBef>
              <a:spcAft>
                <a:spcPts val="0"/>
              </a:spcAft>
              <a:buNone/>
              <a:defRPr sz="1000"/>
            </a:lvl3pPr>
            <a:lvl4pPr lvl="3">
              <a:spcBef>
                <a:spcPts val="0"/>
              </a:spcBef>
              <a:spcAft>
                <a:spcPts val="0"/>
              </a:spcAft>
              <a:buNone/>
              <a:defRPr sz="1000"/>
            </a:lvl4pPr>
            <a:lvl5pPr lvl="4">
              <a:spcBef>
                <a:spcPts val="0"/>
              </a:spcBef>
              <a:spcAft>
                <a:spcPts val="0"/>
              </a:spcAft>
              <a:buNone/>
              <a:defRPr sz="1000"/>
            </a:lvl5pPr>
            <a:lvl6pPr lvl="5">
              <a:spcBef>
                <a:spcPts val="0"/>
              </a:spcBef>
              <a:spcAft>
                <a:spcPts val="0"/>
              </a:spcAft>
              <a:buNone/>
              <a:defRPr sz="1000"/>
            </a:lvl6pPr>
            <a:lvl7pPr lvl="6">
              <a:spcBef>
                <a:spcPts val="0"/>
              </a:spcBef>
              <a:spcAft>
                <a:spcPts val="0"/>
              </a:spcAft>
              <a:buNone/>
              <a:defRPr sz="1000"/>
            </a:lvl7pPr>
            <a:lvl8pPr lvl="7">
              <a:spcBef>
                <a:spcPts val="0"/>
              </a:spcBef>
              <a:spcAft>
                <a:spcPts val="0"/>
              </a:spcAft>
              <a:buNone/>
              <a:defRPr sz="1000"/>
            </a:lvl8pPr>
            <a:lvl9pPr lvl="8">
              <a:spcBef>
                <a:spcPts val="0"/>
              </a:spcBef>
              <a:spcAft>
                <a:spcPts val="0"/>
              </a:spcAft>
              <a:buNone/>
              <a:defRPr sz="1000"/>
            </a:lvl9pPr>
          </a:lstStyle>
          <a:p/>
        </p:txBody>
      </p:sp>
      <p:sp>
        <p:nvSpPr>
          <p:cNvPr id="261" name="Google Shape;261;p22"/>
          <p:cNvSpPr txBox="1"/>
          <p:nvPr>
            <p:ph idx="7" type="subTitle"/>
          </p:nvPr>
        </p:nvSpPr>
        <p:spPr>
          <a:xfrm>
            <a:off x="1984813" y="3582936"/>
            <a:ext cx="1252800" cy="424800"/>
          </a:xfrm>
          <a:prstGeom prst="rect">
            <a:avLst/>
          </a:prstGeom>
        </p:spPr>
        <p:txBody>
          <a:bodyPr anchorCtr="0" anchor="t" bIns="0" lIns="0" spcFirstLastPara="1" rIns="0" wrap="square" tIns="0">
            <a:noAutofit/>
          </a:bodyPr>
          <a:lstStyle>
            <a:lvl1pPr lvl="0">
              <a:spcBef>
                <a:spcPts val="0"/>
              </a:spcBef>
              <a:spcAft>
                <a:spcPts val="0"/>
              </a:spcAft>
              <a:buNone/>
              <a:defRPr sz="3600">
                <a:solidFill>
                  <a:schemeClr val="lt2"/>
                </a:solidFill>
                <a:latin typeface="Jost"/>
                <a:ea typeface="Jost"/>
                <a:cs typeface="Jost"/>
                <a:sym typeface="Jost"/>
              </a:defRPr>
            </a:lvl1pPr>
            <a:lvl2pPr lvl="1">
              <a:spcBef>
                <a:spcPts val="0"/>
              </a:spcBef>
              <a:spcAft>
                <a:spcPts val="0"/>
              </a:spcAft>
              <a:buNone/>
              <a:defRPr sz="3600">
                <a:solidFill>
                  <a:schemeClr val="lt2"/>
                </a:solidFill>
                <a:latin typeface="Jost"/>
                <a:ea typeface="Jost"/>
                <a:cs typeface="Jost"/>
                <a:sym typeface="Jost"/>
              </a:defRPr>
            </a:lvl2pPr>
            <a:lvl3pPr lvl="2">
              <a:spcBef>
                <a:spcPts val="0"/>
              </a:spcBef>
              <a:spcAft>
                <a:spcPts val="0"/>
              </a:spcAft>
              <a:buNone/>
              <a:defRPr sz="3600">
                <a:solidFill>
                  <a:schemeClr val="lt2"/>
                </a:solidFill>
                <a:latin typeface="Jost"/>
                <a:ea typeface="Jost"/>
                <a:cs typeface="Jost"/>
                <a:sym typeface="Jost"/>
              </a:defRPr>
            </a:lvl3pPr>
            <a:lvl4pPr lvl="3">
              <a:spcBef>
                <a:spcPts val="0"/>
              </a:spcBef>
              <a:spcAft>
                <a:spcPts val="0"/>
              </a:spcAft>
              <a:buNone/>
              <a:defRPr sz="3600">
                <a:solidFill>
                  <a:schemeClr val="lt2"/>
                </a:solidFill>
                <a:latin typeface="Jost"/>
                <a:ea typeface="Jost"/>
                <a:cs typeface="Jost"/>
                <a:sym typeface="Jost"/>
              </a:defRPr>
            </a:lvl4pPr>
            <a:lvl5pPr lvl="4">
              <a:spcBef>
                <a:spcPts val="0"/>
              </a:spcBef>
              <a:spcAft>
                <a:spcPts val="0"/>
              </a:spcAft>
              <a:buNone/>
              <a:defRPr sz="3600">
                <a:solidFill>
                  <a:schemeClr val="lt2"/>
                </a:solidFill>
                <a:latin typeface="Jost"/>
                <a:ea typeface="Jost"/>
                <a:cs typeface="Jost"/>
                <a:sym typeface="Jost"/>
              </a:defRPr>
            </a:lvl5pPr>
            <a:lvl6pPr lvl="5">
              <a:spcBef>
                <a:spcPts val="0"/>
              </a:spcBef>
              <a:spcAft>
                <a:spcPts val="0"/>
              </a:spcAft>
              <a:buNone/>
              <a:defRPr sz="3600">
                <a:solidFill>
                  <a:schemeClr val="lt2"/>
                </a:solidFill>
                <a:latin typeface="Jost"/>
                <a:ea typeface="Jost"/>
                <a:cs typeface="Jost"/>
                <a:sym typeface="Jost"/>
              </a:defRPr>
            </a:lvl6pPr>
            <a:lvl7pPr lvl="6">
              <a:spcBef>
                <a:spcPts val="0"/>
              </a:spcBef>
              <a:spcAft>
                <a:spcPts val="0"/>
              </a:spcAft>
              <a:buNone/>
              <a:defRPr sz="3600">
                <a:solidFill>
                  <a:schemeClr val="lt2"/>
                </a:solidFill>
                <a:latin typeface="Jost"/>
                <a:ea typeface="Jost"/>
                <a:cs typeface="Jost"/>
                <a:sym typeface="Jost"/>
              </a:defRPr>
            </a:lvl7pPr>
            <a:lvl8pPr lvl="7">
              <a:spcBef>
                <a:spcPts val="0"/>
              </a:spcBef>
              <a:spcAft>
                <a:spcPts val="0"/>
              </a:spcAft>
              <a:buNone/>
              <a:defRPr sz="3600">
                <a:solidFill>
                  <a:schemeClr val="lt2"/>
                </a:solidFill>
                <a:latin typeface="Jost"/>
                <a:ea typeface="Jost"/>
                <a:cs typeface="Jost"/>
                <a:sym typeface="Jost"/>
              </a:defRPr>
            </a:lvl8pPr>
            <a:lvl9pPr lvl="8">
              <a:spcBef>
                <a:spcPts val="0"/>
              </a:spcBef>
              <a:spcAft>
                <a:spcPts val="0"/>
              </a:spcAft>
              <a:buNone/>
              <a:defRPr sz="3600">
                <a:solidFill>
                  <a:schemeClr val="lt2"/>
                </a:solidFill>
                <a:latin typeface="Jost"/>
                <a:ea typeface="Jost"/>
                <a:cs typeface="Jost"/>
                <a:sym typeface="Jost"/>
              </a:defRPr>
            </a:lvl9pPr>
          </a:lstStyle>
          <a:p/>
        </p:txBody>
      </p:sp>
      <p:sp>
        <p:nvSpPr>
          <p:cNvPr id="262" name="Google Shape;262;p22"/>
          <p:cNvSpPr txBox="1"/>
          <p:nvPr>
            <p:ph idx="8" type="subTitle"/>
          </p:nvPr>
        </p:nvSpPr>
        <p:spPr>
          <a:xfrm>
            <a:off x="3739563" y="4156375"/>
            <a:ext cx="1252800" cy="172200"/>
          </a:xfrm>
          <a:prstGeom prst="rect">
            <a:avLst/>
          </a:prstGeom>
        </p:spPr>
        <p:txBody>
          <a:bodyPr anchorCtr="0" anchor="t" bIns="0" lIns="0" spcFirstLastPara="1" rIns="0" wrap="square" tIns="0">
            <a:noAutofit/>
          </a:bodyPr>
          <a:lstStyle>
            <a:lvl1pPr lvl="0">
              <a:spcBef>
                <a:spcPts val="0"/>
              </a:spcBef>
              <a:spcAft>
                <a:spcPts val="0"/>
              </a:spcAft>
              <a:buNone/>
              <a:defRPr sz="1000"/>
            </a:lvl1pPr>
            <a:lvl2pPr lvl="1">
              <a:spcBef>
                <a:spcPts val="0"/>
              </a:spcBef>
              <a:spcAft>
                <a:spcPts val="0"/>
              </a:spcAft>
              <a:buNone/>
              <a:defRPr sz="1000"/>
            </a:lvl2pPr>
            <a:lvl3pPr lvl="2">
              <a:spcBef>
                <a:spcPts val="0"/>
              </a:spcBef>
              <a:spcAft>
                <a:spcPts val="0"/>
              </a:spcAft>
              <a:buNone/>
              <a:defRPr sz="1000"/>
            </a:lvl3pPr>
            <a:lvl4pPr lvl="3">
              <a:spcBef>
                <a:spcPts val="0"/>
              </a:spcBef>
              <a:spcAft>
                <a:spcPts val="0"/>
              </a:spcAft>
              <a:buNone/>
              <a:defRPr sz="1000"/>
            </a:lvl4pPr>
            <a:lvl5pPr lvl="4">
              <a:spcBef>
                <a:spcPts val="0"/>
              </a:spcBef>
              <a:spcAft>
                <a:spcPts val="0"/>
              </a:spcAft>
              <a:buNone/>
              <a:defRPr sz="1000"/>
            </a:lvl5pPr>
            <a:lvl6pPr lvl="5">
              <a:spcBef>
                <a:spcPts val="0"/>
              </a:spcBef>
              <a:spcAft>
                <a:spcPts val="0"/>
              </a:spcAft>
              <a:buNone/>
              <a:defRPr sz="1000"/>
            </a:lvl6pPr>
            <a:lvl7pPr lvl="6">
              <a:spcBef>
                <a:spcPts val="0"/>
              </a:spcBef>
              <a:spcAft>
                <a:spcPts val="0"/>
              </a:spcAft>
              <a:buNone/>
              <a:defRPr sz="1000"/>
            </a:lvl7pPr>
            <a:lvl8pPr lvl="7">
              <a:spcBef>
                <a:spcPts val="0"/>
              </a:spcBef>
              <a:spcAft>
                <a:spcPts val="0"/>
              </a:spcAft>
              <a:buNone/>
              <a:defRPr sz="1000"/>
            </a:lvl8pPr>
            <a:lvl9pPr lvl="8">
              <a:spcBef>
                <a:spcPts val="0"/>
              </a:spcBef>
              <a:spcAft>
                <a:spcPts val="0"/>
              </a:spcAft>
              <a:buNone/>
              <a:defRPr sz="1000"/>
            </a:lvl9pPr>
          </a:lstStyle>
          <a:p/>
        </p:txBody>
      </p:sp>
      <p:sp>
        <p:nvSpPr>
          <p:cNvPr id="263" name="Google Shape;263;p22"/>
          <p:cNvSpPr txBox="1"/>
          <p:nvPr>
            <p:ph idx="9" type="subTitle"/>
          </p:nvPr>
        </p:nvSpPr>
        <p:spPr>
          <a:xfrm>
            <a:off x="3741038" y="3582936"/>
            <a:ext cx="1252800" cy="424800"/>
          </a:xfrm>
          <a:prstGeom prst="rect">
            <a:avLst/>
          </a:prstGeom>
        </p:spPr>
        <p:txBody>
          <a:bodyPr anchorCtr="0" anchor="t" bIns="0" lIns="0" spcFirstLastPara="1" rIns="0" wrap="square" tIns="0">
            <a:noAutofit/>
          </a:bodyPr>
          <a:lstStyle>
            <a:lvl1pPr lvl="0">
              <a:spcBef>
                <a:spcPts val="0"/>
              </a:spcBef>
              <a:spcAft>
                <a:spcPts val="0"/>
              </a:spcAft>
              <a:buNone/>
              <a:defRPr sz="3600">
                <a:solidFill>
                  <a:schemeClr val="lt2"/>
                </a:solidFill>
                <a:latin typeface="Jost"/>
                <a:ea typeface="Jost"/>
                <a:cs typeface="Jost"/>
                <a:sym typeface="Jost"/>
              </a:defRPr>
            </a:lvl1pPr>
            <a:lvl2pPr lvl="1">
              <a:spcBef>
                <a:spcPts val="0"/>
              </a:spcBef>
              <a:spcAft>
                <a:spcPts val="0"/>
              </a:spcAft>
              <a:buNone/>
              <a:defRPr sz="3600">
                <a:solidFill>
                  <a:schemeClr val="lt2"/>
                </a:solidFill>
                <a:latin typeface="Jost"/>
                <a:ea typeface="Jost"/>
                <a:cs typeface="Jost"/>
                <a:sym typeface="Jost"/>
              </a:defRPr>
            </a:lvl2pPr>
            <a:lvl3pPr lvl="2">
              <a:spcBef>
                <a:spcPts val="0"/>
              </a:spcBef>
              <a:spcAft>
                <a:spcPts val="0"/>
              </a:spcAft>
              <a:buNone/>
              <a:defRPr sz="3600">
                <a:solidFill>
                  <a:schemeClr val="lt2"/>
                </a:solidFill>
                <a:latin typeface="Jost"/>
                <a:ea typeface="Jost"/>
                <a:cs typeface="Jost"/>
                <a:sym typeface="Jost"/>
              </a:defRPr>
            </a:lvl3pPr>
            <a:lvl4pPr lvl="3">
              <a:spcBef>
                <a:spcPts val="0"/>
              </a:spcBef>
              <a:spcAft>
                <a:spcPts val="0"/>
              </a:spcAft>
              <a:buNone/>
              <a:defRPr sz="3600">
                <a:solidFill>
                  <a:schemeClr val="lt2"/>
                </a:solidFill>
                <a:latin typeface="Jost"/>
                <a:ea typeface="Jost"/>
                <a:cs typeface="Jost"/>
                <a:sym typeface="Jost"/>
              </a:defRPr>
            </a:lvl4pPr>
            <a:lvl5pPr lvl="4">
              <a:spcBef>
                <a:spcPts val="0"/>
              </a:spcBef>
              <a:spcAft>
                <a:spcPts val="0"/>
              </a:spcAft>
              <a:buNone/>
              <a:defRPr sz="3600">
                <a:solidFill>
                  <a:schemeClr val="lt2"/>
                </a:solidFill>
                <a:latin typeface="Jost"/>
                <a:ea typeface="Jost"/>
                <a:cs typeface="Jost"/>
                <a:sym typeface="Jost"/>
              </a:defRPr>
            </a:lvl5pPr>
            <a:lvl6pPr lvl="5">
              <a:spcBef>
                <a:spcPts val="0"/>
              </a:spcBef>
              <a:spcAft>
                <a:spcPts val="0"/>
              </a:spcAft>
              <a:buNone/>
              <a:defRPr sz="3600">
                <a:solidFill>
                  <a:schemeClr val="lt2"/>
                </a:solidFill>
                <a:latin typeface="Jost"/>
                <a:ea typeface="Jost"/>
                <a:cs typeface="Jost"/>
                <a:sym typeface="Jost"/>
              </a:defRPr>
            </a:lvl6pPr>
            <a:lvl7pPr lvl="6">
              <a:spcBef>
                <a:spcPts val="0"/>
              </a:spcBef>
              <a:spcAft>
                <a:spcPts val="0"/>
              </a:spcAft>
              <a:buNone/>
              <a:defRPr sz="3600">
                <a:solidFill>
                  <a:schemeClr val="lt2"/>
                </a:solidFill>
                <a:latin typeface="Jost"/>
                <a:ea typeface="Jost"/>
                <a:cs typeface="Jost"/>
                <a:sym typeface="Jost"/>
              </a:defRPr>
            </a:lvl7pPr>
            <a:lvl8pPr lvl="7">
              <a:spcBef>
                <a:spcPts val="0"/>
              </a:spcBef>
              <a:spcAft>
                <a:spcPts val="0"/>
              </a:spcAft>
              <a:buNone/>
              <a:defRPr sz="3600">
                <a:solidFill>
                  <a:schemeClr val="lt2"/>
                </a:solidFill>
                <a:latin typeface="Jost"/>
                <a:ea typeface="Jost"/>
                <a:cs typeface="Jost"/>
                <a:sym typeface="Jost"/>
              </a:defRPr>
            </a:lvl8pPr>
            <a:lvl9pPr lvl="8">
              <a:spcBef>
                <a:spcPts val="0"/>
              </a:spcBef>
              <a:spcAft>
                <a:spcPts val="0"/>
              </a:spcAft>
              <a:buNone/>
              <a:defRPr sz="3600">
                <a:solidFill>
                  <a:schemeClr val="lt2"/>
                </a:solidFill>
                <a:latin typeface="Jost"/>
                <a:ea typeface="Jost"/>
                <a:cs typeface="Jost"/>
                <a:sym typeface="Jost"/>
              </a:defRPr>
            </a:lvl9pPr>
          </a:lstStyle>
          <a:p/>
        </p:txBody>
      </p:sp>
      <p:sp>
        <p:nvSpPr>
          <p:cNvPr id="264" name="Google Shape;264;p22"/>
          <p:cNvSpPr txBox="1"/>
          <p:nvPr>
            <p:ph idx="13" type="subTitle"/>
          </p:nvPr>
        </p:nvSpPr>
        <p:spPr>
          <a:xfrm>
            <a:off x="228600" y="3211175"/>
            <a:ext cx="3130200" cy="303900"/>
          </a:xfrm>
          <a:prstGeom prst="rect">
            <a:avLst/>
          </a:prstGeom>
        </p:spPr>
        <p:txBody>
          <a:bodyPr anchorCtr="0" anchor="ctr" bIns="0" lIns="0" spcFirstLastPara="1" rIns="0" wrap="square" tIns="0">
            <a:noAutofit/>
          </a:bodyPr>
          <a:lstStyle>
            <a:lvl1pPr lvl="0">
              <a:spcBef>
                <a:spcPts val="0"/>
              </a:spcBef>
              <a:spcAft>
                <a:spcPts val="0"/>
              </a:spcAft>
              <a:buNone/>
              <a:defRPr sz="1600"/>
            </a:lvl1pPr>
            <a:lvl2pPr lvl="1">
              <a:spcBef>
                <a:spcPts val="0"/>
              </a:spcBef>
              <a:spcAft>
                <a:spcPts val="0"/>
              </a:spcAft>
              <a:buNone/>
              <a:defRPr sz="1600"/>
            </a:lvl2pPr>
            <a:lvl3pPr lvl="2">
              <a:spcBef>
                <a:spcPts val="0"/>
              </a:spcBef>
              <a:spcAft>
                <a:spcPts val="0"/>
              </a:spcAft>
              <a:buNone/>
              <a:defRPr sz="1600"/>
            </a:lvl3pPr>
            <a:lvl4pPr lvl="3">
              <a:spcBef>
                <a:spcPts val="0"/>
              </a:spcBef>
              <a:spcAft>
                <a:spcPts val="0"/>
              </a:spcAft>
              <a:buNone/>
              <a:defRPr sz="1600"/>
            </a:lvl4pPr>
            <a:lvl5pPr lvl="4">
              <a:spcBef>
                <a:spcPts val="0"/>
              </a:spcBef>
              <a:spcAft>
                <a:spcPts val="0"/>
              </a:spcAft>
              <a:buNone/>
              <a:defRPr sz="1600"/>
            </a:lvl5pPr>
            <a:lvl6pPr lvl="5">
              <a:spcBef>
                <a:spcPts val="0"/>
              </a:spcBef>
              <a:spcAft>
                <a:spcPts val="0"/>
              </a:spcAft>
              <a:buNone/>
              <a:defRPr sz="1600"/>
            </a:lvl6pPr>
            <a:lvl7pPr lvl="6">
              <a:spcBef>
                <a:spcPts val="0"/>
              </a:spcBef>
              <a:spcAft>
                <a:spcPts val="0"/>
              </a:spcAft>
              <a:buNone/>
              <a:defRPr sz="1600"/>
            </a:lvl7pPr>
            <a:lvl8pPr lvl="7">
              <a:spcBef>
                <a:spcPts val="0"/>
              </a:spcBef>
              <a:spcAft>
                <a:spcPts val="0"/>
              </a:spcAft>
              <a:buNone/>
              <a:defRPr sz="1600"/>
            </a:lvl8pPr>
            <a:lvl9pPr lvl="8">
              <a:spcBef>
                <a:spcPts val="0"/>
              </a:spcBef>
              <a:spcAft>
                <a:spcPts val="0"/>
              </a:spcAft>
              <a:buNone/>
              <a:defRPr sz="1600"/>
            </a:lvl9pPr>
          </a:lstStyle>
          <a:p/>
        </p:txBody>
      </p:sp>
      <p:sp>
        <p:nvSpPr>
          <p:cNvPr id="265" name="Google Shape;265;p22"/>
          <p:cNvSpPr txBox="1"/>
          <p:nvPr>
            <p:ph idx="14" type="subTitle"/>
          </p:nvPr>
        </p:nvSpPr>
        <p:spPr>
          <a:xfrm>
            <a:off x="228600" y="2663863"/>
            <a:ext cx="1252800" cy="172200"/>
          </a:xfrm>
          <a:prstGeom prst="rect">
            <a:avLst/>
          </a:prstGeom>
        </p:spPr>
        <p:txBody>
          <a:bodyPr anchorCtr="0" anchor="t" bIns="0" lIns="0" spcFirstLastPara="1" rIns="0" wrap="square" tIns="0">
            <a:noAutofit/>
          </a:bodyPr>
          <a:lstStyle>
            <a:lvl1pPr lvl="0">
              <a:spcBef>
                <a:spcPts val="0"/>
              </a:spcBef>
              <a:spcAft>
                <a:spcPts val="0"/>
              </a:spcAft>
              <a:buNone/>
              <a:defRPr sz="1000"/>
            </a:lvl1pPr>
            <a:lvl2pPr lvl="1">
              <a:spcBef>
                <a:spcPts val="0"/>
              </a:spcBef>
              <a:spcAft>
                <a:spcPts val="0"/>
              </a:spcAft>
              <a:buNone/>
              <a:defRPr sz="1000"/>
            </a:lvl2pPr>
            <a:lvl3pPr lvl="2">
              <a:spcBef>
                <a:spcPts val="0"/>
              </a:spcBef>
              <a:spcAft>
                <a:spcPts val="0"/>
              </a:spcAft>
              <a:buNone/>
              <a:defRPr sz="1000"/>
            </a:lvl3pPr>
            <a:lvl4pPr lvl="3">
              <a:spcBef>
                <a:spcPts val="0"/>
              </a:spcBef>
              <a:spcAft>
                <a:spcPts val="0"/>
              </a:spcAft>
              <a:buNone/>
              <a:defRPr sz="1000"/>
            </a:lvl4pPr>
            <a:lvl5pPr lvl="4">
              <a:spcBef>
                <a:spcPts val="0"/>
              </a:spcBef>
              <a:spcAft>
                <a:spcPts val="0"/>
              </a:spcAft>
              <a:buNone/>
              <a:defRPr sz="1000"/>
            </a:lvl5pPr>
            <a:lvl6pPr lvl="5">
              <a:spcBef>
                <a:spcPts val="0"/>
              </a:spcBef>
              <a:spcAft>
                <a:spcPts val="0"/>
              </a:spcAft>
              <a:buNone/>
              <a:defRPr sz="1000"/>
            </a:lvl6pPr>
            <a:lvl7pPr lvl="6">
              <a:spcBef>
                <a:spcPts val="0"/>
              </a:spcBef>
              <a:spcAft>
                <a:spcPts val="0"/>
              </a:spcAft>
              <a:buNone/>
              <a:defRPr sz="1000"/>
            </a:lvl7pPr>
            <a:lvl8pPr lvl="7">
              <a:spcBef>
                <a:spcPts val="0"/>
              </a:spcBef>
              <a:spcAft>
                <a:spcPts val="0"/>
              </a:spcAft>
              <a:buNone/>
              <a:defRPr sz="1000"/>
            </a:lvl8pPr>
            <a:lvl9pPr lvl="8">
              <a:spcBef>
                <a:spcPts val="0"/>
              </a:spcBef>
              <a:spcAft>
                <a:spcPts val="0"/>
              </a:spcAft>
              <a:buNone/>
              <a:defRPr sz="1000"/>
            </a:lvl9pPr>
          </a:lstStyle>
          <a:p/>
        </p:txBody>
      </p:sp>
      <p:sp>
        <p:nvSpPr>
          <p:cNvPr id="266" name="Google Shape;266;p22"/>
          <p:cNvSpPr txBox="1"/>
          <p:nvPr>
            <p:ph idx="15" type="subTitle"/>
          </p:nvPr>
        </p:nvSpPr>
        <p:spPr>
          <a:xfrm>
            <a:off x="230075" y="2090424"/>
            <a:ext cx="1252800" cy="424800"/>
          </a:xfrm>
          <a:prstGeom prst="rect">
            <a:avLst/>
          </a:prstGeom>
        </p:spPr>
        <p:txBody>
          <a:bodyPr anchorCtr="0" anchor="t" bIns="0" lIns="0" spcFirstLastPara="1" rIns="0" wrap="square" tIns="0">
            <a:noAutofit/>
          </a:bodyPr>
          <a:lstStyle>
            <a:lvl1pPr lvl="0">
              <a:spcBef>
                <a:spcPts val="0"/>
              </a:spcBef>
              <a:spcAft>
                <a:spcPts val="0"/>
              </a:spcAft>
              <a:buNone/>
              <a:defRPr sz="3600">
                <a:solidFill>
                  <a:schemeClr val="lt2"/>
                </a:solidFill>
                <a:latin typeface="Jost"/>
                <a:ea typeface="Jost"/>
                <a:cs typeface="Jost"/>
                <a:sym typeface="Jost"/>
              </a:defRPr>
            </a:lvl1pPr>
            <a:lvl2pPr lvl="1">
              <a:spcBef>
                <a:spcPts val="0"/>
              </a:spcBef>
              <a:spcAft>
                <a:spcPts val="0"/>
              </a:spcAft>
              <a:buNone/>
              <a:defRPr sz="3600">
                <a:solidFill>
                  <a:schemeClr val="lt2"/>
                </a:solidFill>
                <a:latin typeface="Jost"/>
                <a:ea typeface="Jost"/>
                <a:cs typeface="Jost"/>
                <a:sym typeface="Jost"/>
              </a:defRPr>
            </a:lvl2pPr>
            <a:lvl3pPr lvl="2">
              <a:spcBef>
                <a:spcPts val="0"/>
              </a:spcBef>
              <a:spcAft>
                <a:spcPts val="0"/>
              </a:spcAft>
              <a:buNone/>
              <a:defRPr sz="3600">
                <a:solidFill>
                  <a:schemeClr val="lt2"/>
                </a:solidFill>
                <a:latin typeface="Jost"/>
                <a:ea typeface="Jost"/>
                <a:cs typeface="Jost"/>
                <a:sym typeface="Jost"/>
              </a:defRPr>
            </a:lvl3pPr>
            <a:lvl4pPr lvl="3">
              <a:spcBef>
                <a:spcPts val="0"/>
              </a:spcBef>
              <a:spcAft>
                <a:spcPts val="0"/>
              </a:spcAft>
              <a:buNone/>
              <a:defRPr sz="3600">
                <a:solidFill>
                  <a:schemeClr val="lt2"/>
                </a:solidFill>
                <a:latin typeface="Jost"/>
                <a:ea typeface="Jost"/>
                <a:cs typeface="Jost"/>
                <a:sym typeface="Jost"/>
              </a:defRPr>
            </a:lvl4pPr>
            <a:lvl5pPr lvl="4">
              <a:spcBef>
                <a:spcPts val="0"/>
              </a:spcBef>
              <a:spcAft>
                <a:spcPts val="0"/>
              </a:spcAft>
              <a:buNone/>
              <a:defRPr sz="3600">
                <a:solidFill>
                  <a:schemeClr val="lt2"/>
                </a:solidFill>
                <a:latin typeface="Jost"/>
                <a:ea typeface="Jost"/>
                <a:cs typeface="Jost"/>
                <a:sym typeface="Jost"/>
              </a:defRPr>
            </a:lvl5pPr>
            <a:lvl6pPr lvl="5">
              <a:spcBef>
                <a:spcPts val="0"/>
              </a:spcBef>
              <a:spcAft>
                <a:spcPts val="0"/>
              </a:spcAft>
              <a:buNone/>
              <a:defRPr sz="3600">
                <a:solidFill>
                  <a:schemeClr val="lt2"/>
                </a:solidFill>
                <a:latin typeface="Jost"/>
                <a:ea typeface="Jost"/>
                <a:cs typeface="Jost"/>
                <a:sym typeface="Jost"/>
              </a:defRPr>
            </a:lvl6pPr>
            <a:lvl7pPr lvl="6">
              <a:spcBef>
                <a:spcPts val="0"/>
              </a:spcBef>
              <a:spcAft>
                <a:spcPts val="0"/>
              </a:spcAft>
              <a:buNone/>
              <a:defRPr sz="3600">
                <a:solidFill>
                  <a:schemeClr val="lt2"/>
                </a:solidFill>
                <a:latin typeface="Jost"/>
                <a:ea typeface="Jost"/>
                <a:cs typeface="Jost"/>
                <a:sym typeface="Jost"/>
              </a:defRPr>
            </a:lvl7pPr>
            <a:lvl8pPr lvl="7">
              <a:spcBef>
                <a:spcPts val="0"/>
              </a:spcBef>
              <a:spcAft>
                <a:spcPts val="0"/>
              </a:spcAft>
              <a:buNone/>
              <a:defRPr sz="3600">
                <a:solidFill>
                  <a:schemeClr val="lt2"/>
                </a:solidFill>
                <a:latin typeface="Jost"/>
                <a:ea typeface="Jost"/>
                <a:cs typeface="Jost"/>
                <a:sym typeface="Jost"/>
              </a:defRPr>
            </a:lvl8pPr>
            <a:lvl9pPr lvl="8">
              <a:spcBef>
                <a:spcPts val="0"/>
              </a:spcBef>
              <a:spcAft>
                <a:spcPts val="0"/>
              </a:spcAft>
              <a:buNone/>
              <a:defRPr sz="3600">
                <a:solidFill>
                  <a:schemeClr val="lt2"/>
                </a:solidFill>
                <a:latin typeface="Jost"/>
                <a:ea typeface="Jost"/>
                <a:cs typeface="Jost"/>
                <a:sym typeface="Jost"/>
              </a:defRPr>
            </a:lvl9pPr>
          </a:lstStyle>
          <a:p/>
        </p:txBody>
      </p:sp>
      <p:sp>
        <p:nvSpPr>
          <p:cNvPr id="267" name="Google Shape;267;p22"/>
          <p:cNvSpPr txBox="1"/>
          <p:nvPr>
            <p:ph idx="16" type="subTitle"/>
          </p:nvPr>
        </p:nvSpPr>
        <p:spPr>
          <a:xfrm>
            <a:off x="1983338" y="2663863"/>
            <a:ext cx="1252800" cy="172200"/>
          </a:xfrm>
          <a:prstGeom prst="rect">
            <a:avLst/>
          </a:prstGeom>
        </p:spPr>
        <p:txBody>
          <a:bodyPr anchorCtr="0" anchor="t" bIns="0" lIns="0" spcFirstLastPara="1" rIns="0" wrap="square" tIns="0">
            <a:noAutofit/>
          </a:bodyPr>
          <a:lstStyle>
            <a:lvl1pPr lvl="0">
              <a:spcBef>
                <a:spcPts val="0"/>
              </a:spcBef>
              <a:spcAft>
                <a:spcPts val="0"/>
              </a:spcAft>
              <a:buNone/>
              <a:defRPr sz="1000"/>
            </a:lvl1pPr>
            <a:lvl2pPr lvl="1">
              <a:spcBef>
                <a:spcPts val="0"/>
              </a:spcBef>
              <a:spcAft>
                <a:spcPts val="0"/>
              </a:spcAft>
              <a:buNone/>
              <a:defRPr sz="1000"/>
            </a:lvl2pPr>
            <a:lvl3pPr lvl="2">
              <a:spcBef>
                <a:spcPts val="0"/>
              </a:spcBef>
              <a:spcAft>
                <a:spcPts val="0"/>
              </a:spcAft>
              <a:buNone/>
              <a:defRPr sz="1000"/>
            </a:lvl3pPr>
            <a:lvl4pPr lvl="3">
              <a:spcBef>
                <a:spcPts val="0"/>
              </a:spcBef>
              <a:spcAft>
                <a:spcPts val="0"/>
              </a:spcAft>
              <a:buNone/>
              <a:defRPr sz="1000"/>
            </a:lvl4pPr>
            <a:lvl5pPr lvl="4">
              <a:spcBef>
                <a:spcPts val="0"/>
              </a:spcBef>
              <a:spcAft>
                <a:spcPts val="0"/>
              </a:spcAft>
              <a:buNone/>
              <a:defRPr sz="1000"/>
            </a:lvl5pPr>
            <a:lvl6pPr lvl="5">
              <a:spcBef>
                <a:spcPts val="0"/>
              </a:spcBef>
              <a:spcAft>
                <a:spcPts val="0"/>
              </a:spcAft>
              <a:buNone/>
              <a:defRPr sz="1000"/>
            </a:lvl6pPr>
            <a:lvl7pPr lvl="6">
              <a:spcBef>
                <a:spcPts val="0"/>
              </a:spcBef>
              <a:spcAft>
                <a:spcPts val="0"/>
              </a:spcAft>
              <a:buNone/>
              <a:defRPr sz="1000"/>
            </a:lvl7pPr>
            <a:lvl8pPr lvl="7">
              <a:spcBef>
                <a:spcPts val="0"/>
              </a:spcBef>
              <a:spcAft>
                <a:spcPts val="0"/>
              </a:spcAft>
              <a:buNone/>
              <a:defRPr sz="1000"/>
            </a:lvl8pPr>
            <a:lvl9pPr lvl="8">
              <a:spcBef>
                <a:spcPts val="0"/>
              </a:spcBef>
              <a:spcAft>
                <a:spcPts val="0"/>
              </a:spcAft>
              <a:buNone/>
              <a:defRPr sz="1000"/>
            </a:lvl9pPr>
          </a:lstStyle>
          <a:p/>
        </p:txBody>
      </p:sp>
      <p:sp>
        <p:nvSpPr>
          <p:cNvPr id="268" name="Google Shape;268;p22"/>
          <p:cNvSpPr txBox="1"/>
          <p:nvPr>
            <p:ph idx="17" type="subTitle"/>
          </p:nvPr>
        </p:nvSpPr>
        <p:spPr>
          <a:xfrm>
            <a:off x="1984813" y="2090424"/>
            <a:ext cx="1252800" cy="424800"/>
          </a:xfrm>
          <a:prstGeom prst="rect">
            <a:avLst/>
          </a:prstGeom>
        </p:spPr>
        <p:txBody>
          <a:bodyPr anchorCtr="0" anchor="t" bIns="0" lIns="0" spcFirstLastPara="1" rIns="0" wrap="square" tIns="0">
            <a:noAutofit/>
          </a:bodyPr>
          <a:lstStyle>
            <a:lvl1pPr lvl="0">
              <a:spcBef>
                <a:spcPts val="0"/>
              </a:spcBef>
              <a:spcAft>
                <a:spcPts val="0"/>
              </a:spcAft>
              <a:buNone/>
              <a:defRPr sz="3600">
                <a:solidFill>
                  <a:schemeClr val="lt2"/>
                </a:solidFill>
                <a:latin typeface="Jost"/>
                <a:ea typeface="Jost"/>
                <a:cs typeface="Jost"/>
                <a:sym typeface="Jost"/>
              </a:defRPr>
            </a:lvl1pPr>
            <a:lvl2pPr lvl="1">
              <a:spcBef>
                <a:spcPts val="0"/>
              </a:spcBef>
              <a:spcAft>
                <a:spcPts val="0"/>
              </a:spcAft>
              <a:buNone/>
              <a:defRPr sz="3600">
                <a:solidFill>
                  <a:schemeClr val="lt2"/>
                </a:solidFill>
                <a:latin typeface="Jost"/>
                <a:ea typeface="Jost"/>
                <a:cs typeface="Jost"/>
                <a:sym typeface="Jost"/>
              </a:defRPr>
            </a:lvl2pPr>
            <a:lvl3pPr lvl="2">
              <a:spcBef>
                <a:spcPts val="0"/>
              </a:spcBef>
              <a:spcAft>
                <a:spcPts val="0"/>
              </a:spcAft>
              <a:buNone/>
              <a:defRPr sz="3600">
                <a:solidFill>
                  <a:schemeClr val="lt2"/>
                </a:solidFill>
                <a:latin typeface="Jost"/>
                <a:ea typeface="Jost"/>
                <a:cs typeface="Jost"/>
                <a:sym typeface="Jost"/>
              </a:defRPr>
            </a:lvl3pPr>
            <a:lvl4pPr lvl="3">
              <a:spcBef>
                <a:spcPts val="0"/>
              </a:spcBef>
              <a:spcAft>
                <a:spcPts val="0"/>
              </a:spcAft>
              <a:buNone/>
              <a:defRPr sz="3600">
                <a:solidFill>
                  <a:schemeClr val="lt2"/>
                </a:solidFill>
                <a:latin typeface="Jost"/>
                <a:ea typeface="Jost"/>
                <a:cs typeface="Jost"/>
                <a:sym typeface="Jost"/>
              </a:defRPr>
            </a:lvl4pPr>
            <a:lvl5pPr lvl="4">
              <a:spcBef>
                <a:spcPts val="0"/>
              </a:spcBef>
              <a:spcAft>
                <a:spcPts val="0"/>
              </a:spcAft>
              <a:buNone/>
              <a:defRPr sz="3600">
                <a:solidFill>
                  <a:schemeClr val="lt2"/>
                </a:solidFill>
                <a:latin typeface="Jost"/>
                <a:ea typeface="Jost"/>
                <a:cs typeface="Jost"/>
                <a:sym typeface="Jost"/>
              </a:defRPr>
            </a:lvl5pPr>
            <a:lvl6pPr lvl="5">
              <a:spcBef>
                <a:spcPts val="0"/>
              </a:spcBef>
              <a:spcAft>
                <a:spcPts val="0"/>
              </a:spcAft>
              <a:buNone/>
              <a:defRPr sz="3600">
                <a:solidFill>
                  <a:schemeClr val="lt2"/>
                </a:solidFill>
                <a:latin typeface="Jost"/>
                <a:ea typeface="Jost"/>
                <a:cs typeface="Jost"/>
                <a:sym typeface="Jost"/>
              </a:defRPr>
            </a:lvl6pPr>
            <a:lvl7pPr lvl="6">
              <a:spcBef>
                <a:spcPts val="0"/>
              </a:spcBef>
              <a:spcAft>
                <a:spcPts val="0"/>
              </a:spcAft>
              <a:buNone/>
              <a:defRPr sz="3600">
                <a:solidFill>
                  <a:schemeClr val="lt2"/>
                </a:solidFill>
                <a:latin typeface="Jost"/>
                <a:ea typeface="Jost"/>
                <a:cs typeface="Jost"/>
                <a:sym typeface="Jost"/>
              </a:defRPr>
            </a:lvl7pPr>
            <a:lvl8pPr lvl="7">
              <a:spcBef>
                <a:spcPts val="0"/>
              </a:spcBef>
              <a:spcAft>
                <a:spcPts val="0"/>
              </a:spcAft>
              <a:buNone/>
              <a:defRPr sz="3600">
                <a:solidFill>
                  <a:schemeClr val="lt2"/>
                </a:solidFill>
                <a:latin typeface="Jost"/>
                <a:ea typeface="Jost"/>
                <a:cs typeface="Jost"/>
                <a:sym typeface="Jost"/>
              </a:defRPr>
            </a:lvl8pPr>
            <a:lvl9pPr lvl="8">
              <a:spcBef>
                <a:spcPts val="0"/>
              </a:spcBef>
              <a:spcAft>
                <a:spcPts val="0"/>
              </a:spcAft>
              <a:buNone/>
              <a:defRPr sz="3600">
                <a:solidFill>
                  <a:schemeClr val="lt2"/>
                </a:solidFill>
                <a:latin typeface="Jost"/>
                <a:ea typeface="Jost"/>
                <a:cs typeface="Jost"/>
                <a:sym typeface="Jost"/>
              </a:defRPr>
            </a:lvl9pPr>
          </a:lstStyle>
          <a:p/>
        </p:txBody>
      </p:sp>
      <p:sp>
        <p:nvSpPr>
          <p:cNvPr id="269" name="Google Shape;269;p22"/>
          <p:cNvSpPr txBox="1"/>
          <p:nvPr>
            <p:ph idx="18" type="subTitle"/>
          </p:nvPr>
        </p:nvSpPr>
        <p:spPr>
          <a:xfrm>
            <a:off x="3739563" y="2663863"/>
            <a:ext cx="1252800" cy="172200"/>
          </a:xfrm>
          <a:prstGeom prst="rect">
            <a:avLst/>
          </a:prstGeom>
        </p:spPr>
        <p:txBody>
          <a:bodyPr anchorCtr="0" anchor="t" bIns="0" lIns="0" spcFirstLastPara="1" rIns="0" wrap="square" tIns="0">
            <a:noAutofit/>
          </a:bodyPr>
          <a:lstStyle>
            <a:lvl1pPr lvl="0">
              <a:spcBef>
                <a:spcPts val="0"/>
              </a:spcBef>
              <a:spcAft>
                <a:spcPts val="0"/>
              </a:spcAft>
              <a:buNone/>
              <a:defRPr sz="1000"/>
            </a:lvl1pPr>
            <a:lvl2pPr lvl="1">
              <a:spcBef>
                <a:spcPts val="0"/>
              </a:spcBef>
              <a:spcAft>
                <a:spcPts val="0"/>
              </a:spcAft>
              <a:buNone/>
              <a:defRPr sz="1000"/>
            </a:lvl2pPr>
            <a:lvl3pPr lvl="2">
              <a:spcBef>
                <a:spcPts val="0"/>
              </a:spcBef>
              <a:spcAft>
                <a:spcPts val="0"/>
              </a:spcAft>
              <a:buNone/>
              <a:defRPr sz="1000"/>
            </a:lvl3pPr>
            <a:lvl4pPr lvl="3">
              <a:spcBef>
                <a:spcPts val="0"/>
              </a:spcBef>
              <a:spcAft>
                <a:spcPts val="0"/>
              </a:spcAft>
              <a:buNone/>
              <a:defRPr sz="1000"/>
            </a:lvl4pPr>
            <a:lvl5pPr lvl="4">
              <a:spcBef>
                <a:spcPts val="0"/>
              </a:spcBef>
              <a:spcAft>
                <a:spcPts val="0"/>
              </a:spcAft>
              <a:buNone/>
              <a:defRPr sz="1000"/>
            </a:lvl5pPr>
            <a:lvl6pPr lvl="5">
              <a:spcBef>
                <a:spcPts val="0"/>
              </a:spcBef>
              <a:spcAft>
                <a:spcPts val="0"/>
              </a:spcAft>
              <a:buNone/>
              <a:defRPr sz="1000"/>
            </a:lvl6pPr>
            <a:lvl7pPr lvl="6">
              <a:spcBef>
                <a:spcPts val="0"/>
              </a:spcBef>
              <a:spcAft>
                <a:spcPts val="0"/>
              </a:spcAft>
              <a:buNone/>
              <a:defRPr sz="1000"/>
            </a:lvl7pPr>
            <a:lvl8pPr lvl="7">
              <a:spcBef>
                <a:spcPts val="0"/>
              </a:spcBef>
              <a:spcAft>
                <a:spcPts val="0"/>
              </a:spcAft>
              <a:buNone/>
              <a:defRPr sz="1000"/>
            </a:lvl8pPr>
            <a:lvl9pPr lvl="8">
              <a:spcBef>
                <a:spcPts val="0"/>
              </a:spcBef>
              <a:spcAft>
                <a:spcPts val="0"/>
              </a:spcAft>
              <a:buNone/>
              <a:defRPr sz="1000"/>
            </a:lvl9pPr>
          </a:lstStyle>
          <a:p/>
        </p:txBody>
      </p:sp>
      <p:sp>
        <p:nvSpPr>
          <p:cNvPr id="270" name="Google Shape;270;p22"/>
          <p:cNvSpPr txBox="1"/>
          <p:nvPr>
            <p:ph idx="19" type="subTitle"/>
          </p:nvPr>
        </p:nvSpPr>
        <p:spPr>
          <a:xfrm>
            <a:off x="3741038" y="2090424"/>
            <a:ext cx="1252800" cy="424800"/>
          </a:xfrm>
          <a:prstGeom prst="rect">
            <a:avLst/>
          </a:prstGeom>
        </p:spPr>
        <p:txBody>
          <a:bodyPr anchorCtr="0" anchor="t" bIns="0" lIns="0" spcFirstLastPara="1" rIns="0" wrap="square" tIns="0">
            <a:noAutofit/>
          </a:bodyPr>
          <a:lstStyle>
            <a:lvl1pPr lvl="0">
              <a:spcBef>
                <a:spcPts val="0"/>
              </a:spcBef>
              <a:spcAft>
                <a:spcPts val="0"/>
              </a:spcAft>
              <a:buNone/>
              <a:defRPr sz="3600">
                <a:solidFill>
                  <a:schemeClr val="lt2"/>
                </a:solidFill>
                <a:latin typeface="Jost"/>
                <a:ea typeface="Jost"/>
                <a:cs typeface="Jost"/>
                <a:sym typeface="Jost"/>
              </a:defRPr>
            </a:lvl1pPr>
            <a:lvl2pPr lvl="1">
              <a:spcBef>
                <a:spcPts val="0"/>
              </a:spcBef>
              <a:spcAft>
                <a:spcPts val="0"/>
              </a:spcAft>
              <a:buNone/>
              <a:defRPr sz="3600">
                <a:solidFill>
                  <a:schemeClr val="lt2"/>
                </a:solidFill>
                <a:latin typeface="Jost"/>
                <a:ea typeface="Jost"/>
                <a:cs typeface="Jost"/>
                <a:sym typeface="Jost"/>
              </a:defRPr>
            </a:lvl2pPr>
            <a:lvl3pPr lvl="2">
              <a:spcBef>
                <a:spcPts val="0"/>
              </a:spcBef>
              <a:spcAft>
                <a:spcPts val="0"/>
              </a:spcAft>
              <a:buNone/>
              <a:defRPr sz="3600">
                <a:solidFill>
                  <a:schemeClr val="lt2"/>
                </a:solidFill>
                <a:latin typeface="Jost"/>
                <a:ea typeface="Jost"/>
                <a:cs typeface="Jost"/>
                <a:sym typeface="Jost"/>
              </a:defRPr>
            </a:lvl3pPr>
            <a:lvl4pPr lvl="3">
              <a:spcBef>
                <a:spcPts val="0"/>
              </a:spcBef>
              <a:spcAft>
                <a:spcPts val="0"/>
              </a:spcAft>
              <a:buNone/>
              <a:defRPr sz="3600">
                <a:solidFill>
                  <a:schemeClr val="lt2"/>
                </a:solidFill>
                <a:latin typeface="Jost"/>
                <a:ea typeface="Jost"/>
                <a:cs typeface="Jost"/>
                <a:sym typeface="Jost"/>
              </a:defRPr>
            </a:lvl4pPr>
            <a:lvl5pPr lvl="4">
              <a:spcBef>
                <a:spcPts val="0"/>
              </a:spcBef>
              <a:spcAft>
                <a:spcPts val="0"/>
              </a:spcAft>
              <a:buNone/>
              <a:defRPr sz="3600">
                <a:solidFill>
                  <a:schemeClr val="lt2"/>
                </a:solidFill>
                <a:latin typeface="Jost"/>
                <a:ea typeface="Jost"/>
                <a:cs typeface="Jost"/>
                <a:sym typeface="Jost"/>
              </a:defRPr>
            </a:lvl5pPr>
            <a:lvl6pPr lvl="5">
              <a:spcBef>
                <a:spcPts val="0"/>
              </a:spcBef>
              <a:spcAft>
                <a:spcPts val="0"/>
              </a:spcAft>
              <a:buNone/>
              <a:defRPr sz="3600">
                <a:solidFill>
                  <a:schemeClr val="lt2"/>
                </a:solidFill>
                <a:latin typeface="Jost"/>
                <a:ea typeface="Jost"/>
                <a:cs typeface="Jost"/>
                <a:sym typeface="Jost"/>
              </a:defRPr>
            </a:lvl6pPr>
            <a:lvl7pPr lvl="6">
              <a:spcBef>
                <a:spcPts val="0"/>
              </a:spcBef>
              <a:spcAft>
                <a:spcPts val="0"/>
              </a:spcAft>
              <a:buNone/>
              <a:defRPr sz="3600">
                <a:solidFill>
                  <a:schemeClr val="lt2"/>
                </a:solidFill>
                <a:latin typeface="Jost"/>
                <a:ea typeface="Jost"/>
                <a:cs typeface="Jost"/>
                <a:sym typeface="Jost"/>
              </a:defRPr>
            </a:lvl7pPr>
            <a:lvl8pPr lvl="7">
              <a:spcBef>
                <a:spcPts val="0"/>
              </a:spcBef>
              <a:spcAft>
                <a:spcPts val="0"/>
              </a:spcAft>
              <a:buNone/>
              <a:defRPr sz="3600">
                <a:solidFill>
                  <a:schemeClr val="lt2"/>
                </a:solidFill>
                <a:latin typeface="Jost"/>
                <a:ea typeface="Jost"/>
                <a:cs typeface="Jost"/>
                <a:sym typeface="Jost"/>
              </a:defRPr>
            </a:lvl8pPr>
            <a:lvl9pPr lvl="8">
              <a:spcBef>
                <a:spcPts val="0"/>
              </a:spcBef>
              <a:spcAft>
                <a:spcPts val="0"/>
              </a:spcAft>
              <a:buNone/>
              <a:defRPr sz="3600">
                <a:solidFill>
                  <a:schemeClr val="lt2"/>
                </a:solidFill>
                <a:latin typeface="Jost"/>
                <a:ea typeface="Jost"/>
                <a:cs typeface="Jost"/>
                <a:sym typeface="Jost"/>
              </a:defRPr>
            </a:lvl9pPr>
          </a:lstStyle>
          <a:p/>
        </p:txBody>
      </p:sp>
      <p:sp>
        <p:nvSpPr>
          <p:cNvPr id="271" name="Google Shape;271;p22"/>
          <p:cNvSpPr txBox="1"/>
          <p:nvPr>
            <p:ph idx="20" type="subTitle"/>
          </p:nvPr>
        </p:nvSpPr>
        <p:spPr>
          <a:xfrm>
            <a:off x="228600" y="1718663"/>
            <a:ext cx="3130200" cy="303900"/>
          </a:xfrm>
          <a:prstGeom prst="rect">
            <a:avLst/>
          </a:prstGeom>
        </p:spPr>
        <p:txBody>
          <a:bodyPr anchorCtr="0" anchor="ctr" bIns="0" lIns="0" spcFirstLastPara="1" rIns="0" wrap="square" tIns="0">
            <a:noAutofit/>
          </a:bodyPr>
          <a:lstStyle>
            <a:lvl1pPr lvl="0">
              <a:spcBef>
                <a:spcPts val="0"/>
              </a:spcBef>
              <a:spcAft>
                <a:spcPts val="0"/>
              </a:spcAft>
              <a:buNone/>
              <a:defRPr sz="1600"/>
            </a:lvl1pPr>
            <a:lvl2pPr lvl="1">
              <a:spcBef>
                <a:spcPts val="0"/>
              </a:spcBef>
              <a:spcAft>
                <a:spcPts val="0"/>
              </a:spcAft>
              <a:buNone/>
              <a:defRPr sz="1600"/>
            </a:lvl2pPr>
            <a:lvl3pPr lvl="2">
              <a:spcBef>
                <a:spcPts val="0"/>
              </a:spcBef>
              <a:spcAft>
                <a:spcPts val="0"/>
              </a:spcAft>
              <a:buNone/>
              <a:defRPr sz="1600"/>
            </a:lvl3pPr>
            <a:lvl4pPr lvl="3">
              <a:spcBef>
                <a:spcPts val="0"/>
              </a:spcBef>
              <a:spcAft>
                <a:spcPts val="0"/>
              </a:spcAft>
              <a:buNone/>
              <a:defRPr sz="1600"/>
            </a:lvl4pPr>
            <a:lvl5pPr lvl="4">
              <a:spcBef>
                <a:spcPts val="0"/>
              </a:spcBef>
              <a:spcAft>
                <a:spcPts val="0"/>
              </a:spcAft>
              <a:buNone/>
              <a:defRPr sz="1600"/>
            </a:lvl5pPr>
            <a:lvl6pPr lvl="5">
              <a:spcBef>
                <a:spcPts val="0"/>
              </a:spcBef>
              <a:spcAft>
                <a:spcPts val="0"/>
              </a:spcAft>
              <a:buNone/>
              <a:defRPr sz="1600"/>
            </a:lvl6pPr>
            <a:lvl7pPr lvl="6">
              <a:spcBef>
                <a:spcPts val="0"/>
              </a:spcBef>
              <a:spcAft>
                <a:spcPts val="0"/>
              </a:spcAft>
              <a:buNone/>
              <a:defRPr sz="1600"/>
            </a:lvl7pPr>
            <a:lvl8pPr lvl="7">
              <a:spcBef>
                <a:spcPts val="0"/>
              </a:spcBef>
              <a:spcAft>
                <a:spcPts val="0"/>
              </a:spcAft>
              <a:buNone/>
              <a:defRPr sz="1600"/>
            </a:lvl8pPr>
            <a:lvl9pPr lvl="8">
              <a:spcBef>
                <a:spcPts val="0"/>
              </a:spcBef>
              <a:spcAft>
                <a:spcPts val="0"/>
              </a:spcAft>
              <a:buNone/>
              <a:defRPr sz="1600"/>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 Alt 1">
  <p:cSld name="CUSTOM_8_1_1_1_1_1_1_1_1_1_1_1_1_1_1_1_1_1_1_1_1_1_1_1_1_1_1_1_1_1_1_1_1_1_1_1">
    <p:spTree>
      <p:nvGrpSpPr>
        <p:cNvPr id="272" name="Shape 272"/>
        <p:cNvGrpSpPr/>
        <p:nvPr/>
      </p:nvGrpSpPr>
      <p:grpSpPr>
        <a:xfrm>
          <a:off x="0" y="0"/>
          <a:ext cx="0" cy="0"/>
          <a:chOff x="0" y="0"/>
          <a:chExt cx="0" cy="0"/>
        </a:xfrm>
      </p:grpSpPr>
      <p:sp>
        <p:nvSpPr>
          <p:cNvPr id="273" name="Google Shape;273;p23"/>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274" name="Google Shape;274;p23"/>
          <p:cNvSpPr txBox="1"/>
          <p:nvPr>
            <p:ph idx="2" type="title"/>
          </p:nvPr>
        </p:nvSpPr>
        <p:spPr>
          <a:xfrm>
            <a:off x="64148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275" name="Google Shape;275;p23"/>
          <p:cNvSpPr txBox="1"/>
          <p:nvPr>
            <p:ph idx="3" type="title"/>
          </p:nvPr>
        </p:nvSpPr>
        <p:spPr>
          <a:xfrm>
            <a:off x="228600" y="457200"/>
            <a:ext cx="4160400" cy="4647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p:txBody>
      </p:sp>
      <p:sp>
        <p:nvSpPr>
          <p:cNvPr id="276" name="Google Shape;276;p23"/>
          <p:cNvSpPr txBox="1"/>
          <p:nvPr>
            <p:ph idx="1" type="subTitle"/>
          </p:nvPr>
        </p:nvSpPr>
        <p:spPr>
          <a:xfrm>
            <a:off x="228600" y="792994"/>
            <a:ext cx="3130200" cy="172200"/>
          </a:xfrm>
          <a:prstGeom prst="rect">
            <a:avLst/>
          </a:prstGeom>
        </p:spPr>
        <p:txBody>
          <a:bodyPr anchorCtr="0" anchor="t" bIns="0" lIns="0" spcFirstLastPara="1" rIns="0" wrap="square" tIns="0">
            <a:noAutofit/>
          </a:bodyPr>
          <a:lstStyle>
            <a:lvl1pPr lvl="0">
              <a:spcBef>
                <a:spcPts val="0"/>
              </a:spcBef>
              <a:spcAft>
                <a:spcPts val="0"/>
              </a:spcAft>
              <a:buNone/>
              <a:defRPr sz="1200">
                <a:latin typeface="Jost"/>
                <a:ea typeface="Jost"/>
                <a:cs typeface="Jost"/>
                <a:sym typeface="Jost"/>
              </a:defRPr>
            </a:lvl1pPr>
            <a:lvl2pPr lvl="1">
              <a:spcBef>
                <a:spcPts val="0"/>
              </a:spcBef>
              <a:spcAft>
                <a:spcPts val="0"/>
              </a:spcAft>
              <a:buNone/>
              <a:defRPr sz="1200">
                <a:latin typeface="Jost"/>
                <a:ea typeface="Jost"/>
                <a:cs typeface="Jost"/>
                <a:sym typeface="Jost"/>
              </a:defRPr>
            </a:lvl2pPr>
            <a:lvl3pPr lvl="2">
              <a:spcBef>
                <a:spcPts val="0"/>
              </a:spcBef>
              <a:spcAft>
                <a:spcPts val="0"/>
              </a:spcAft>
              <a:buNone/>
              <a:defRPr sz="1200">
                <a:latin typeface="Jost"/>
                <a:ea typeface="Jost"/>
                <a:cs typeface="Jost"/>
                <a:sym typeface="Jost"/>
              </a:defRPr>
            </a:lvl3pPr>
            <a:lvl4pPr lvl="3">
              <a:spcBef>
                <a:spcPts val="0"/>
              </a:spcBef>
              <a:spcAft>
                <a:spcPts val="0"/>
              </a:spcAft>
              <a:buNone/>
              <a:defRPr sz="1200">
                <a:latin typeface="Jost"/>
                <a:ea typeface="Jost"/>
                <a:cs typeface="Jost"/>
                <a:sym typeface="Jost"/>
              </a:defRPr>
            </a:lvl4pPr>
            <a:lvl5pPr lvl="4">
              <a:spcBef>
                <a:spcPts val="0"/>
              </a:spcBef>
              <a:spcAft>
                <a:spcPts val="0"/>
              </a:spcAft>
              <a:buNone/>
              <a:defRPr sz="1200">
                <a:latin typeface="Jost"/>
                <a:ea typeface="Jost"/>
                <a:cs typeface="Jost"/>
                <a:sym typeface="Jost"/>
              </a:defRPr>
            </a:lvl5pPr>
            <a:lvl6pPr lvl="5">
              <a:spcBef>
                <a:spcPts val="0"/>
              </a:spcBef>
              <a:spcAft>
                <a:spcPts val="0"/>
              </a:spcAft>
              <a:buNone/>
              <a:defRPr sz="1200">
                <a:latin typeface="Jost"/>
                <a:ea typeface="Jost"/>
                <a:cs typeface="Jost"/>
                <a:sym typeface="Jost"/>
              </a:defRPr>
            </a:lvl6pPr>
            <a:lvl7pPr lvl="6">
              <a:spcBef>
                <a:spcPts val="0"/>
              </a:spcBef>
              <a:spcAft>
                <a:spcPts val="0"/>
              </a:spcAft>
              <a:buNone/>
              <a:defRPr sz="1200">
                <a:latin typeface="Jost"/>
                <a:ea typeface="Jost"/>
                <a:cs typeface="Jost"/>
                <a:sym typeface="Jost"/>
              </a:defRPr>
            </a:lvl7pPr>
            <a:lvl8pPr lvl="7">
              <a:spcBef>
                <a:spcPts val="0"/>
              </a:spcBef>
              <a:spcAft>
                <a:spcPts val="0"/>
              </a:spcAft>
              <a:buNone/>
              <a:defRPr sz="1200">
                <a:latin typeface="Jost"/>
                <a:ea typeface="Jost"/>
                <a:cs typeface="Jost"/>
                <a:sym typeface="Jost"/>
              </a:defRPr>
            </a:lvl8pPr>
            <a:lvl9pPr lvl="8">
              <a:spcBef>
                <a:spcPts val="0"/>
              </a:spcBef>
              <a:spcAft>
                <a:spcPts val="0"/>
              </a:spcAft>
              <a:buNone/>
              <a:defRPr sz="1200">
                <a:latin typeface="Jost"/>
                <a:ea typeface="Jost"/>
                <a:cs typeface="Jost"/>
                <a:sym typeface="Jost"/>
              </a:defRPr>
            </a:lvl9pPr>
          </a:lstStyle>
          <a:p/>
        </p:txBody>
      </p:sp>
      <p:sp>
        <p:nvSpPr>
          <p:cNvPr id="277" name="Google Shape;277;p23"/>
          <p:cNvSpPr txBox="1"/>
          <p:nvPr>
            <p:ph idx="4" type="subTitle"/>
          </p:nvPr>
        </p:nvSpPr>
        <p:spPr>
          <a:xfrm>
            <a:off x="419070" y="2462250"/>
            <a:ext cx="1693800" cy="219000"/>
          </a:xfrm>
          <a:prstGeom prst="rect">
            <a:avLst/>
          </a:prstGeom>
        </p:spPr>
        <p:txBody>
          <a:bodyPr anchorCtr="0" anchor="t" bIns="0" lIns="0" spcFirstLastPara="1" rIns="0" wrap="square" tIns="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278" name="Google Shape;278;p23"/>
          <p:cNvSpPr txBox="1"/>
          <p:nvPr>
            <p:ph idx="5" type="subTitle"/>
          </p:nvPr>
        </p:nvSpPr>
        <p:spPr>
          <a:xfrm>
            <a:off x="419075" y="2708625"/>
            <a:ext cx="1550700" cy="126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accent3"/>
                </a:solidFill>
                <a:latin typeface="Jost"/>
                <a:ea typeface="Jost"/>
                <a:cs typeface="Jost"/>
                <a:sym typeface="Jost"/>
              </a:defRPr>
            </a:lvl1pPr>
            <a:lvl2pPr lvl="1">
              <a:spcBef>
                <a:spcPts val="0"/>
              </a:spcBef>
              <a:spcAft>
                <a:spcPts val="0"/>
              </a:spcAft>
              <a:buNone/>
              <a:defRPr sz="900">
                <a:solidFill>
                  <a:schemeClr val="accent3"/>
                </a:solidFill>
                <a:latin typeface="Jost"/>
                <a:ea typeface="Jost"/>
                <a:cs typeface="Jost"/>
                <a:sym typeface="Jost"/>
              </a:defRPr>
            </a:lvl2pPr>
            <a:lvl3pPr lvl="2">
              <a:spcBef>
                <a:spcPts val="0"/>
              </a:spcBef>
              <a:spcAft>
                <a:spcPts val="0"/>
              </a:spcAft>
              <a:buNone/>
              <a:defRPr sz="900">
                <a:solidFill>
                  <a:schemeClr val="accent3"/>
                </a:solidFill>
                <a:latin typeface="Jost"/>
                <a:ea typeface="Jost"/>
                <a:cs typeface="Jost"/>
                <a:sym typeface="Jost"/>
              </a:defRPr>
            </a:lvl3pPr>
            <a:lvl4pPr lvl="3">
              <a:spcBef>
                <a:spcPts val="0"/>
              </a:spcBef>
              <a:spcAft>
                <a:spcPts val="0"/>
              </a:spcAft>
              <a:buNone/>
              <a:defRPr sz="900">
                <a:solidFill>
                  <a:schemeClr val="accent3"/>
                </a:solidFill>
                <a:latin typeface="Jost"/>
                <a:ea typeface="Jost"/>
                <a:cs typeface="Jost"/>
                <a:sym typeface="Jost"/>
              </a:defRPr>
            </a:lvl4pPr>
            <a:lvl5pPr lvl="4">
              <a:spcBef>
                <a:spcPts val="0"/>
              </a:spcBef>
              <a:spcAft>
                <a:spcPts val="0"/>
              </a:spcAft>
              <a:buNone/>
              <a:defRPr sz="900">
                <a:solidFill>
                  <a:schemeClr val="accent3"/>
                </a:solidFill>
                <a:latin typeface="Jost"/>
                <a:ea typeface="Jost"/>
                <a:cs typeface="Jost"/>
                <a:sym typeface="Jost"/>
              </a:defRPr>
            </a:lvl5pPr>
            <a:lvl6pPr lvl="5">
              <a:spcBef>
                <a:spcPts val="0"/>
              </a:spcBef>
              <a:spcAft>
                <a:spcPts val="0"/>
              </a:spcAft>
              <a:buNone/>
              <a:defRPr sz="900">
                <a:solidFill>
                  <a:schemeClr val="accent3"/>
                </a:solidFill>
                <a:latin typeface="Jost"/>
                <a:ea typeface="Jost"/>
                <a:cs typeface="Jost"/>
                <a:sym typeface="Jost"/>
              </a:defRPr>
            </a:lvl6pPr>
            <a:lvl7pPr lvl="6">
              <a:spcBef>
                <a:spcPts val="0"/>
              </a:spcBef>
              <a:spcAft>
                <a:spcPts val="0"/>
              </a:spcAft>
              <a:buNone/>
              <a:defRPr sz="900">
                <a:solidFill>
                  <a:schemeClr val="accent3"/>
                </a:solidFill>
                <a:latin typeface="Jost"/>
                <a:ea typeface="Jost"/>
                <a:cs typeface="Jost"/>
                <a:sym typeface="Jost"/>
              </a:defRPr>
            </a:lvl7pPr>
            <a:lvl8pPr lvl="7">
              <a:spcBef>
                <a:spcPts val="0"/>
              </a:spcBef>
              <a:spcAft>
                <a:spcPts val="0"/>
              </a:spcAft>
              <a:buNone/>
              <a:defRPr sz="900">
                <a:solidFill>
                  <a:schemeClr val="accent3"/>
                </a:solidFill>
                <a:latin typeface="Jost"/>
                <a:ea typeface="Jost"/>
                <a:cs typeface="Jost"/>
                <a:sym typeface="Jost"/>
              </a:defRPr>
            </a:lvl8pPr>
            <a:lvl9pPr lvl="8">
              <a:spcBef>
                <a:spcPts val="0"/>
              </a:spcBef>
              <a:spcAft>
                <a:spcPts val="0"/>
              </a:spcAft>
              <a:buNone/>
              <a:defRPr sz="900">
                <a:solidFill>
                  <a:schemeClr val="accent3"/>
                </a:solidFill>
                <a:latin typeface="Jost"/>
                <a:ea typeface="Jost"/>
                <a:cs typeface="Jost"/>
                <a:sym typeface="Jost"/>
              </a:defRPr>
            </a:lvl9pPr>
          </a:lstStyle>
          <a:p/>
        </p:txBody>
      </p:sp>
      <p:sp>
        <p:nvSpPr>
          <p:cNvPr id="279" name="Google Shape;279;p23"/>
          <p:cNvSpPr txBox="1"/>
          <p:nvPr>
            <p:ph idx="6" type="subTitle"/>
          </p:nvPr>
        </p:nvSpPr>
        <p:spPr>
          <a:xfrm>
            <a:off x="419076" y="4077075"/>
            <a:ext cx="1693800" cy="219000"/>
          </a:xfrm>
          <a:prstGeom prst="rect">
            <a:avLst/>
          </a:prstGeom>
        </p:spPr>
        <p:txBody>
          <a:bodyPr anchorCtr="0" anchor="b" bIns="0" lIns="0" spcFirstLastPara="1" rIns="0" wrap="square" tIns="0">
            <a:noAutofit/>
          </a:bodyPr>
          <a:lstStyle>
            <a:lvl1pPr lvl="0">
              <a:spcBef>
                <a:spcPts val="0"/>
              </a:spcBef>
              <a:spcAft>
                <a:spcPts val="0"/>
              </a:spcAft>
              <a:buNone/>
              <a:defRPr sz="1200">
                <a:latin typeface="Jost"/>
                <a:ea typeface="Jost"/>
                <a:cs typeface="Jost"/>
                <a:sym typeface="Jost"/>
              </a:defRPr>
            </a:lvl1pPr>
            <a:lvl2pPr lvl="1">
              <a:spcBef>
                <a:spcPts val="0"/>
              </a:spcBef>
              <a:spcAft>
                <a:spcPts val="0"/>
              </a:spcAft>
              <a:buNone/>
              <a:defRPr sz="1200">
                <a:latin typeface="Jost"/>
                <a:ea typeface="Jost"/>
                <a:cs typeface="Jost"/>
                <a:sym typeface="Jost"/>
              </a:defRPr>
            </a:lvl2pPr>
            <a:lvl3pPr lvl="2">
              <a:spcBef>
                <a:spcPts val="0"/>
              </a:spcBef>
              <a:spcAft>
                <a:spcPts val="0"/>
              </a:spcAft>
              <a:buNone/>
              <a:defRPr sz="1200">
                <a:latin typeface="Jost"/>
                <a:ea typeface="Jost"/>
                <a:cs typeface="Jost"/>
                <a:sym typeface="Jost"/>
              </a:defRPr>
            </a:lvl3pPr>
            <a:lvl4pPr lvl="3">
              <a:spcBef>
                <a:spcPts val="0"/>
              </a:spcBef>
              <a:spcAft>
                <a:spcPts val="0"/>
              </a:spcAft>
              <a:buNone/>
              <a:defRPr sz="1200">
                <a:latin typeface="Jost"/>
                <a:ea typeface="Jost"/>
                <a:cs typeface="Jost"/>
                <a:sym typeface="Jost"/>
              </a:defRPr>
            </a:lvl4pPr>
            <a:lvl5pPr lvl="4">
              <a:spcBef>
                <a:spcPts val="0"/>
              </a:spcBef>
              <a:spcAft>
                <a:spcPts val="0"/>
              </a:spcAft>
              <a:buNone/>
              <a:defRPr sz="1200">
                <a:latin typeface="Jost"/>
                <a:ea typeface="Jost"/>
                <a:cs typeface="Jost"/>
                <a:sym typeface="Jost"/>
              </a:defRPr>
            </a:lvl5pPr>
            <a:lvl6pPr lvl="5">
              <a:spcBef>
                <a:spcPts val="0"/>
              </a:spcBef>
              <a:spcAft>
                <a:spcPts val="0"/>
              </a:spcAft>
              <a:buNone/>
              <a:defRPr sz="1200">
                <a:latin typeface="Jost"/>
                <a:ea typeface="Jost"/>
                <a:cs typeface="Jost"/>
                <a:sym typeface="Jost"/>
              </a:defRPr>
            </a:lvl6pPr>
            <a:lvl7pPr lvl="6">
              <a:spcBef>
                <a:spcPts val="0"/>
              </a:spcBef>
              <a:spcAft>
                <a:spcPts val="0"/>
              </a:spcAft>
              <a:buNone/>
              <a:defRPr sz="1200">
                <a:latin typeface="Jost"/>
                <a:ea typeface="Jost"/>
                <a:cs typeface="Jost"/>
                <a:sym typeface="Jost"/>
              </a:defRPr>
            </a:lvl7pPr>
            <a:lvl8pPr lvl="7">
              <a:spcBef>
                <a:spcPts val="0"/>
              </a:spcBef>
              <a:spcAft>
                <a:spcPts val="0"/>
              </a:spcAft>
              <a:buNone/>
              <a:defRPr sz="1200">
                <a:latin typeface="Jost"/>
                <a:ea typeface="Jost"/>
                <a:cs typeface="Jost"/>
                <a:sym typeface="Jost"/>
              </a:defRPr>
            </a:lvl8pPr>
            <a:lvl9pPr lvl="8">
              <a:spcBef>
                <a:spcPts val="0"/>
              </a:spcBef>
              <a:spcAft>
                <a:spcPts val="0"/>
              </a:spcAft>
              <a:buNone/>
              <a:defRPr sz="1200">
                <a:latin typeface="Jost"/>
                <a:ea typeface="Jost"/>
                <a:cs typeface="Jost"/>
                <a:sym typeface="Jost"/>
              </a:defRPr>
            </a:lvl9pPr>
          </a:lstStyle>
          <a:p/>
        </p:txBody>
      </p:sp>
      <p:sp>
        <p:nvSpPr>
          <p:cNvPr id="280" name="Google Shape;280;p23"/>
          <p:cNvSpPr txBox="1"/>
          <p:nvPr>
            <p:ph idx="7" type="subTitle"/>
          </p:nvPr>
        </p:nvSpPr>
        <p:spPr>
          <a:xfrm>
            <a:off x="2624407" y="2462250"/>
            <a:ext cx="1693800" cy="219000"/>
          </a:xfrm>
          <a:prstGeom prst="rect">
            <a:avLst/>
          </a:prstGeom>
        </p:spPr>
        <p:txBody>
          <a:bodyPr anchorCtr="0" anchor="t" bIns="0" lIns="0" spcFirstLastPara="1" rIns="0" wrap="square" tIns="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281" name="Google Shape;281;p23"/>
          <p:cNvSpPr txBox="1"/>
          <p:nvPr>
            <p:ph idx="8" type="subTitle"/>
          </p:nvPr>
        </p:nvSpPr>
        <p:spPr>
          <a:xfrm>
            <a:off x="2624413" y="2708625"/>
            <a:ext cx="1550700" cy="126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accent3"/>
                </a:solidFill>
                <a:latin typeface="Jost"/>
                <a:ea typeface="Jost"/>
                <a:cs typeface="Jost"/>
                <a:sym typeface="Jost"/>
              </a:defRPr>
            </a:lvl1pPr>
            <a:lvl2pPr lvl="1">
              <a:spcBef>
                <a:spcPts val="0"/>
              </a:spcBef>
              <a:spcAft>
                <a:spcPts val="0"/>
              </a:spcAft>
              <a:buNone/>
              <a:defRPr sz="900">
                <a:solidFill>
                  <a:schemeClr val="accent3"/>
                </a:solidFill>
                <a:latin typeface="Jost"/>
                <a:ea typeface="Jost"/>
                <a:cs typeface="Jost"/>
                <a:sym typeface="Jost"/>
              </a:defRPr>
            </a:lvl2pPr>
            <a:lvl3pPr lvl="2">
              <a:spcBef>
                <a:spcPts val="0"/>
              </a:spcBef>
              <a:spcAft>
                <a:spcPts val="0"/>
              </a:spcAft>
              <a:buNone/>
              <a:defRPr sz="900">
                <a:solidFill>
                  <a:schemeClr val="accent3"/>
                </a:solidFill>
                <a:latin typeface="Jost"/>
                <a:ea typeface="Jost"/>
                <a:cs typeface="Jost"/>
                <a:sym typeface="Jost"/>
              </a:defRPr>
            </a:lvl3pPr>
            <a:lvl4pPr lvl="3">
              <a:spcBef>
                <a:spcPts val="0"/>
              </a:spcBef>
              <a:spcAft>
                <a:spcPts val="0"/>
              </a:spcAft>
              <a:buNone/>
              <a:defRPr sz="900">
                <a:solidFill>
                  <a:schemeClr val="accent3"/>
                </a:solidFill>
                <a:latin typeface="Jost"/>
                <a:ea typeface="Jost"/>
                <a:cs typeface="Jost"/>
                <a:sym typeface="Jost"/>
              </a:defRPr>
            </a:lvl4pPr>
            <a:lvl5pPr lvl="4">
              <a:spcBef>
                <a:spcPts val="0"/>
              </a:spcBef>
              <a:spcAft>
                <a:spcPts val="0"/>
              </a:spcAft>
              <a:buNone/>
              <a:defRPr sz="900">
                <a:solidFill>
                  <a:schemeClr val="accent3"/>
                </a:solidFill>
                <a:latin typeface="Jost"/>
                <a:ea typeface="Jost"/>
                <a:cs typeface="Jost"/>
                <a:sym typeface="Jost"/>
              </a:defRPr>
            </a:lvl5pPr>
            <a:lvl6pPr lvl="5">
              <a:spcBef>
                <a:spcPts val="0"/>
              </a:spcBef>
              <a:spcAft>
                <a:spcPts val="0"/>
              </a:spcAft>
              <a:buNone/>
              <a:defRPr sz="900">
                <a:solidFill>
                  <a:schemeClr val="accent3"/>
                </a:solidFill>
                <a:latin typeface="Jost"/>
                <a:ea typeface="Jost"/>
                <a:cs typeface="Jost"/>
                <a:sym typeface="Jost"/>
              </a:defRPr>
            </a:lvl6pPr>
            <a:lvl7pPr lvl="6">
              <a:spcBef>
                <a:spcPts val="0"/>
              </a:spcBef>
              <a:spcAft>
                <a:spcPts val="0"/>
              </a:spcAft>
              <a:buNone/>
              <a:defRPr sz="900">
                <a:solidFill>
                  <a:schemeClr val="accent3"/>
                </a:solidFill>
                <a:latin typeface="Jost"/>
                <a:ea typeface="Jost"/>
                <a:cs typeface="Jost"/>
                <a:sym typeface="Jost"/>
              </a:defRPr>
            </a:lvl7pPr>
            <a:lvl8pPr lvl="7">
              <a:spcBef>
                <a:spcPts val="0"/>
              </a:spcBef>
              <a:spcAft>
                <a:spcPts val="0"/>
              </a:spcAft>
              <a:buNone/>
              <a:defRPr sz="900">
                <a:solidFill>
                  <a:schemeClr val="accent3"/>
                </a:solidFill>
                <a:latin typeface="Jost"/>
                <a:ea typeface="Jost"/>
                <a:cs typeface="Jost"/>
                <a:sym typeface="Jost"/>
              </a:defRPr>
            </a:lvl8pPr>
            <a:lvl9pPr lvl="8">
              <a:spcBef>
                <a:spcPts val="0"/>
              </a:spcBef>
              <a:spcAft>
                <a:spcPts val="0"/>
              </a:spcAft>
              <a:buNone/>
              <a:defRPr sz="900">
                <a:solidFill>
                  <a:schemeClr val="accent3"/>
                </a:solidFill>
                <a:latin typeface="Jost"/>
                <a:ea typeface="Jost"/>
                <a:cs typeface="Jost"/>
                <a:sym typeface="Jost"/>
              </a:defRPr>
            </a:lvl9pPr>
          </a:lstStyle>
          <a:p/>
        </p:txBody>
      </p:sp>
      <p:sp>
        <p:nvSpPr>
          <p:cNvPr id="282" name="Google Shape;282;p23"/>
          <p:cNvSpPr txBox="1"/>
          <p:nvPr>
            <p:ph idx="9" type="subTitle"/>
          </p:nvPr>
        </p:nvSpPr>
        <p:spPr>
          <a:xfrm>
            <a:off x="2624413" y="4077075"/>
            <a:ext cx="1693800" cy="219000"/>
          </a:xfrm>
          <a:prstGeom prst="rect">
            <a:avLst/>
          </a:prstGeom>
        </p:spPr>
        <p:txBody>
          <a:bodyPr anchorCtr="0" anchor="b" bIns="0" lIns="0" spcFirstLastPara="1" rIns="0" wrap="square" tIns="0">
            <a:noAutofit/>
          </a:bodyPr>
          <a:lstStyle>
            <a:lvl1pPr lvl="0">
              <a:spcBef>
                <a:spcPts val="0"/>
              </a:spcBef>
              <a:spcAft>
                <a:spcPts val="0"/>
              </a:spcAft>
              <a:buNone/>
              <a:defRPr sz="1200">
                <a:latin typeface="Jost"/>
                <a:ea typeface="Jost"/>
                <a:cs typeface="Jost"/>
                <a:sym typeface="Jost"/>
              </a:defRPr>
            </a:lvl1pPr>
            <a:lvl2pPr lvl="1">
              <a:spcBef>
                <a:spcPts val="0"/>
              </a:spcBef>
              <a:spcAft>
                <a:spcPts val="0"/>
              </a:spcAft>
              <a:buNone/>
              <a:defRPr sz="1200">
                <a:latin typeface="Jost"/>
                <a:ea typeface="Jost"/>
                <a:cs typeface="Jost"/>
                <a:sym typeface="Jost"/>
              </a:defRPr>
            </a:lvl2pPr>
            <a:lvl3pPr lvl="2">
              <a:spcBef>
                <a:spcPts val="0"/>
              </a:spcBef>
              <a:spcAft>
                <a:spcPts val="0"/>
              </a:spcAft>
              <a:buNone/>
              <a:defRPr sz="1200">
                <a:latin typeface="Jost"/>
                <a:ea typeface="Jost"/>
                <a:cs typeface="Jost"/>
                <a:sym typeface="Jost"/>
              </a:defRPr>
            </a:lvl3pPr>
            <a:lvl4pPr lvl="3">
              <a:spcBef>
                <a:spcPts val="0"/>
              </a:spcBef>
              <a:spcAft>
                <a:spcPts val="0"/>
              </a:spcAft>
              <a:buNone/>
              <a:defRPr sz="1200">
                <a:latin typeface="Jost"/>
                <a:ea typeface="Jost"/>
                <a:cs typeface="Jost"/>
                <a:sym typeface="Jost"/>
              </a:defRPr>
            </a:lvl4pPr>
            <a:lvl5pPr lvl="4">
              <a:spcBef>
                <a:spcPts val="0"/>
              </a:spcBef>
              <a:spcAft>
                <a:spcPts val="0"/>
              </a:spcAft>
              <a:buNone/>
              <a:defRPr sz="1200">
                <a:latin typeface="Jost"/>
                <a:ea typeface="Jost"/>
                <a:cs typeface="Jost"/>
                <a:sym typeface="Jost"/>
              </a:defRPr>
            </a:lvl5pPr>
            <a:lvl6pPr lvl="5">
              <a:spcBef>
                <a:spcPts val="0"/>
              </a:spcBef>
              <a:spcAft>
                <a:spcPts val="0"/>
              </a:spcAft>
              <a:buNone/>
              <a:defRPr sz="1200">
                <a:latin typeface="Jost"/>
                <a:ea typeface="Jost"/>
                <a:cs typeface="Jost"/>
                <a:sym typeface="Jost"/>
              </a:defRPr>
            </a:lvl6pPr>
            <a:lvl7pPr lvl="6">
              <a:spcBef>
                <a:spcPts val="0"/>
              </a:spcBef>
              <a:spcAft>
                <a:spcPts val="0"/>
              </a:spcAft>
              <a:buNone/>
              <a:defRPr sz="1200">
                <a:latin typeface="Jost"/>
                <a:ea typeface="Jost"/>
                <a:cs typeface="Jost"/>
                <a:sym typeface="Jost"/>
              </a:defRPr>
            </a:lvl7pPr>
            <a:lvl8pPr lvl="7">
              <a:spcBef>
                <a:spcPts val="0"/>
              </a:spcBef>
              <a:spcAft>
                <a:spcPts val="0"/>
              </a:spcAft>
              <a:buNone/>
              <a:defRPr sz="1200">
                <a:latin typeface="Jost"/>
                <a:ea typeface="Jost"/>
                <a:cs typeface="Jost"/>
                <a:sym typeface="Jost"/>
              </a:defRPr>
            </a:lvl8pPr>
            <a:lvl9pPr lvl="8">
              <a:spcBef>
                <a:spcPts val="0"/>
              </a:spcBef>
              <a:spcAft>
                <a:spcPts val="0"/>
              </a:spcAft>
              <a:buNone/>
              <a:defRPr sz="1200">
                <a:latin typeface="Jost"/>
                <a:ea typeface="Jost"/>
                <a:cs typeface="Jost"/>
                <a:sym typeface="Jost"/>
              </a:defRPr>
            </a:lvl9pPr>
          </a:lstStyle>
          <a:p/>
        </p:txBody>
      </p:sp>
      <p:sp>
        <p:nvSpPr>
          <p:cNvPr id="283" name="Google Shape;283;p23"/>
          <p:cNvSpPr txBox="1"/>
          <p:nvPr>
            <p:ph idx="13" type="subTitle"/>
          </p:nvPr>
        </p:nvSpPr>
        <p:spPr>
          <a:xfrm>
            <a:off x="4815495" y="2462250"/>
            <a:ext cx="1693800" cy="219000"/>
          </a:xfrm>
          <a:prstGeom prst="rect">
            <a:avLst/>
          </a:prstGeom>
        </p:spPr>
        <p:txBody>
          <a:bodyPr anchorCtr="0" anchor="t" bIns="0" lIns="0" spcFirstLastPara="1" rIns="0" wrap="square" tIns="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284" name="Google Shape;284;p23"/>
          <p:cNvSpPr txBox="1"/>
          <p:nvPr>
            <p:ph idx="14" type="subTitle"/>
          </p:nvPr>
        </p:nvSpPr>
        <p:spPr>
          <a:xfrm>
            <a:off x="4815500" y="2708625"/>
            <a:ext cx="1550700" cy="126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accent3"/>
                </a:solidFill>
                <a:latin typeface="Jost"/>
                <a:ea typeface="Jost"/>
                <a:cs typeface="Jost"/>
                <a:sym typeface="Jost"/>
              </a:defRPr>
            </a:lvl1pPr>
            <a:lvl2pPr lvl="1">
              <a:spcBef>
                <a:spcPts val="0"/>
              </a:spcBef>
              <a:spcAft>
                <a:spcPts val="0"/>
              </a:spcAft>
              <a:buNone/>
              <a:defRPr sz="900">
                <a:solidFill>
                  <a:schemeClr val="accent3"/>
                </a:solidFill>
                <a:latin typeface="Jost"/>
                <a:ea typeface="Jost"/>
                <a:cs typeface="Jost"/>
                <a:sym typeface="Jost"/>
              </a:defRPr>
            </a:lvl2pPr>
            <a:lvl3pPr lvl="2">
              <a:spcBef>
                <a:spcPts val="0"/>
              </a:spcBef>
              <a:spcAft>
                <a:spcPts val="0"/>
              </a:spcAft>
              <a:buNone/>
              <a:defRPr sz="900">
                <a:solidFill>
                  <a:schemeClr val="accent3"/>
                </a:solidFill>
                <a:latin typeface="Jost"/>
                <a:ea typeface="Jost"/>
                <a:cs typeface="Jost"/>
                <a:sym typeface="Jost"/>
              </a:defRPr>
            </a:lvl3pPr>
            <a:lvl4pPr lvl="3">
              <a:spcBef>
                <a:spcPts val="0"/>
              </a:spcBef>
              <a:spcAft>
                <a:spcPts val="0"/>
              </a:spcAft>
              <a:buNone/>
              <a:defRPr sz="900">
                <a:solidFill>
                  <a:schemeClr val="accent3"/>
                </a:solidFill>
                <a:latin typeface="Jost"/>
                <a:ea typeface="Jost"/>
                <a:cs typeface="Jost"/>
                <a:sym typeface="Jost"/>
              </a:defRPr>
            </a:lvl4pPr>
            <a:lvl5pPr lvl="4">
              <a:spcBef>
                <a:spcPts val="0"/>
              </a:spcBef>
              <a:spcAft>
                <a:spcPts val="0"/>
              </a:spcAft>
              <a:buNone/>
              <a:defRPr sz="900">
                <a:solidFill>
                  <a:schemeClr val="accent3"/>
                </a:solidFill>
                <a:latin typeface="Jost"/>
                <a:ea typeface="Jost"/>
                <a:cs typeface="Jost"/>
                <a:sym typeface="Jost"/>
              </a:defRPr>
            </a:lvl5pPr>
            <a:lvl6pPr lvl="5">
              <a:spcBef>
                <a:spcPts val="0"/>
              </a:spcBef>
              <a:spcAft>
                <a:spcPts val="0"/>
              </a:spcAft>
              <a:buNone/>
              <a:defRPr sz="900">
                <a:solidFill>
                  <a:schemeClr val="accent3"/>
                </a:solidFill>
                <a:latin typeface="Jost"/>
                <a:ea typeface="Jost"/>
                <a:cs typeface="Jost"/>
                <a:sym typeface="Jost"/>
              </a:defRPr>
            </a:lvl6pPr>
            <a:lvl7pPr lvl="6">
              <a:spcBef>
                <a:spcPts val="0"/>
              </a:spcBef>
              <a:spcAft>
                <a:spcPts val="0"/>
              </a:spcAft>
              <a:buNone/>
              <a:defRPr sz="900">
                <a:solidFill>
                  <a:schemeClr val="accent3"/>
                </a:solidFill>
                <a:latin typeface="Jost"/>
                <a:ea typeface="Jost"/>
                <a:cs typeface="Jost"/>
                <a:sym typeface="Jost"/>
              </a:defRPr>
            </a:lvl7pPr>
            <a:lvl8pPr lvl="7">
              <a:spcBef>
                <a:spcPts val="0"/>
              </a:spcBef>
              <a:spcAft>
                <a:spcPts val="0"/>
              </a:spcAft>
              <a:buNone/>
              <a:defRPr sz="900">
                <a:solidFill>
                  <a:schemeClr val="accent3"/>
                </a:solidFill>
                <a:latin typeface="Jost"/>
                <a:ea typeface="Jost"/>
                <a:cs typeface="Jost"/>
                <a:sym typeface="Jost"/>
              </a:defRPr>
            </a:lvl8pPr>
            <a:lvl9pPr lvl="8">
              <a:spcBef>
                <a:spcPts val="0"/>
              </a:spcBef>
              <a:spcAft>
                <a:spcPts val="0"/>
              </a:spcAft>
              <a:buNone/>
              <a:defRPr sz="900">
                <a:solidFill>
                  <a:schemeClr val="accent3"/>
                </a:solidFill>
                <a:latin typeface="Jost"/>
                <a:ea typeface="Jost"/>
                <a:cs typeface="Jost"/>
                <a:sym typeface="Jost"/>
              </a:defRPr>
            </a:lvl9pPr>
          </a:lstStyle>
          <a:p/>
        </p:txBody>
      </p:sp>
      <p:sp>
        <p:nvSpPr>
          <p:cNvPr id="285" name="Google Shape;285;p23"/>
          <p:cNvSpPr txBox="1"/>
          <p:nvPr>
            <p:ph idx="15" type="subTitle"/>
          </p:nvPr>
        </p:nvSpPr>
        <p:spPr>
          <a:xfrm>
            <a:off x="4815501" y="4077075"/>
            <a:ext cx="1693800" cy="219000"/>
          </a:xfrm>
          <a:prstGeom prst="rect">
            <a:avLst/>
          </a:prstGeom>
        </p:spPr>
        <p:txBody>
          <a:bodyPr anchorCtr="0" anchor="b" bIns="0" lIns="0" spcFirstLastPara="1" rIns="0" wrap="square" tIns="0">
            <a:noAutofit/>
          </a:bodyPr>
          <a:lstStyle>
            <a:lvl1pPr lvl="0">
              <a:spcBef>
                <a:spcPts val="0"/>
              </a:spcBef>
              <a:spcAft>
                <a:spcPts val="0"/>
              </a:spcAft>
              <a:buNone/>
              <a:defRPr sz="1200">
                <a:latin typeface="Jost"/>
                <a:ea typeface="Jost"/>
                <a:cs typeface="Jost"/>
                <a:sym typeface="Jost"/>
              </a:defRPr>
            </a:lvl1pPr>
            <a:lvl2pPr lvl="1">
              <a:spcBef>
                <a:spcPts val="0"/>
              </a:spcBef>
              <a:spcAft>
                <a:spcPts val="0"/>
              </a:spcAft>
              <a:buNone/>
              <a:defRPr sz="1200">
                <a:latin typeface="Jost"/>
                <a:ea typeface="Jost"/>
                <a:cs typeface="Jost"/>
                <a:sym typeface="Jost"/>
              </a:defRPr>
            </a:lvl2pPr>
            <a:lvl3pPr lvl="2">
              <a:spcBef>
                <a:spcPts val="0"/>
              </a:spcBef>
              <a:spcAft>
                <a:spcPts val="0"/>
              </a:spcAft>
              <a:buNone/>
              <a:defRPr sz="1200">
                <a:latin typeface="Jost"/>
                <a:ea typeface="Jost"/>
                <a:cs typeface="Jost"/>
                <a:sym typeface="Jost"/>
              </a:defRPr>
            </a:lvl3pPr>
            <a:lvl4pPr lvl="3">
              <a:spcBef>
                <a:spcPts val="0"/>
              </a:spcBef>
              <a:spcAft>
                <a:spcPts val="0"/>
              </a:spcAft>
              <a:buNone/>
              <a:defRPr sz="1200">
                <a:latin typeface="Jost"/>
                <a:ea typeface="Jost"/>
                <a:cs typeface="Jost"/>
                <a:sym typeface="Jost"/>
              </a:defRPr>
            </a:lvl4pPr>
            <a:lvl5pPr lvl="4">
              <a:spcBef>
                <a:spcPts val="0"/>
              </a:spcBef>
              <a:spcAft>
                <a:spcPts val="0"/>
              </a:spcAft>
              <a:buNone/>
              <a:defRPr sz="1200">
                <a:latin typeface="Jost"/>
                <a:ea typeface="Jost"/>
                <a:cs typeface="Jost"/>
                <a:sym typeface="Jost"/>
              </a:defRPr>
            </a:lvl5pPr>
            <a:lvl6pPr lvl="5">
              <a:spcBef>
                <a:spcPts val="0"/>
              </a:spcBef>
              <a:spcAft>
                <a:spcPts val="0"/>
              </a:spcAft>
              <a:buNone/>
              <a:defRPr sz="1200">
                <a:latin typeface="Jost"/>
                <a:ea typeface="Jost"/>
                <a:cs typeface="Jost"/>
                <a:sym typeface="Jost"/>
              </a:defRPr>
            </a:lvl6pPr>
            <a:lvl7pPr lvl="6">
              <a:spcBef>
                <a:spcPts val="0"/>
              </a:spcBef>
              <a:spcAft>
                <a:spcPts val="0"/>
              </a:spcAft>
              <a:buNone/>
              <a:defRPr sz="1200">
                <a:latin typeface="Jost"/>
                <a:ea typeface="Jost"/>
                <a:cs typeface="Jost"/>
                <a:sym typeface="Jost"/>
              </a:defRPr>
            </a:lvl7pPr>
            <a:lvl8pPr lvl="7">
              <a:spcBef>
                <a:spcPts val="0"/>
              </a:spcBef>
              <a:spcAft>
                <a:spcPts val="0"/>
              </a:spcAft>
              <a:buNone/>
              <a:defRPr sz="1200">
                <a:latin typeface="Jost"/>
                <a:ea typeface="Jost"/>
                <a:cs typeface="Jost"/>
                <a:sym typeface="Jost"/>
              </a:defRPr>
            </a:lvl8pPr>
            <a:lvl9pPr lvl="8">
              <a:spcBef>
                <a:spcPts val="0"/>
              </a:spcBef>
              <a:spcAft>
                <a:spcPts val="0"/>
              </a:spcAft>
              <a:buNone/>
              <a:defRPr sz="1200">
                <a:latin typeface="Jost"/>
                <a:ea typeface="Jost"/>
                <a:cs typeface="Jost"/>
                <a:sym typeface="Jost"/>
              </a:defRPr>
            </a:lvl9pPr>
          </a:lstStyle>
          <a:p/>
        </p:txBody>
      </p:sp>
      <p:sp>
        <p:nvSpPr>
          <p:cNvPr id="286" name="Google Shape;286;p23"/>
          <p:cNvSpPr txBox="1"/>
          <p:nvPr>
            <p:ph idx="16" type="subTitle"/>
          </p:nvPr>
        </p:nvSpPr>
        <p:spPr>
          <a:xfrm>
            <a:off x="7006607" y="2462250"/>
            <a:ext cx="1693800" cy="219000"/>
          </a:xfrm>
          <a:prstGeom prst="rect">
            <a:avLst/>
          </a:prstGeom>
        </p:spPr>
        <p:txBody>
          <a:bodyPr anchorCtr="0" anchor="t" bIns="0" lIns="0" spcFirstLastPara="1" rIns="0" wrap="square" tIns="0">
            <a:no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287" name="Google Shape;287;p23"/>
          <p:cNvSpPr txBox="1"/>
          <p:nvPr>
            <p:ph idx="17" type="subTitle"/>
          </p:nvPr>
        </p:nvSpPr>
        <p:spPr>
          <a:xfrm>
            <a:off x="7006613" y="2708625"/>
            <a:ext cx="1550700" cy="1263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accent3"/>
                </a:solidFill>
                <a:latin typeface="Jost"/>
                <a:ea typeface="Jost"/>
                <a:cs typeface="Jost"/>
                <a:sym typeface="Jost"/>
              </a:defRPr>
            </a:lvl1pPr>
            <a:lvl2pPr lvl="1">
              <a:spcBef>
                <a:spcPts val="0"/>
              </a:spcBef>
              <a:spcAft>
                <a:spcPts val="0"/>
              </a:spcAft>
              <a:buNone/>
              <a:defRPr sz="900">
                <a:solidFill>
                  <a:schemeClr val="accent3"/>
                </a:solidFill>
                <a:latin typeface="Jost"/>
                <a:ea typeface="Jost"/>
                <a:cs typeface="Jost"/>
                <a:sym typeface="Jost"/>
              </a:defRPr>
            </a:lvl2pPr>
            <a:lvl3pPr lvl="2">
              <a:spcBef>
                <a:spcPts val="0"/>
              </a:spcBef>
              <a:spcAft>
                <a:spcPts val="0"/>
              </a:spcAft>
              <a:buNone/>
              <a:defRPr sz="900">
                <a:solidFill>
                  <a:schemeClr val="accent3"/>
                </a:solidFill>
                <a:latin typeface="Jost"/>
                <a:ea typeface="Jost"/>
                <a:cs typeface="Jost"/>
                <a:sym typeface="Jost"/>
              </a:defRPr>
            </a:lvl3pPr>
            <a:lvl4pPr lvl="3">
              <a:spcBef>
                <a:spcPts val="0"/>
              </a:spcBef>
              <a:spcAft>
                <a:spcPts val="0"/>
              </a:spcAft>
              <a:buNone/>
              <a:defRPr sz="900">
                <a:solidFill>
                  <a:schemeClr val="accent3"/>
                </a:solidFill>
                <a:latin typeface="Jost"/>
                <a:ea typeface="Jost"/>
                <a:cs typeface="Jost"/>
                <a:sym typeface="Jost"/>
              </a:defRPr>
            </a:lvl4pPr>
            <a:lvl5pPr lvl="4">
              <a:spcBef>
                <a:spcPts val="0"/>
              </a:spcBef>
              <a:spcAft>
                <a:spcPts val="0"/>
              </a:spcAft>
              <a:buNone/>
              <a:defRPr sz="900">
                <a:solidFill>
                  <a:schemeClr val="accent3"/>
                </a:solidFill>
                <a:latin typeface="Jost"/>
                <a:ea typeface="Jost"/>
                <a:cs typeface="Jost"/>
                <a:sym typeface="Jost"/>
              </a:defRPr>
            </a:lvl5pPr>
            <a:lvl6pPr lvl="5">
              <a:spcBef>
                <a:spcPts val="0"/>
              </a:spcBef>
              <a:spcAft>
                <a:spcPts val="0"/>
              </a:spcAft>
              <a:buNone/>
              <a:defRPr sz="900">
                <a:solidFill>
                  <a:schemeClr val="accent3"/>
                </a:solidFill>
                <a:latin typeface="Jost"/>
                <a:ea typeface="Jost"/>
                <a:cs typeface="Jost"/>
                <a:sym typeface="Jost"/>
              </a:defRPr>
            </a:lvl6pPr>
            <a:lvl7pPr lvl="6">
              <a:spcBef>
                <a:spcPts val="0"/>
              </a:spcBef>
              <a:spcAft>
                <a:spcPts val="0"/>
              </a:spcAft>
              <a:buNone/>
              <a:defRPr sz="900">
                <a:solidFill>
                  <a:schemeClr val="accent3"/>
                </a:solidFill>
                <a:latin typeface="Jost"/>
                <a:ea typeface="Jost"/>
                <a:cs typeface="Jost"/>
                <a:sym typeface="Jost"/>
              </a:defRPr>
            </a:lvl7pPr>
            <a:lvl8pPr lvl="7">
              <a:spcBef>
                <a:spcPts val="0"/>
              </a:spcBef>
              <a:spcAft>
                <a:spcPts val="0"/>
              </a:spcAft>
              <a:buNone/>
              <a:defRPr sz="900">
                <a:solidFill>
                  <a:schemeClr val="accent3"/>
                </a:solidFill>
                <a:latin typeface="Jost"/>
                <a:ea typeface="Jost"/>
                <a:cs typeface="Jost"/>
                <a:sym typeface="Jost"/>
              </a:defRPr>
            </a:lvl8pPr>
            <a:lvl9pPr lvl="8">
              <a:spcBef>
                <a:spcPts val="0"/>
              </a:spcBef>
              <a:spcAft>
                <a:spcPts val="0"/>
              </a:spcAft>
              <a:buNone/>
              <a:defRPr sz="900">
                <a:solidFill>
                  <a:schemeClr val="accent3"/>
                </a:solidFill>
                <a:latin typeface="Jost"/>
                <a:ea typeface="Jost"/>
                <a:cs typeface="Jost"/>
                <a:sym typeface="Jost"/>
              </a:defRPr>
            </a:lvl9pPr>
          </a:lstStyle>
          <a:p/>
        </p:txBody>
      </p:sp>
      <p:sp>
        <p:nvSpPr>
          <p:cNvPr id="288" name="Google Shape;288;p23"/>
          <p:cNvSpPr txBox="1"/>
          <p:nvPr>
            <p:ph idx="18" type="subTitle"/>
          </p:nvPr>
        </p:nvSpPr>
        <p:spPr>
          <a:xfrm>
            <a:off x="7006613" y="4077075"/>
            <a:ext cx="1693800" cy="219000"/>
          </a:xfrm>
          <a:prstGeom prst="rect">
            <a:avLst/>
          </a:prstGeom>
        </p:spPr>
        <p:txBody>
          <a:bodyPr anchorCtr="0" anchor="b" bIns="0" lIns="0" spcFirstLastPara="1" rIns="0" wrap="square" tIns="0">
            <a:noAutofit/>
          </a:bodyPr>
          <a:lstStyle>
            <a:lvl1pPr lvl="0">
              <a:spcBef>
                <a:spcPts val="0"/>
              </a:spcBef>
              <a:spcAft>
                <a:spcPts val="0"/>
              </a:spcAft>
              <a:buNone/>
              <a:defRPr sz="1200">
                <a:latin typeface="Jost"/>
                <a:ea typeface="Jost"/>
                <a:cs typeface="Jost"/>
                <a:sym typeface="Jost"/>
              </a:defRPr>
            </a:lvl1pPr>
            <a:lvl2pPr lvl="1">
              <a:spcBef>
                <a:spcPts val="0"/>
              </a:spcBef>
              <a:spcAft>
                <a:spcPts val="0"/>
              </a:spcAft>
              <a:buNone/>
              <a:defRPr sz="1200">
                <a:latin typeface="Jost"/>
                <a:ea typeface="Jost"/>
                <a:cs typeface="Jost"/>
                <a:sym typeface="Jost"/>
              </a:defRPr>
            </a:lvl2pPr>
            <a:lvl3pPr lvl="2">
              <a:spcBef>
                <a:spcPts val="0"/>
              </a:spcBef>
              <a:spcAft>
                <a:spcPts val="0"/>
              </a:spcAft>
              <a:buNone/>
              <a:defRPr sz="1200">
                <a:latin typeface="Jost"/>
                <a:ea typeface="Jost"/>
                <a:cs typeface="Jost"/>
                <a:sym typeface="Jost"/>
              </a:defRPr>
            </a:lvl3pPr>
            <a:lvl4pPr lvl="3">
              <a:spcBef>
                <a:spcPts val="0"/>
              </a:spcBef>
              <a:spcAft>
                <a:spcPts val="0"/>
              </a:spcAft>
              <a:buNone/>
              <a:defRPr sz="1200">
                <a:latin typeface="Jost"/>
                <a:ea typeface="Jost"/>
                <a:cs typeface="Jost"/>
                <a:sym typeface="Jost"/>
              </a:defRPr>
            </a:lvl4pPr>
            <a:lvl5pPr lvl="4">
              <a:spcBef>
                <a:spcPts val="0"/>
              </a:spcBef>
              <a:spcAft>
                <a:spcPts val="0"/>
              </a:spcAft>
              <a:buNone/>
              <a:defRPr sz="1200">
                <a:latin typeface="Jost"/>
                <a:ea typeface="Jost"/>
                <a:cs typeface="Jost"/>
                <a:sym typeface="Jost"/>
              </a:defRPr>
            </a:lvl5pPr>
            <a:lvl6pPr lvl="5">
              <a:spcBef>
                <a:spcPts val="0"/>
              </a:spcBef>
              <a:spcAft>
                <a:spcPts val="0"/>
              </a:spcAft>
              <a:buNone/>
              <a:defRPr sz="1200">
                <a:latin typeface="Jost"/>
                <a:ea typeface="Jost"/>
                <a:cs typeface="Jost"/>
                <a:sym typeface="Jost"/>
              </a:defRPr>
            </a:lvl6pPr>
            <a:lvl7pPr lvl="6">
              <a:spcBef>
                <a:spcPts val="0"/>
              </a:spcBef>
              <a:spcAft>
                <a:spcPts val="0"/>
              </a:spcAft>
              <a:buNone/>
              <a:defRPr sz="1200">
                <a:latin typeface="Jost"/>
                <a:ea typeface="Jost"/>
                <a:cs typeface="Jost"/>
                <a:sym typeface="Jost"/>
              </a:defRPr>
            </a:lvl7pPr>
            <a:lvl8pPr lvl="7">
              <a:spcBef>
                <a:spcPts val="0"/>
              </a:spcBef>
              <a:spcAft>
                <a:spcPts val="0"/>
              </a:spcAft>
              <a:buNone/>
              <a:defRPr sz="1200">
                <a:latin typeface="Jost"/>
                <a:ea typeface="Jost"/>
                <a:cs typeface="Jost"/>
                <a:sym typeface="Jost"/>
              </a:defRPr>
            </a:lvl8pPr>
            <a:lvl9pPr lvl="8">
              <a:spcBef>
                <a:spcPts val="0"/>
              </a:spcBef>
              <a:spcAft>
                <a:spcPts val="0"/>
              </a:spcAft>
              <a:buNone/>
              <a:defRPr sz="1200">
                <a:latin typeface="Jost"/>
                <a:ea typeface="Jost"/>
                <a:cs typeface="Jost"/>
                <a:sym typeface="Jost"/>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etrics display 2">
  <p:cSld name="CUSTOM_8_1_1_1_1_1_1_1_1_1_1_1_1_1_1_1_1_1_1_1_1_1_1_1_1_1_1_1_1_1_1_1_1_1_1_2">
    <p:spTree>
      <p:nvGrpSpPr>
        <p:cNvPr id="289" name="Shape 289"/>
        <p:cNvGrpSpPr/>
        <p:nvPr/>
      </p:nvGrpSpPr>
      <p:grpSpPr>
        <a:xfrm>
          <a:off x="0" y="0"/>
          <a:ext cx="0" cy="0"/>
          <a:chOff x="0" y="0"/>
          <a:chExt cx="0" cy="0"/>
        </a:xfrm>
      </p:grpSpPr>
      <p:sp>
        <p:nvSpPr>
          <p:cNvPr id="290" name="Google Shape;290;p24"/>
          <p:cNvSpPr/>
          <p:nvPr/>
        </p:nvSpPr>
        <p:spPr>
          <a:xfrm rot="-5400000">
            <a:off x="0" y="816600"/>
            <a:ext cx="4326900" cy="4326900"/>
          </a:xfrm>
          <a:prstGeom prst="rect">
            <a:avLst/>
          </a:prstGeom>
          <a:gradFill>
            <a:gsLst>
              <a:gs pos="0">
                <a:schemeClr val="lt2"/>
              </a:gs>
              <a:gs pos="72000">
                <a:schemeClr val="lt1"/>
              </a:gs>
              <a:gs pos="100000">
                <a:schemeClr val="lt1"/>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Figtree"/>
              <a:ea typeface="Figtree"/>
              <a:cs typeface="Figtree"/>
              <a:sym typeface="Figtree"/>
            </a:endParaRPr>
          </a:p>
        </p:txBody>
      </p:sp>
      <p:sp>
        <p:nvSpPr>
          <p:cNvPr id="291" name="Google Shape;291;p24"/>
          <p:cNvSpPr/>
          <p:nvPr/>
        </p:nvSpPr>
        <p:spPr>
          <a:xfrm rot="5400000">
            <a:off x="4817100" y="0"/>
            <a:ext cx="4326900" cy="4326900"/>
          </a:xfrm>
          <a:prstGeom prst="rect">
            <a:avLst/>
          </a:prstGeom>
          <a:gradFill>
            <a:gsLst>
              <a:gs pos="0">
                <a:schemeClr val="accent5"/>
              </a:gs>
              <a:gs pos="72000">
                <a:schemeClr val="lt1"/>
              </a:gs>
              <a:gs pos="100000">
                <a:schemeClr val="lt1"/>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Figtree"/>
              <a:ea typeface="Figtree"/>
              <a:cs typeface="Figtree"/>
              <a:sym typeface="Figtree"/>
            </a:endParaRPr>
          </a:p>
        </p:txBody>
      </p:sp>
      <p:sp>
        <p:nvSpPr>
          <p:cNvPr id="292" name="Google Shape;292;p24"/>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293" name="Google Shape;293;p24"/>
          <p:cNvSpPr txBox="1"/>
          <p:nvPr>
            <p:ph idx="2" type="title"/>
          </p:nvPr>
        </p:nvSpPr>
        <p:spPr>
          <a:xfrm>
            <a:off x="64148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294" name="Google Shape;294;p24"/>
          <p:cNvSpPr txBox="1"/>
          <p:nvPr>
            <p:ph idx="3" type="title"/>
          </p:nvPr>
        </p:nvSpPr>
        <p:spPr>
          <a:xfrm>
            <a:off x="228600" y="457200"/>
            <a:ext cx="4160400" cy="4647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p:txBody>
      </p:sp>
      <p:sp>
        <p:nvSpPr>
          <p:cNvPr id="295" name="Google Shape;295;p24"/>
          <p:cNvSpPr txBox="1"/>
          <p:nvPr>
            <p:ph idx="1" type="subTitle"/>
          </p:nvPr>
        </p:nvSpPr>
        <p:spPr>
          <a:xfrm>
            <a:off x="3238050" y="1804700"/>
            <a:ext cx="2667900" cy="533100"/>
          </a:xfrm>
          <a:prstGeom prst="rect">
            <a:avLst/>
          </a:prstGeom>
        </p:spPr>
        <p:txBody>
          <a:bodyPr anchorCtr="0" anchor="ctr" bIns="0" lIns="0" spcFirstLastPara="1" rIns="0" wrap="square" tIns="0">
            <a:noAutofit/>
          </a:bodyPr>
          <a:lstStyle>
            <a:lvl1pPr lvl="0" algn="ctr">
              <a:lnSpc>
                <a:spcPct val="95000"/>
              </a:lnSpc>
              <a:spcBef>
                <a:spcPts val="0"/>
              </a:spcBef>
              <a:spcAft>
                <a:spcPts val="0"/>
              </a:spcAft>
              <a:buNone/>
              <a:defRPr/>
            </a:lvl1pPr>
            <a:lvl2pPr lvl="1" algn="ctr">
              <a:lnSpc>
                <a:spcPct val="95000"/>
              </a:lnSpc>
              <a:spcBef>
                <a:spcPts val="0"/>
              </a:spcBef>
              <a:spcAft>
                <a:spcPts val="0"/>
              </a:spcAft>
              <a:buNone/>
              <a:defRPr/>
            </a:lvl2pPr>
            <a:lvl3pPr lvl="2" algn="ctr">
              <a:lnSpc>
                <a:spcPct val="95000"/>
              </a:lnSpc>
              <a:spcBef>
                <a:spcPts val="0"/>
              </a:spcBef>
              <a:spcAft>
                <a:spcPts val="0"/>
              </a:spcAft>
              <a:buNone/>
              <a:defRPr/>
            </a:lvl3pPr>
            <a:lvl4pPr lvl="3" algn="ctr">
              <a:lnSpc>
                <a:spcPct val="95000"/>
              </a:lnSpc>
              <a:spcBef>
                <a:spcPts val="0"/>
              </a:spcBef>
              <a:spcAft>
                <a:spcPts val="0"/>
              </a:spcAft>
              <a:buNone/>
              <a:defRPr/>
            </a:lvl4pPr>
            <a:lvl5pPr lvl="4" algn="ctr">
              <a:lnSpc>
                <a:spcPct val="95000"/>
              </a:lnSpc>
              <a:spcBef>
                <a:spcPts val="0"/>
              </a:spcBef>
              <a:spcAft>
                <a:spcPts val="0"/>
              </a:spcAft>
              <a:buNone/>
              <a:defRPr/>
            </a:lvl5pPr>
            <a:lvl6pPr lvl="5" algn="ctr">
              <a:lnSpc>
                <a:spcPct val="95000"/>
              </a:lnSpc>
              <a:spcBef>
                <a:spcPts val="0"/>
              </a:spcBef>
              <a:spcAft>
                <a:spcPts val="0"/>
              </a:spcAft>
              <a:buNone/>
              <a:defRPr/>
            </a:lvl6pPr>
            <a:lvl7pPr lvl="6" algn="ctr">
              <a:lnSpc>
                <a:spcPct val="95000"/>
              </a:lnSpc>
              <a:spcBef>
                <a:spcPts val="0"/>
              </a:spcBef>
              <a:spcAft>
                <a:spcPts val="0"/>
              </a:spcAft>
              <a:buNone/>
              <a:defRPr/>
            </a:lvl7pPr>
            <a:lvl8pPr lvl="7" algn="ctr">
              <a:lnSpc>
                <a:spcPct val="95000"/>
              </a:lnSpc>
              <a:spcBef>
                <a:spcPts val="0"/>
              </a:spcBef>
              <a:spcAft>
                <a:spcPts val="0"/>
              </a:spcAft>
              <a:buNone/>
              <a:defRPr/>
            </a:lvl8pPr>
            <a:lvl9pPr lvl="8" algn="ctr">
              <a:lnSpc>
                <a:spcPct val="95000"/>
              </a:lnSpc>
              <a:spcBef>
                <a:spcPts val="0"/>
              </a:spcBef>
              <a:spcAft>
                <a:spcPts val="0"/>
              </a:spcAft>
              <a:buNone/>
              <a:defRPr/>
            </a:lvl9pPr>
          </a:lstStyle>
          <a:p/>
        </p:txBody>
      </p:sp>
      <p:sp>
        <p:nvSpPr>
          <p:cNvPr id="296" name="Google Shape;296;p24"/>
          <p:cNvSpPr txBox="1"/>
          <p:nvPr>
            <p:ph idx="4" type="subTitle"/>
          </p:nvPr>
        </p:nvSpPr>
        <p:spPr>
          <a:xfrm>
            <a:off x="4056600" y="2688550"/>
            <a:ext cx="1124700" cy="533100"/>
          </a:xfrm>
          <a:prstGeom prst="rect">
            <a:avLst/>
          </a:prstGeom>
        </p:spPr>
        <p:txBody>
          <a:bodyPr anchorCtr="0" anchor="ctr" bIns="0" lIns="0" spcFirstLastPara="1" rIns="0" wrap="square" tIns="0">
            <a:noAutofit/>
          </a:bodyPr>
          <a:lstStyle>
            <a:lvl1pPr lvl="0" algn="ctr">
              <a:lnSpc>
                <a:spcPct val="95000"/>
              </a:lnSpc>
              <a:spcBef>
                <a:spcPts val="0"/>
              </a:spcBef>
              <a:spcAft>
                <a:spcPts val="0"/>
              </a:spcAft>
              <a:buNone/>
              <a:defRPr sz="3000">
                <a:solidFill>
                  <a:schemeClr val="dk2"/>
                </a:solidFill>
              </a:defRPr>
            </a:lvl1pPr>
            <a:lvl2pPr lvl="1" algn="ctr">
              <a:lnSpc>
                <a:spcPct val="95000"/>
              </a:lnSpc>
              <a:spcBef>
                <a:spcPts val="0"/>
              </a:spcBef>
              <a:spcAft>
                <a:spcPts val="0"/>
              </a:spcAft>
              <a:buNone/>
              <a:defRPr sz="3000">
                <a:solidFill>
                  <a:schemeClr val="dk2"/>
                </a:solidFill>
              </a:defRPr>
            </a:lvl2pPr>
            <a:lvl3pPr lvl="2" algn="ctr">
              <a:lnSpc>
                <a:spcPct val="95000"/>
              </a:lnSpc>
              <a:spcBef>
                <a:spcPts val="0"/>
              </a:spcBef>
              <a:spcAft>
                <a:spcPts val="0"/>
              </a:spcAft>
              <a:buNone/>
              <a:defRPr sz="3000">
                <a:solidFill>
                  <a:schemeClr val="dk2"/>
                </a:solidFill>
              </a:defRPr>
            </a:lvl3pPr>
            <a:lvl4pPr lvl="3" algn="ctr">
              <a:lnSpc>
                <a:spcPct val="95000"/>
              </a:lnSpc>
              <a:spcBef>
                <a:spcPts val="0"/>
              </a:spcBef>
              <a:spcAft>
                <a:spcPts val="0"/>
              </a:spcAft>
              <a:buNone/>
              <a:defRPr sz="3000">
                <a:solidFill>
                  <a:schemeClr val="dk2"/>
                </a:solidFill>
              </a:defRPr>
            </a:lvl4pPr>
            <a:lvl5pPr lvl="4" algn="ctr">
              <a:lnSpc>
                <a:spcPct val="95000"/>
              </a:lnSpc>
              <a:spcBef>
                <a:spcPts val="0"/>
              </a:spcBef>
              <a:spcAft>
                <a:spcPts val="0"/>
              </a:spcAft>
              <a:buNone/>
              <a:defRPr sz="3000">
                <a:solidFill>
                  <a:schemeClr val="dk2"/>
                </a:solidFill>
              </a:defRPr>
            </a:lvl5pPr>
            <a:lvl6pPr lvl="5" algn="ctr">
              <a:lnSpc>
                <a:spcPct val="95000"/>
              </a:lnSpc>
              <a:spcBef>
                <a:spcPts val="0"/>
              </a:spcBef>
              <a:spcAft>
                <a:spcPts val="0"/>
              </a:spcAft>
              <a:buNone/>
              <a:defRPr sz="3000">
                <a:solidFill>
                  <a:schemeClr val="dk2"/>
                </a:solidFill>
              </a:defRPr>
            </a:lvl6pPr>
            <a:lvl7pPr lvl="6" algn="ctr">
              <a:lnSpc>
                <a:spcPct val="95000"/>
              </a:lnSpc>
              <a:spcBef>
                <a:spcPts val="0"/>
              </a:spcBef>
              <a:spcAft>
                <a:spcPts val="0"/>
              </a:spcAft>
              <a:buNone/>
              <a:defRPr sz="3000">
                <a:solidFill>
                  <a:schemeClr val="dk2"/>
                </a:solidFill>
              </a:defRPr>
            </a:lvl7pPr>
            <a:lvl8pPr lvl="7" algn="ctr">
              <a:lnSpc>
                <a:spcPct val="95000"/>
              </a:lnSpc>
              <a:spcBef>
                <a:spcPts val="0"/>
              </a:spcBef>
              <a:spcAft>
                <a:spcPts val="0"/>
              </a:spcAft>
              <a:buNone/>
              <a:defRPr sz="3000">
                <a:solidFill>
                  <a:schemeClr val="dk2"/>
                </a:solidFill>
              </a:defRPr>
            </a:lvl8pPr>
            <a:lvl9pPr lvl="8" algn="ctr">
              <a:lnSpc>
                <a:spcPct val="95000"/>
              </a:lnSpc>
              <a:spcBef>
                <a:spcPts val="0"/>
              </a:spcBef>
              <a:spcAft>
                <a:spcPts val="0"/>
              </a:spcAft>
              <a:buNone/>
              <a:defRPr sz="3000">
                <a:solidFill>
                  <a:schemeClr val="dk2"/>
                </a:solidFill>
              </a:defRPr>
            </a:lvl9pPr>
          </a:lstStyle>
          <a:p/>
        </p:txBody>
      </p:sp>
      <p:sp>
        <p:nvSpPr>
          <p:cNvPr id="297" name="Google Shape;297;p24"/>
          <p:cNvSpPr txBox="1"/>
          <p:nvPr>
            <p:ph idx="5" type="subTitle"/>
          </p:nvPr>
        </p:nvSpPr>
        <p:spPr>
          <a:xfrm>
            <a:off x="3457950" y="2233425"/>
            <a:ext cx="2228100" cy="533100"/>
          </a:xfrm>
          <a:prstGeom prst="rect">
            <a:avLst/>
          </a:prstGeom>
        </p:spPr>
        <p:txBody>
          <a:bodyPr anchorCtr="0" anchor="ctr" bIns="0" lIns="0" spcFirstLastPara="1" rIns="0" wrap="square" tIns="0">
            <a:noAutofit/>
          </a:bodyPr>
          <a:lstStyle>
            <a:lvl1pPr lvl="0" algn="ctr">
              <a:lnSpc>
                <a:spcPct val="95000"/>
              </a:lnSpc>
              <a:spcBef>
                <a:spcPts val="0"/>
              </a:spcBef>
              <a:spcAft>
                <a:spcPts val="0"/>
              </a:spcAft>
              <a:buNone/>
              <a:defRPr sz="1000"/>
            </a:lvl1pPr>
            <a:lvl2pPr lvl="1" algn="ctr">
              <a:lnSpc>
                <a:spcPct val="95000"/>
              </a:lnSpc>
              <a:spcBef>
                <a:spcPts val="0"/>
              </a:spcBef>
              <a:spcAft>
                <a:spcPts val="0"/>
              </a:spcAft>
              <a:buNone/>
              <a:defRPr sz="1000"/>
            </a:lvl2pPr>
            <a:lvl3pPr lvl="2" algn="ctr">
              <a:lnSpc>
                <a:spcPct val="95000"/>
              </a:lnSpc>
              <a:spcBef>
                <a:spcPts val="0"/>
              </a:spcBef>
              <a:spcAft>
                <a:spcPts val="0"/>
              </a:spcAft>
              <a:buNone/>
              <a:defRPr sz="1000"/>
            </a:lvl3pPr>
            <a:lvl4pPr lvl="3" algn="ctr">
              <a:lnSpc>
                <a:spcPct val="95000"/>
              </a:lnSpc>
              <a:spcBef>
                <a:spcPts val="0"/>
              </a:spcBef>
              <a:spcAft>
                <a:spcPts val="0"/>
              </a:spcAft>
              <a:buNone/>
              <a:defRPr sz="1000"/>
            </a:lvl4pPr>
            <a:lvl5pPr lvl="4" algn="ctr">
              <a:lnSpc>
                <a:spcPct val="95000"/>
              </a:lnSpc>
              <a:spcBef>
                <a:spcPts val="0"/>
              </a:spcBef>
              <a:spcAft>
                <a:spcPts val="0"/>
              </a:spcAft>
              <a:buNone/>
              <a:defRPr sz="1000"/>
            </a:lvl5pPr>
            <a:lvl6pPr lvl="5" algn="ctr">
              <a:lnSpc>
                <a:spcPct val="95000"/>
              </a:lnSpc>
              <a:spcBef>
                <a:spcPts val="0"/>
              </a:spcBef>
              <a:spcAft>
                <a:spcPts val="0"/>
              </a:spcAft>
              <a:buNone/>
              <a:defRPr sz="1000"/>
            </a:lvl6pPr>
            <a:lvl7pPr lvl="6" algn="ctr">
              <a:lnSpc>
                <a:spcPct val="95000"/>
              </a:lnSpc>
              <a:spcBef>
                <a:spcPts val="0"/>
              </a:spcBef>
              <a:spcAft>
                <a:spcPts val="0"/>
              </a:spcAft>
              <a:buNone/>
              <a:defRPr sz="1000"/>
            </a:lvl7pPr>
            <a:lvl8pPr lvl="7" algn="ctr">
              <a:lnSpc>
                <a:spcPct val="95000"/>
              </a:lnSpc>
              <a:spcBef>
                <a:spcPts val="0"/>
              </a:spcBef>
              <a:spcAft>
                <a:spcPts val="0"/>
              </a:spcAft>
              <a:buNone/>
              <a:defRPr sz="1000"/>
            </a:lvl8pPr>
            <a:lvl9pPr lvl="8" algn="ctr">
              <a:lnSpc>
                <a:spcPct val="95000"/>
              </a:lnSpc>
              <a:spcBef>
                <a:spcPts val="0"/>
              </a:spcBef>
              <a:spcAft>
                <a:spcPts val="0"/>
              </a:spcAft>
              <a:buNone/>
              <a:defRPr sz="1000"/>
            </a:lvl9pPr>
          </a:lstStyle>
          <a:p/>
        </p:txBody>
      </p:sp>
      <p:sp>
        <p:nvSpPr>
          <p:cNvPr id="298" name="Google Shape;298;p24"/>
          <p:cNvSpPr txBox="1"/>
          <p:nvPr>
            <p:ph idx="6" type="subTitle"/>
          </p:nvPr>
        </p:nvSpPr>
        <p:spPr>
          <a:xfrm>
            <a:off x="803225" y="1817900"/>
            <a:ext cx="2667900" cy="533100"/>
          </a:xfrm>
          <a:prstGeom prst="rect">
            <a:avLst/>
          </a:prstGeom>
        </p:spPr>
        <p:txBody>
          <a:bodyPr anchorCtr="0" anchor="ctr" bIns="0" lIns="0" spcFirstLastPara="1" rIns="0" wrap="square" tIns="0">
            <a:noAutofit/>
          </a:bodyPr>
          <a:lstStyle>
            <a:lvl1pPr lvl="0" algn="ctr">
              <a:lnSpc>
                <a:spcPct val="95000"/>
              </a:lnSpc>
              <a:spcBef>
                <a:spcPts val="0"/>
              </a:spcBef>
              <a:spcAft>
                <a:spcPts val="0"/>
              </a:spcAft>
              <a:buNone/>
              <a:defRPr/>
            </a:lvl1pPr>
            <a:lvl2pPr lvl="1" algn="ctr">
              <a:lnSpc>
                <a:spcPct val="95000"/>
              </a:lnSpc>
              <a:spcBef>
                <a:spcPts val="0"/>
              </a:spcBef>
              <a:spcAft>
                <a:spcPts val="0"/>
              </a:spcAft>
              <a:buNone/>
              <a:defRPr/>
            </a:lvl2pPr>
            <a:lvl3pPr lvl="2" algn="ctr">
              <a:lnSpc>
                <a:spcPct val="95000"/>
              </a:lnSpc>
              <a:spcBef>
                <a:spcPts val="0"/>
              </a:spcBef>
              <a:spcAft>
                <a:spcPts val="0"/>
              </a:spcAft>
              <a:buNone/>
              <a:defRPr/>
            </a:lvl3pPr>
            <a:lvl4pPr lvl="3" algn="ctr">
              <a:lnSpc>
                <a:spcPct val="95000"/>
              </a:lnSpc>
              <a:spcBef>
                <a:spcPts val="0"/>
              </a:spcBef>
              <a:spcAft>
                <a:spcPts val="0"/>
              </a:spcAft>
              <a:buNone/>
              <a:defRPr/>
            </a:lvl4pPr>
            <a:lvl5pPr lvl="4" algn="ctr">
              <a:lnSpc>
                <a:spcPct val="95000"/>
              </a:lnSpc>
              <a:spcBef>
                <a:spcPts val="0"/>
              </a:spcBef>
              <a:spcAft>
                <a:spcPts val="0"/>
              </a:spcAft>
              <a:buNone/>
              <a:defRPr/>
            </a:lvl5pPr>
            <a:lvl6pPr lvl="5" algn="ctr">
              <a:lnSpc>
                <a:spcPct val="95000"/>
              </a:lnSpc>
              <a:spcBef>
                <a:spcPts val="0"/>
              </a:spcBef>
              <a:spcAft>
                <a:spcPts val="0"/>
              </a:spcAft>
              <a:buNone/>
              <a:defRPr/>
            </a:lvl6pPr>
            <a:lvl7pPr lvl="6" algn="ctr">
              <a:lnSpc>
                <a:spcPct val="95000"/>
              </a:lnSpc>
              <a:spcBef>
                <a:spcPts val="0"/>
              </a:spcBef>
              <a:spcAft>
                <a:spcPts val="0"/>
              </a:spcAft>
              <a:buNone/>
              <a:defRPr/>
            </a:lvl7pPr>
            <a:lvl8pPr lvl="7" algn="ctr">
              <a:lnSpc>
                <a:spcPct val="95000"/>
              </a:lnSpc>
              <a:spcBef>
                <a:spcPts val="0"/>
              </a:spcBef>
              <a:spcAft>
                <a:spcPts val="0"/>
              </a:spcAft>
              <a:buNone/>
              <a:defRPr/>
            </a:lvl8pPr>
            <a:lvl9pPr lvl="8" algn="ctr">
              <a:lnSpc>
                <a:spcPct val="95000"/>
              </a:lnSpc>
              <a:spcBef>
                <a:spcPts val="0"/>
              </a:spcBef>
              <a:spcAft>
                <a:spcPts val="0"/>
              </a:spcAft>
              <a:buNone/>
              <a:defRPr/>
            </a:lvl9pPr>
          </a:lstStyle>
          <a:p/>
        </p:txBody>
      </p:sp>
      <p:sp>
        <p:nvSpPr>
          <p:cNvPr id="299" name="Google Shape;299;p24"/>
          <p:cNvSpPr txBox="1"/>
          <p:nvPr>
            <p:ph idx="7" type="subTitle"/>
          </p:nvPr>
        </p:nvSpPr>
        <p:spPr>
          <a:xfrm>
            <a:off x="1621775" y="2701750"/>
            <a:ext cx="1124700" cy="533100"/>
          </a:xfrm>
          <a:prstGeom prst="rect">
            <a:avLst/>
          </a:prstGeom>
        </p:spPr>
        <p:txBody>
          <a:bodyPr anchorCtr="0" anchor="ctr" bIns="0" lIns="0" spcFirstLastPara="1" rIns="0" wrap="square" tIns="0">
            <a:noAutofit/>
          </a:bodyPr>
          <a:lstStyle>
            <a:lvl1pPr lvl="0" algn="ctr">
              <a:lnSpc>
                <a:spcPct val="95000"/>
              </a:lnSpc>
              <a:spcBef>
                <a:spcPts val="0"/>
              </a:spcBef>
              <a:spcAft>
                <a:spcPts val="0"/>
              </a:spcAft>
              <a:buNone/>
              <a:defRPr sz="3000">
                <a:solidFill>
                  <a:schemeClr val="dk2"/>
                </a:solidFill>
              </a:defRPr>
            </a:lvl1pPr>
            <a:lvl2pPr lvl="1" algn="ctr">
              <a:lnSpc>
                <a:spcPct val="95000"/>
              </a:lnSpc>
              <a:spcBef>
                <a:spcPts val="0"/>
              </a:spcBef>
              <a:spcAft>
                <a:spcPts val="0"/>
              </a:spcAft>
              <a:buNone/>
              <a:defRPr sz="3000">
                <a:solidFill>
                  <a:schemeClr val="dk2"/>
                </a:solidFill>
              </a:defRPr>
            </a:lvl2pPr>
            <a:lvl3pPr lvl="2" algn="ctr">
              <a:lnSpc>
                <a:spcPct val="95000"/>
              </a:lnSpc>
              <a:spcBef>
                <a:spcPts val="0"/>
              </a:spcBef>
              <a:spcAft>
                <a:spcPts val="0"/>
              </a:spcAft>
              <a:buNone/>
              <a:defRPr sz="3000">
                <a:solidFill>
                  <a:schemeClr val="dk2"/>
                </a:solidFill>
              </a:defRPr>
            </a:lvl3pPr>
            <a:lvl4pPr lvl="3" algn="ctr">
              <a:lnSpc>
                <a:spcPct val="95000"/>
              </a:lnSpc>
              <a:spcBef>
                <a:spcPts val="0"/>
              </a:spcBef>
              <a:spcAft>
                <a:spcPts val="0"/>
              </a:spcAft>
              <a:buNone/>
              <a:defRPr sz="3000">
                <a:solidFill>
                  <a:schemeClr val="dk2"/>
                </a:solidFill>
              </a:defRPr>
            </a:lvl4pPr>
            <a:lvl5pPr lvl="4" algn="ctr">
              <a:lnSpc>
                <a:spcPct val="95000"/>
              </a:lnSpc>
              <a:spcBef>
                <a:spcPts val="0"/>
              </a:spcBef>
              <a:spcAft>
                <a:spcPts val="0"/>
              </a:spcAft>
              <a:buNone/>
              <a:defRPr sz="3000">
                <a:solidFill>
                  <a:schemeClr val="dk2"/>
                </a:solidFill>
              </a:defRPr>
            </a:lvl5pPr>
            <a:lvl6pPr lvl="5" algn="ctr">
              <a:lnSpc>
                <a:spcPct val="95000"/>
              </a:lnSpc>
              <a:spcBef>
                <a:spcPts val="0"/>
              </a:spcBef>
              <a:spcAft>
                <a:spcPts val="0"/>
              </a:spcAft>
              <a:buNone/>
              <a:defRPr sz="3000">
                <a:solidFill>
                  <a:schemeClr val="dk2"/>
                </a:solidFill>
              </a:defRPr>
            </a:lvl6pPr>
            <a:lvl7pPr lvl="6" algn="ctr">
              <a:lnSpc>
                <a:spcPct val="95000"/>
              </a:lnSpc>
              <a:spcBef>
                <a:spcPts val="0"/>
              </a:spcBef>
              <a:spcAft>
                <a:spcPts val="0"/>
              </a:spcAft>
              <a:buNone/>
              <a:defRPr sz="3000">
                <a:solidFill>
                  <a:schemeClr val="dk2"/>
                </a:solidFill>
              </a:defRPr>
            </a:lvl7pPr>
            <a:lvl8pPr lvl="7" algn="ctr">
              <a:lnSpc>
                <a:spcPct val="95000"/>
              </a:lnSpc>
              <a:spcBef>
                <a:spcPts val="0"/>
              </a:spcBef>
              <a:spcAft>
                <a:spcPts val="0"/>
              </a:spcAft>
              <a:buNone/>
              <a:defRPr sz="3000">
                <a:solidFill>
                  <a:schemeClr val="dk2"/>
                </a:solidFill>
              </a:defRPr>
            </a:lvl8pPr>
            <a:lvl9pPr lvl="8" algn="ctr">
              <a:lnSpc>
                <a:spcPct val="95000"/>
              </a:lnSpc>
              <a:spcBef>
                <a:spcPts val="0"/>
              </a:spcBef>
              <a:spcAft>
                <a:spcPts val="0"/>
              </a:spcAft>
              <a:buNone/>
              <a:defRPr sz="3000">
                <a:solidFill>
                  <a:schemeClr val="dk2"/>
                </a:solidFill>
              </a:defRPr>
            </a:lvl9pPr>
          </a:lstStyle>
          <a:p/>
        </p:txBody>
      </p:sp>
      <p:sp>
        <p:nvSpPr>
          <p:cNvPr id="300" name="Google Shape;300;p24"/>
          <p:cNvSpPr txBox="1"/>
          <p:nvPr>
            <p:ph idx="8" type="subTitle"/>
          </p:nvPr>
        </p:nvSpPr>
        <p:spPr>
          <a:xfrm>
            <a:off x="1023125" y="2246625"/>
            <a:ext cx="2228100" cy="533100"/>
          </a:xfrm>
          <a:prstGeom prst="rect">
            <a:avLst/>
          </a:prstGeom>
        </p:spPr>
        <p:txBody>
          <a:bodyPr anchorCtr="0" anchor="ctr" bIns="0" lIns="0" spcFirstLastPara="1" rIns="0" wrap="square" tIns="0">
            <a:noAutofit/>
          </a:bodyPr>
          <a:lstStyle>
            <a:lvl1pPr lvl="0" algn="ctr">
              <a:lnSpc>
                <a:spcPct val="95000"/>
              </a:lnSpc>
              <a:spcBef>
                <a:spcPts val="0"/>
              </a:spcBef>
              <a:spcAft>
                <a:spcPts val="0"/>
              </a:spcAft>
              <a:buNone/>
              <a:defRPr sz="1000"/>
            </a:lvl1pPr>
            <a:lvl2pPr lvl="1" algn="ctr">
              <a:lnSpc>
                <a:spcPct val="95000"/>
              </a:lnSpc>
              <a:spcBef>
                <a:spcPts val="0"/>
              </a:spcBef>
              <a:spcAft>
                <a:spcPts val="0"/>
              </a:spcAft>
              <a:buNone/>
              <a:defRPr sz="1000"/>
            </a:lvl2pPr>
            <a:lvl3pPr lvl="2" algn="ctr">
              <a:lnSpc>
                <a:spcPct val="95000"/>
              </a:lnSpc>
              <a:spcBef>
                <a:spcPts val="0"/>
              </a:spcBef>
              <a:spcAft>
                <a:spcPts val="0"/>
              </a:spcAft>
              <a:buNone/>
              <a:defRPr sz="1000"/>
            </a:lvl3pPr>
            <a:lvl4pPr lvl="3" algn="ctr">
              <a:lnSpc>
                <a:spcPct val="95000"/>
              </a:lnSpc>
              <a:spcBef>
                <a:spcPts val="0"/>
              </a:spcBef>
              <a:spcAft>
                <a:spcPts val="0"/>
              </a:spcAft>
              <a:buNone/>
              <a:defRPr sz="1000"/>
            </a:lvl4pPr>
            <a:lvl5pPr lvl="4" algn="ctr">
              <a:lnSpc>
                <a:spcPct val="95000"/>
              </a:lnSpc>
              <a:spcBef>
                <a:spcPts val="0"/>
              </a:spcBef>
              <a:spcAft>
                <a:spcPts val="0"/>
              </a:spcAft>
              <a:buNone/>
              <a:defRPr sz="1000"/>
            </a:lvl5pPr>
            <a:lvl6pPr lvl="5" algn="ctr">
              <a:lnSpc>
                <a:spcPct val="95000"/>
              </a:lnSpc>
              <a:spcBef>
                <a:spcPts val="0"/>
              </a:spcBef>
              <a:spcAft>
                <a:spcPts val="0"/>
              </a:spcAft>
              <a:buNone/>
              <a:defRPr sz="1000"/>
            </a:lvl6pPr>
            <a:lvl7pPr lvl="6" algn="ctr">
              <a:lnSpc>
                <a:spcPct val="95000"/>
              </a:lnSpc>
              <a:spcBef>
                <a:spcPts val="0"/>
              </a:spcBef>
              <a:spcAft>
                <a:spcPts val="0"/>
              </a:spcAft>
              <a:buNone/>
              <a:defRPr sz="1000"/>
            </a:lvl7pPr>
            <a:lvl8pPr lvl="7" algn="ctr">
              <a:lnSpc>
                <a:spcPct val="95000"/>
              </a:lnSpc>
              <a:spcBef>
                <a:spcPts val="0"/>
              </a:spcBef>
              <a:spcAft>
                <a:spcPts val="0"/>
              </a:spcAft>
              <a:buNone/>
              <a:defRPr sz="1000"/>
            </a:lvl8pPr>
            <a:lvl9pPr lvl="8" algn="ctr">
              <a:lnSpc>
                <a:spcPct val="95000"/>
              </a:lnSpc>
              <a:spcBef>
                <a:spcPts val="0"/>
              </a:spcBef>
              <a:spcAft>
                <a:spcPts val="0"/>
              </a:spcAft>
              <a:buNone/>
              <a:defRPr sz="1000"/>
            </a:lvl9pPr>
          </a:lstStyle>
          <a:p/>
        </p:txBody>
      </p:sp>
      <p:sp>
        <p:nvSpPr>
          <p:cNvPr id="301" name="Google Shape;301;p24"/>
          <p:cNvSpPr txBox="1"/>
          <p:nvPr>
            <p:ph idx="9" type="subTitle"/>
          </p:nvPr>
        </p:nvSpPr>
        <p:spPr>
          <a:xfrm>
            <a:off x="5672875" y="1804700"/>
            <a:ext cx="2667900" cy="533100"/>
          </a:xfrm>
          <a:prstGeom prst="rect">
            <a:avLst/>
          </a:prstGeom>
        </p:spPr>
        <p:txBody>
          <a:bodyPr anchorCtr="0" anchor="ctr" bIns="0" lIns="0" spcFirstLastPara="1" rIns="0" wrap="square" tIns="0">
            <a:noAutofit/>
          </a:bodyPr>
          <a:lstStyle>
            <a:lvl1pPr lvl="0" algn="ctr">
              <a:lnSpc>
                <a:spcPct val="95000"/>
              </a:lnSpc>
              <a:spcBef>
                <a:spcPts val="0"/>
              </a:spcBef>
              <a:spcAft>
                <a:spcPts val="0"/>
              </a:spcAft>
              <a:buNone/>
              <a:defRPr/>
            </a:lvl1pPr>
            <a:lvl2pPr lvl="1" algn="ctr">
              <a:lnSpc>
                <a:spcPct val="95000"/>
              </a:lnSpc>
              <a:spcBef>
                <a:spcPts val="0"/>
              </a:spcBef>
              <a:spcAft>
                <a:spcPts val="0"/>
              </a:spcAft>
              <a:buNone/>
              <a:defRPr/>
            </a:lvl2pPr>
            <a:lvl3pPr lvl="2" algn="ctr">
              <a:lnSpc>
                <a:spcPct val="95000"/>
              </a:lnSpc>
              <a:spcBef>
                <a:spcPts val="0"/>
              </a:spcBef>
              <a:spcAft>
                <a:spcPts val="0"/>
              </a:spcAft>
              <a:buNone/>
              <a:defRPr/>
            </a:lvl3pPr>
            <a:lvl4pPr lvl="3" algn="ctr">
              <a:lnSpc>
                <a:spcPct val="95000"/>
              </a:lnSpc>
              <a:spcBef>
                <a:spcPts val="0"/>
              </a:spcBef>
              <a:spcAft>
                <a:spcPts val="0"/>
              </a:spcAft>
              <a:buNone/>
              <a:defRPr/>
            </a:lvl4pPr>
            <a:lvl5pPr lvl="4" algn="ctr">
              <a:lnSpc>
                <a:spcPct val="95000"/>
              </a:lnSpc>
              <a:spcBef>
                <a:spcPts val="0"/>
              </a:spcBef>
              <a:spcAft>
                <a:spcPts val="0"/>
              </a:spcAft>
              <a:buNone/>
              <a:defRPr/>
            </a:lvl5pPr>
            <a:lvl6pPr lvl="5" algn="ctr">
              <a:lnSpc>
                <a:spcPct val="95000"/>
              </a:lnSpc>
              <a:spcBef>
                <a:spcPts val="0"/>
              </a:spcBef>
              <a:spcAft>
                <a:spcPts val="0"/>
              </a:spcAft>
              <a:buNone/>
              <a:defRPr/>
            </a:lvl6pPr>
            <a:lvl7pPr lvl="6" algn="ctr">
              <a:lnSpc>
                <a:spcPct val="95000"/>
              </a:lnSpc>
              <a:spcBef>
                <a:spcPts val="0"/>
              </a:spcBef>
              <a:spcAft>
                <a:spcPts val="0"/>
              </a:spcAft>
              <a:buNone/>
              <a:defRPr/>
            </a:lvl7pPr>
            <a:lvl8pPr lvl="7" algn="ctr">
              <a:lnSpc>
                <a:spcPct val="95000"/>
              </a:lnSpc>
              <a:spcBef>
                <a:spcPts val="0"/>
              </a:spcBef>
              <a:spcAft>
                <a:spcPts val="0"/>
              </a:spcAft>
              <a:buNone/>
              <a:defRPr/>
            </a:lvl8pPr>
            <a:lvl9pPr lvl="8" algn="ctr">
              <a:lnSpc>
                <a:spcPct val="95000"/>
              </a:lnSpc>
              <a:spcBef>
                <a:spcPts val="0"/>
              </a:spcBef>
              <a:spcAft>
                <a:spcPts val="0"/>
              </a:spcAft>
              <a:buNone/>
              <a:defRPr/>
            </a:lvl9pPr>
          </a:lstStyle>
          <a:p/>
        </p:txBody>
      </p:sp>
      <p:sp>
        <p:nvSpPr>
          <p:cNvPr id="302" name="Google Shape;302;p24"/>
          <p:cNvSpPr txBox="1"/>
          <p:nvPr>
            <p:ph idx="13" type="subTitle"/>
          </p:nvPr>
        </p:nvSpPr>
        <p:spPr>
          <a:xfrm>
            <a:off x="6491425" y="2688550"/>
            <a:ext cx="1124700" cy="533100"/>
          </a:xfrm>
          <a:prstGeom prst="rect">
            <a:avLst/>
          </a:prstGeom>
        </p:spPr>
        <p:txBody>
          <a:bodyPr anchorCtr="0" anchor="ctr" bIns="0" lIns="0" spcFirstLastPara="1" rIns="0" wrap="square" tIns="0">
            <a:noAutofit/>
          </a:bodyPr>
          <a:lstStyle>
            <a:lvl1pPr lvl="0" algn="ctr">
              <a:lnSpc>
                <a:spcPct val="95000"/>
              </a:lnSpc>
              <a:spcBef>
                <a:spcPts val="0"/>
              </a:spcBef>
              <a:spcAft>
                <a:spcPts val="0"/>
              </a:spcAft>
              <a:buNone/>
              <a:defRPr sz="3000">
                <a:solidFill>
                  <a:schemeClr val="dk2"/>
                </a:solidFill>
              </a:defRPr>
            </a:lvl1pPr>
            <a:lvl2pPr lvl="1" algn="ctr">
              <a:lnSpc>
                <a:spcPct val="95000"/>
              </a:lnSpc>
              <a:spcBef>
                <a:spcPts val="0"/>
              </a:spcBef>
              <a:spcAft>
                <a:spcPts val="0"/>
              </a:spcAft>
              <a:buNone/>
              <a:defRPr sz="3000">
                <a:solidFill>
                  <a:schemeClr val="dk2"/>
                </a:solidFill>
              </a:defRPr>
            </a:lvl2pPr>
            <a:lvl3pPr lvl="2" algn="ctr">
              <a:lnSpc>
                <a:spcPct val="95000"/>
              </a:lnSpc>
              <a:spcBef>
                <a:spcPts val="0"/>
              </a:spcBef>
              <a:spcAft>
                <a:spcPts val="0"/>
              </a:spcAft>
              <a:buNone/>
              <a:defRPr sz="3000">
                <a:solidFill>
                  <a:schemeClr val="dk2"/>
                </a:solidFill>
              </a:defRPr>
            </a:lvl3pPr>
            <a:lvl4pPr lvl="3" algn="ctr">
              <a:lnSpc>
                <a:spcPct val="95000"/>
              </a:lnSpc>
              <a:spcBef>
                <a:spcPts val="0"/>
              </a:spcBef>
              <a:spcAft>
                <a:spcPts val="0"/>
              </a:spcAft>
              <a:buNone/>
              <a:defRPr sz="3000">
                <a:solidFill>
                  <a:schemeClr val="dk2"/>
                </a:solidFill>
              </a:defRPr>
            </a:lvl4pPr>
            <a:lvl5pPr lvl="4" algn="ctr">
              <a:lnSpc>
                <a:spcPct val="95000"/>
              </a:lnSpc>
              <a:spcBef>
                <a:spcPts val="0"/>
              </a:spcBef>
              <a:spcAft>
                <a:spcPts val="0"/>
              </a:spcAft>
              <a:buNone/>
              <a:defRPr sz="3000">
                <a:solidFill>
                  <a:schemeClr val="dk2"/>
                </a:solidFill>
              </a:defRPr>
            </a:lvl5pPr>
            <a:lvl6pPr lvl="5" algn="ctr">
              <a:lnSpc>
                <a:spcPct val="95000"/>
              </a:lnSpc>
              <a:spcBef>
                <a:spcPts val="0"/>
              </a:spcBef>
              <a:spcAft>
                <a:spcPts val="0"/>
              </a:spcAft>
              <a:buNone/>
              <a:defRPr sz="3000">
                <a:solidFill>
                  <a:schemeClr val="dk2"/>
                </a:solidFill>
              </a:defRPr>
            </a:lvl6pPr>
            <a:lvl7pPr lvl="6" algn="ctr">
              <a:lnSpc>
                <a:spcPct val="95000"/>
              </a:lnSpc>
              <a:spcBef>
                <a:spcPts val="0"/>
              </a:spcBef>
              <a:spcAft>
                <a:spcPts val="0"/>
              </a:spcAft>
              <a:buNone/>
              <a:defRPr sz="3000">
                <a:solidFill>
                  <a:schemeClr val="dk2"/>
                </a:solidFill>
              </a:defRPr>
            </a:lvl7pPr>
            <a:lvl8pPr lvl="7" algn="ctr">
              <a:lnSpc>
                <a:spcPct val="95000"/>
              </a:lnSpc>
              <a:spcBef>
                <a:spcPts val="0"/>
              </a:spcBef>
              <a:spcAft>
                <a:spcPts val="0"/>
              </a:spcAft>
              <a:buNone/>
              <a:defRPr sz="3000">
                <a:solidFill>
                  <a:schemeClr val="dk2"/>
                </a:solidFill>
              </a:defRPr>
            </a:lvl8pPr>
            <a:lvl9pPr lvl="8" algn="ctr">
              <a:lnSpc>
                <a:spcPct val="95000"/>
              </a:lnSpc>
              <a:spcBef>
                <a:spcPts val="0"/>
              </a:spcBef>
              <a:spcAft>
                <a:spcPts val="0"/>
              </a:spcAft>
              <a:buNone/>
              <a:defRPr sz="3000">
                <a:solidFill>
                  <a:schemeClr val="dk2"/>
                </a:solidFill>
              </a:defRPr>
            </a:lvl9pPr>
          </a:lstStyle>
          <a:p/>
        </p:txBody>
      </p:sp>
      <p:sp>
        <p:nvSpPr>
          <p:cNvPr id="303" name="Google Shape;303;p24"/>
          <p:cNvSpPr txBox="1"/>
          <p:nvPr>
            <p:ph idx="14" type="subTitle"/>
          </p:nvPr>
        </p:nvSpPr>
        <p:spPr>
          <a:xfrm>
            <a:off x="5892775" y="2233425"/>
            <a:ext cx="2228100" cy="533100"/>
          </a:xfrm>
          <a:prstGeom prst="rect">
            <a:avLst/>
          </a:prstGeom>
        </p:spPr>
        <p:txBody>
          <a:bodyPr anchorCtr="0" anchor="ctr" bIns="0" lIns="0" spcFirstLastPara="1" rIns="0" wrap="square" tIns="0">
            <a:noAutofit/>
          </a:bodyPr>
          <a:lstStyle>
            <a:lvl1pPr lvl="0" algn="ctr">
              <a:lnSpc>
                <a:spcPct val="95000"/>
              </a:lnSpc>
              <a:spcBef>
                <a:spcPts val="0"/>
              </a:spcBef>
              <a:spcAft>
                <a:spcPts val="0"/>
              </a:spcAft>
              <a:buNone/>
              <a:defRPr sz="1000"/>
            </a:lvl1pPr>
            <a:lvl2pPr lvl="1" algn="ctr">
              <a:lnSpc>
                <a:spcPct val="95000"/>
              </a:lnSpc>
              <a:spcBef>
                <a:spcPts val="0"/>
              </a:spcBef>
              <a:spcAft>
                <a:spcPts val="0"/>
              </a:spcAft>
              <a:buNone/>
              <a:defRPr sz="1000"/>
            </a:lvl2pPr>
            <a:lvl3pPr lvl="2" algn="ctr">
              <a:lnSpc>
                <a:spcPct val="95000"/>
              </a:lnSpc>
              <a:spcBef>
                <a:spcPts val="0"/>
              </a:spcBef>
              <a:spcAft>
                <a:spcPts val="0"/>
              </a:spcAft>
              <a:buNone/>
              <a:defRPr sz="1000"/>
            </a:lvl3pPr>
            <a:lvl4pPr lvl="3" algn="ctr">
              <a:lnSpc>
                <a:spcPct val="95000"/>
              </a:lnSpc>
              <a:spcBef>
                <a:spcPts val="0"/>
              </a:spcBef>
              <a:spcAft>
                <a:spcPts val="0"/>
              </a:spcAft>
              <a:buNone/>
              <a:defRPr sz="1000"/>
            </a:lvl4pPr>
            <a:lvl5pPr lvl="4" algn="ctr">
              <a:lnSpc>
                <a:spcPct val="95000"/>
              </a:lnSpc>
              <a:spcBef>
                <a:spcPts val="0"/>
              </a:spcBef>
              <a:spcAft>
                <a:spcPts val="0"/>
              </a:spcAft>
              <a:buNone/>
              <a:defRPr sz="1000"/>
            </a:lvl5pPr>
            <a:lvl6pPr lvl="5" algn="ctr">
              <a:lnSpc>
                <a:spcPct val="95000"/>
              </a:lnSpc>
              <a:spcBef>
                <a:spcPts val="0"/>
              </a:spcBef>
              <a:spcAft>
                <a:spcPts val="0"/>
              </a:spcAft>
              <a:buNone/>
              <a:defRPr sz="1000"/>
            </a:lvl6pPr>
            <a:lvl7pPr lvl="6" algn="ctr">
              <a:lnSpc>
                <a:spcPct val="95000"/>
              </a:lnSpc>
              <a:spcBef>
                <a:spcPts val="0"/>
              </a:spcBef>
              <a:spcAft>
                <a:spcPts val="0"/>
              </a:spcAft>
              <a:buNone/>
              <a:defRPr sz="1000"/>
            </a:lvl7pPr>
            <a:lvl8pPr lvl="7" algn="ctr">
              <a:lnSpc>
                <a:spcPct val="95000"/>
              </a:lnSpc>
              <a:spcBef>
                <a:spcPts val="0"/>
              </a:spcBef>
              <a:spcAft>
                <a:spcPts val="0"/>
              </a:spcAft>
              <a:buNone/>
              <a:defRPr sz="1000"/>
            </a:lvl8pPr>
            <a:lvl9pPr lvl="8" algn="ctr">
              <a:lnSpc>
                <a:spcPct val="95000"/>
              </a:lnSpc>
              <a:spcBef>
                <a:spcPts val="0"/>
              </a:spcBef>
              <a:spcAft>
                <a:spcPts val="0"/>
              </a:spcAft>
              <a:buNone/>
              <a:defRPr sz="1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2">
  <p:cSld name="CUSTOM_8_1_1_1_1_1_1_1_1_1_1_1_1_1_1_1_1_1_1_1_1_1_1_1_1_1_1_1_1_1_1_1_1_1_1_1_1_1">
    <p:spTree>
      <p:nvGrpSpPr>
        <p:cNvPr id="304" name="Shape 304"/>
        <p:cNvGrpSpPr/>
        <p:nvPr/>
      </p:nvGrpSpPr>
      <p:grpSpPr>
        <a:xfrm>
          <a:off x="0" y="0"/>
          <a:ext cx="0" cy="0"/>
          <a:chOff x="0" y="0"/>
          <a:chExt cx="0" cy="0"/>
        </a:xfrm>
      </p:grpSpPr>
      <p:sp>
        <p:nvSpPr>
          <p:cNvPr id="305" name="Google Shape;305;p25"/>
          <p:cNvSpPr/>
          <p:nvPr/>
        </p:nvSpPr>
        <p:spPr>
          <a:xfrm rot="5400000">
            <a:off x="5473500" y="0"/>
            <a:ext cx="3670500" cy="3670500"/>
          </a:xfrm>
          <a:prstGeom prst="rect">
            <a:avLst/>
          </a:prstGeom>
          <a:gradFill>
            <a:gsLst>
              <a:gs pos="0">
                <a:schemeClr val="accent5"/>
              </a:gs>
              <a:gs pos="72000">
                <a:schemeClr val="lt1"/>
              </a:gs>
              <a:gs pos="100000">
                <a:schemeClr val="lt1"/>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Figtree"/>
              <a:ea typeface="Figtree"/>
              <a:cs typeface="Figtree"/>
              <a:sym typeface="Figtree"/>
            </a:endParaRPr>
          </a:p>
        </p:txBody>
      </p:sp>
      <p:sp>
        <p:nvSpPr>
          <p:cNvPr id="306" name="Google Shape;306;p25"/>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307" name="Google Shape;307;p25"/>
          <p:cNvSpPr txBox="1"/>
          <p:nvPr>
            <p:ph idx="2" type="title"/>
          </p:nvPr>
        </p:nvSpPr>
        <p:spPr>
          <a:xfrm>
            <a:off x="64148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308" name="Google Shape;308;p25"/>
          <p:cNvSpPr txBox="1"/>
          <p:nvPr>
            <p:ph idx="3" type="title"/>
          </p:nvPr>
        </p:nvSpPr>
        <p:spPr>
          <a:xfrm>
            <a:off x="228600" y="457200"/>
            <a:ext cx="4160400" cy="4647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2000"/>
            </a:lvl1pPr>
            <a:lvl2pPr lvl="1">
              <a:spcBef>
                <a:spcPts val="0"/>
              </a:spcBef>
              <a:spcAft>
                <a:spcPts val="0"/>
              </a:spcAft>
              <a:buSzPts val="2000"/>
              <a:buFont typeface="Figtree"/>
              <a:buNone/>
              <a:defRPr sz="2000">
                <a:latin typeface="Figtree"/>
                <a:ea typeface="Figtree"/>
                <a:cs typeface="Figtree"/>
                <a:sym typeface="Figtree"/>
              </a:defRPr>
            </a:lvl2pPr>
            <a:lvl3pPr lvl="2">
              <a:spcBef>
                <a:spcPts val="0"/>
              </a:spcBef>
              <a:spcAft>
                <a:spcPts val="0"/>
              </a:spcAft>
              <a:buSzPts val="2000"/>
              <a:buFont typeface="Figtree"/>
              <a:buNone/>
              <a:defRPr sz="2000">
                <a:latin typeface="Figtree"/>
                <a:ea typeface="Figtree"/>
                <a:cs typeface="Figtree"/>
                <a:sym typeface="Figtree"/>
              </a:defRPr>
            </a:lvl3pPr>
            <a:lvl4pPr lvl="3">
              <a:spcBef>
                <a:spcPts val="0"/>
              </a:spcBef>
              <a:spcAft>
                <a:spcPts val="0"/>
              </a:spcAft>
              <a:buSzPts val="2000"/>
              <a:buFont typeface="Figtree"/>
              <a:buNone/>
              <a:defRPr sz="2000">
                <a:latin typeface="Figtree"/>
                <a:ea typeface="Figtree"/>
                <a:cs typeface="Figtree"/>
                <a:sym typeface="Figtree"/>
              </a:defRPr>
            </a:lvl4pPr>
            <a:lvl5pPr lvl="4">
              <a:spcBef>
                <a:spcPts val="0"/>
              </a:spcBef>
              <a:spcAft>
                <a:spcPts val="0"/>
              </a:spcAft>
              <a:buSzPts val="2000"/>
              <a:buFont typeface="Figtree"/>
              <a:buNone/>
              <a:defRPr sz="2000">
                <a:latin typeface="Figtree"/>
                <a:ea typeface="Figtree"/>
                <a:cs typeface="Figtree"/>
                <a:sym typeface="Figtree"/>
              </a:defRPr>
            </a:lvl5pPr>
            <a:lvl6pPr lvl="5">
              <a:spcBef>
                <a:spcPts val="0"/>
              </a:spcBef>
              <a:spcAft>
                <a:spcPts val="0"/>
              </a:spcAft>
              <a:buSzPts val="2000"/>
              <a:buFont typeface="Figtree"/>
              <a:buNone/>
              <a:defRPr sz="2000">
                <a:latin typeface="Figtree"/>
                <a:ea typeface="Figtree"/>
                <a:cs typeface="Figtree"/>
                <a:sym typeface="Figtree"/>
              </a:defRPr>
            </a:lvl6pPr>
            <a:lvl7pPr lvl="6">
              <a:spcBef>
                <a:spcPts val="0"/>
              </a:spcBef>
              <a:spcAft>
                <a:spcPts val="0"/>
              </a:spcAft>
              <a:buSzPts val="2000"/>
              <a:buFont typeface="Figtree"/>
              <a:buNone/>
              <a:defRPr sz="2000">
                <a:latin typeface="Figtree"/>
                <a:ea typeface="Figtree"/>
                <a:cs typeface="Figtree"/>
                <a:sym typeface="Figtree"/>
              </a:defRPr>
            </a:lvl7pPr>
            <a:lvl8pPr lvl="7">
              <a:spcBef>
                <a:spcPts val="0"/>
              </a:spcBef>
              <a:spcAft>
                <a:spcPts val="0"/>
              </a:spcAft>
              <a:buSzPts val="2000"/>
              <a:buFont typeface="Figtree"/>
              <a:buNone/>
              <a:defRPr sz="2000">
                <a:latin typeface="Figtree"/>
                <a:ea typeface="Figtree"/>
                <a:cs typeface="Figtree"/>
                <a:sym typeface="Figtree"/>
              </a:defRPr>
            </a:lvl8pPr>
            <a:lvl9pPr lvl="8">
              <a:spcBef>
                <a:spcPts val="0"/>
              </a:spcBef>
              <a:spcAft>
                <a:spcPts val="0"/>
              </a:spcAft>
              <a:buSzPts val="2000"/>
              <a:buFont typeface="Figtree"/>
              <a:buNone/>
              <a:defRPr sz="2000">
                <a:latin typeface="Figtree"/>
                <a:ea typeface="Figtree"/>
                <a:cs typeface="Figtree"/>
                <a:sym typeface="Figtree"/>
              </a:defRPr>
            </a:lvl9pPr>
          </a:lstStyle>
          <a:p/>
        </p:txBody>
      </p:sp>
      <p:sp>
        <p:nvSpPr>
          <p:cNvPr id="309" name="Google Shape;309;p25"/>
          <p:cNvSpPr txBox="1"/>
          <p:nvPr>
            <p:ph idx="1" type="subTitle"/>
          </p:nvPr>
        </p:nvSpPr>
        <p:spPr>
          <a:xfrm>
            <a:off x="228600" y="792994"/>
            <a:ext cx="3130200" cy="172200"/>
          </a:xfrm>
          <a:prstGeom prst="rect">
            <a:avLst/>
          </a:prstGeom>
        </p:spPr>
        <p:txBody>
          <a:bodyPr anchorCtr="0" anchor="t" bIns="0" lIns="0" spcFirstLastPara="1" rIns="0" wrap="square" tIns="0">
            <a:noAutofit/>
          </a:bodyPr>
          <a:lstStyle>
            <a:lvl1pPr lvl="0">
              <a:spcBef>
                <a:spcPts val="0"/>
              </a:spcBef>
              <a:spcAft>
                <a:spcPts val="0"/>
              </a:spcAft>
              <a:buNone/>
              <a:defRPr sz="1200">
                <a:latin typeface="Jost"/>
                <a:ea typeface="Jost"/>
                <a:cs typeface="Jost"/>
                <a:sym typeface="Jost"/>
              </a:defRPr>
            </a:lvl1pPr>
            <a:lvl2pPr lvl="1">
              <a:spcBef>
                <a:spcPts val="0"/>
              </a:spcBef>
              <a:spcAft>
                <a:spcPts val="0"/>
              </a:spcAft>
              <a:buNone/>
              <a:defRPr sz="1200">
                <a:latin typeface="Jost"/>
                <a:ea typeface="Jost"/>
                <a:cs typeface="Jost"/>
                <a:sym typeface="Jost"/>
              </a:defRPr>
            </a:lvl2pPr>
            <a:lvl3pPr lvl="2">
              <a:spcBef>
                <a:spcPts val="0"/>
              </a:spcBef>
              <a:spcAft>
                <a:spcPts val="0"/>
              </a:spcAft>
              <a:buNone/>
              <a:defRPr sz="1200">
                <a:latin typeface="Jost"/>
                <a:ea typeface="Jost"/>
                <a:cs typeface="Jost"/>
                <a:sym typeface="Jost"/>
              </a:defRPr>
            </a:lvl3pPr>
            <a:lvl4pPr lvl="3">
              <a:spcBef>
                <a:spcPts val="0"/>
              </a:spcBef>
              <a:spcAft>
                <a:spcPts val="0"/>
              </a:spcAft>
              <a:buNone/>
              <a:defRPr sz="1200">
                <a:latin typeface="Jost"/>
                <a:ea typeface="Jost"/>
                <a:cs typeface="Jost"/>
                <a:sym typeface="Jost"/>
              </a:defRPr>
            </a:lvl4pPr>
            <a:lvl5pPr lvl="4">
              <a:spcBef>
                <a:spcPts val="0"/>
              </a:spcBef>
              <a:spcAft>
                <a:spcPts val="0"/>
              </a:spcAft>
              <a:buNone/>
              <a:defRPr sz="1200">
                <a:latin typeface="Jost"/>
                <a:ea typeface="Jost"/>
                <a:cs typeface="Jost"/>
                <a:sym typeface="Jost"/>
              </a:defRPr>
            </a:lvl5pPr>
            <a:lvl6pPr lvl="5">
              <a:spcBef>
                <a:spcPts val="0"/>
              </a:spcBef>
              <a:spcAft>
                <a:spcPts val="0"/>
              </a:spcAft>
              <a:buNone/>
              <a:defRPr sz="1200">
                <a:latin typeface="Jost"/>
                <a:ea typeface="Jost"/>
                <a:cs typeface="Jost"/>
                <a:sym typeface="Jost"/>
              </a:defRPr>
            </a:lvl6pPr>
            <a:lvl7pPr lvl="6">
              <a:spcBef>
                <a:spcPts val="0"/>
              </a:spcBef>
              <a:spcAft>
                <a:spcPts val="0"/>
              </a:spcAft>
              <a:buNone/>
              <a:defRPr sz="1200">
                <a:latin typeface="Jost"/>
                <a:ea typeface="Jost"/>
                <a:cs typeface="Jost"/>
                <a:sym typeface="Jost"/>
              </a:defRPr>
            </a:lvl7pPr>
            <a:lvl8pPr lvl="7">
              <a:spcBef>
                <a:spcPts val="0"/>
              </a:spcBef>
              <a:spcAft>
                <a:spcPts val="0"/>
              </a:spcAft>
              <a:buNone/>
              <a:defRPr sz="1200">
                <a:latin typeface="Jost"/>
                <a:ea typeface="Jost"/>
                <a:cs typeface="Jost"/>
                <a:sym typeface="Jost"/>
              </a:defRPr>
            </a:lvl8pPr>
            <a:lvl9pPr lvl="8">
              <a:spcBef>
                <a:spcPts val="0"/>
              </a:spcBef>
              <a:spcAft>
                <a:spcPts val="0"/>
              </a:spcAft>
              <a:buNone/>
              <a:defRPr sz="1200">
                <a:latin typeface="Jost"/>
                <a:ea typeface="Jost"/>
                <a:cs typeface="Jost"/>
                <a:sym typeface="Jost"/>
              </a:defRPr>
            </a:lvl9pPr>
          </a:lstStyle>
          <a:p/>
        </p:txBody>
      </p:sp>
      <p:sp>
        <p:nvSpPr>
          <p:cNvPr id="310" name="Google Shape;310;p25"/>
          <p:cNvSpPr txBox="1"/>
          <p:nvPr>
            <p:ph idx="4" type="title"/>
          </p:nvPr>
        </p:nvSpPr>
        <p:spPr>
          <a:xfrm>
            <a:off x="91525" y="1935942"/>
            <a:ext cx="1422300" cy="464700"/>
          </a:xfrm>
          <a:prstGeom prst="rect">
            <a:avLst/>
          </a:prstGeom>
        </p:spPr>
        <p:txBody>
          <a:bodyPr anchorCtr="0" anchor="b" bIns="0" lIns="0" spcFirstLastPara="1" rIns="0" wrap="square" tIns="0">
            <a:spAutoFit/>
          </a:bodyPr>
          <a:lstStyle>
            <a:lvl1pPr lvl="0" algn="ctr">
              <a:lnSpc>
                <a:spcPct val="115000"/>
              </a:lnSpc>
              <a:spcBef>
                <a:spcPts val="0"/>
              </a:spcBef>
              <a:spcAft>
                <a:spcPts val="0"/>
              </a:spcAft>
              <a:buNone/>
              <a:defRPr sz="3600">
                <a:solidFill>
                  <a:schemeClr val="dk2"/>
                </a:solidFill>
              </a:defRPr>
            </a:lvl1pPr>
            <a:lvl2pPr lvl="1"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2pPr>
            <a:lvl3pPr lvl="2"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3pPr>
            <a:lvl4pPr lvl="3"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4pPr>
            <a:lvl5pPr lvl="4"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5pPr>
            <a:lvl6pPr lvl="5"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6pPr>
            <a:lvl7pPr lvl="6"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7pPr>
            <a:lvl8pPr lvl="7"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8pPr>
            <a:lvl9pPr lvl="8"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9pPr>
          </a:lstStyle>
          <a:p/>
        </p:txBody>
      </p:sp>
      <p:sp>
        <p:nvSpPr>
          <p:cNvPr id="311" name="Google Shape;311;p25"/>
          <p:cNvSpPr txBox="1"/>
          <p:nvPr>
            <p:ph idx="5" type="title"/>
          </p:nvPr>
        </p:nvSpPr>
        <p:spPr>
          <a:xfrm>
            <a:off x="2849500" y="1935942"/>
            <a:ext cx="1422300" cy="464700"/>
          </a:xfrm>
          <a:prstGeom prst="rect">
            <a:avLst/>
          </a:prstGeom>
        </p:spPr>
        <p:txBody>
          <a:bodyPr anchorCtr="0" anchor="b" bIns="0" lIns="0" spcFirstLastPara="1" rIns="0" wrap="square" tIns="0">
            <a:spAutoFit/>
          </a:bodyPr>
          <a:lstStyle>
            <a:lvl1pPr lvl="0" algn="ctr">
              <a:lnSpc>
                <a:spcPct val="115000"/>
              </a:lnSpc>
              <a:spcBef>
                <a:spcPts val="0"/>
              </a:spcBef>
              <a:spcAft>
                <a:spcPts val="0"/>
              </a:spcAft>
              <a:buNone/>
              <a:defRPr sz="3600">
                <a:solidFill>
                  <a:schemeClr val="dk2"/>
                </a:solidFill>
              </a:defRPr>
            </a:lvl1pPr>
            <a:lvl2pPr lvl="1"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2pPr>
            <a:lvl3pPr lvl="2"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3pPr>
            <a:lvl4pPr lvl="3"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4pPr>
            <a:lvl5pPr lvl="4"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5pPr>
            <a:lvl6pPr lvl="5"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6pPr>
            <a:lvl7pPr lvl="6"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7pPr>
            <a:lvl8pPr lvl="7"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8pPr>
            <a:lvl9pPr lvl="8"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9pPr>
          </a:lstStyle>
          <a:p/>
        </p:txBody>
      </p:sp>
      <p:sp>
        <p:nvSpPr>
          <p:cNvPr id="312" name="Google Shape;312;p25"/>
          <p:cNvSpPr txBox="1"/>
          <p:nvPr>
            <p:ph idx="6" type="title"/>
          </p:nvPr>
        </p:nvSpPr>
        <p:spPr>
          <a:xfrm>
            <a:off x="4298950" y="1935942"/>
            <a:ext cx="1422300" cy="464700"/>
          </a:xfrm>
          <a:prstGeom prst="rect">
            <a:avLst/>
          </a:prstGeom>
        </p:spPr>
        <p:txBody>
          <a:bodyPr anchorCtr="0" anchor="b" bIns="0" lIns="0" spcFirstLastPara="1" rIns="0" wrap="square" tIns="0">
            <a:spAutoFit/>
          </a:bodyPr>
          <a:lstStyle>
            <a:lvl1pPr lvl="0" algn="ctr">
              <a:lnSpc>
                <a:spcPct val="115000"/>
              </a:lnSpc>
              <a:spcBef>
                <a:spcPts val="0"/>
              </a:spcBef>
              <a:spcAft>
                <a:spcPts val="0"/>
              </a:spcAft>
              <a:buNone/>
              <a:defRPr sz="3600">
                <a:solidFill>
                  <a:schemeClr val="dk2"/>
                </a:solidFill>
              </a:defRPr>
            </a:lvl1pPr>
            <a:lvl2pPr lvl="1"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2pPr>
            <a:lvl3pPr lvl="2"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3pPr>
            <a:lvl4pPr lvl="3"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4pPr>
            <a:lvl5pPr lvl="4"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5pPr>
            <a:lvl6pPr lvl="5"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6pPr>
            <a:lvl7pPr lvl="6"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7pPr>
            <a:lvl8pPr lvl="7"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8pPr>
            <a:lvl9pPr lvl="8"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9pPr>
          </a:lstStyle>
          <a:p/>
        </p:txBody>
      </p:sp>
      <p:sp>
        <p:nvSpPr>
          <p:cNvPr id="313" name="Google Shape;313;p25"/>
          <p:cNvSpPr txBox="1"/>
          <p:nvPr>
            <p:ph idx="7" type="title"/>
          </p:nvPr>
        </p:nvSpPr>
        <p:spPr>
          <a:xfrm>
            <a:off x="7298500" y="1935942"/>
            <a:ext cx="1422300" cy="464700"/>
          </a:xfrm>
          <a:prstGeom prst="rect">
            <a:avLst/>
          </a:prstGeom>
        </p:spPr>
        <p:txBody>
          <a:bodyPr anchorCtr="0" anchor="b" bIns="0" lIns="0" spcFirstLastPara="1" rIns="0" wrap="square" tIns="0">
            <a:spAutoFit/>
          </a:bodyPr>
          <a:lstStyle>
            <a:lvl1pPr lvl="0" algn="ctr">
              <a:lnSpc>
                <a:spcPct val="115000"/>
              </a:lnSpc>
              <a:spcBef>
                <a:spcPts val="0"/>
              </a:spcBef>
              <a:spcAft>
                <a:spcPts val="0"/>
              </a:spcAft>
              <a:buNone/>
              <a:defRPr sz="3600">
                <a:solidFill>
                  <a:schemeClr val="dk2"/>
                </a:solidFill>
              </a:defRPr>
            </a:lvl1pPr>
            <a:lvl2pPr lvl="1"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2pPr>
            <a:lvl3pPr lvl="2"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3pPr>
            <a:lvl4pPr lvl="3"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4pPr>
            <a:lvl5pPr lvl="4"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5pPr>
            <a:lvl6pPr lvl="5"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6pPr>
            <a:lvl7pPr lvl="6"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7pPr>
            <a:lvl8pPr lvl="7"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8pPr>
            <a:lvl9pPr lvl="8" algn="ctr">
              <a:spcBef>
                <a:spcPts val="0"/>
              </a:spcBef>
              <a:spcAft>
                <a:spcPts val="0"/>
              </a:spcAft>
              <a:buClr>
                <a:schemeClr val="dk2"/>
              </a:buClr>
              <a:buSzPts val="3600"/>
              <a:buFont typeface="Figtree"/>
              <a:buNone/>
              <a:defRPr sz="3600">
                <a:solidFill>
                  <a:schemeClr val="dk2"/>
                </a:solidFill>
                <a:latin typeface="Figtree"/>
                <a:ea typeface="Figtree"/>
                <a:cs typeface="Figtree"/>
                <a:sym typeface="Figtree"/>
              </a:defRPr>
            </a:lvl9pPr>
          </a:lstStyle>
          <a:p/>
        </p:txBody>
      </p:sp>
      <p:sp>
        <p:nvSpPr>
          <p:cNvPr id="314" name="Google Shape;314;p25"/>
          <p:cNvSpPr txBox="1"/>
          <p:nvPr>
            <p:ph idx="8" type="subTitle"/>
          </p:nvPr>
        </p:nvSpPr>
        <p:spPr>
          <a:xfrm>
            <a:off x="442900" y="3172725"/>
            <a:ext cx="1289400" cy="226200"/>
          </a:xfrm>
          <a:prstGeom prst="rect">
            <a:avLst/>
          </a:prstGeom>
        </p:spPr>
        <p:txBody>
          <a:bodyPr anchorCtr="0" anchor="t" bIns="0" lIns="0" spcFirstLastPara="1" rIns="0" wrap="square" tIns="0">
            <a:noAutofit/>
          </a:bodyPr>
          <a:lstStyle>
            <a:lvl1pPr lvl="0">
              <a:spcBef>
                <a:spcPts val="0"/>
              </a:spcBef>
              <a:spcAft>
                <a:spcPts val="0"/>
              </a:spcAft>
              <a:buNone/>
              <a:defRPr>
                <a:latin typeface="Figtree Light"/>
                <a:ea typeface="Figtree Light"/>
                <a:cs typeface="Figtree Light"/>
                <a:sym typeface="Figtree Light"/>
              </a:defRPr>
            </a:lvl1pPr>
            <a:lvl2pPr lvl="1">
              <a:spcBef>
                <a:spcPts val="0"/>
              </a:spcBef>
              <a:spcAft>
                <a:spcPts val="0"/>
              </a:spcAft>
              <a:buNone/>
              <a:defRPr>
                <a:latin typeface="Figtree Light"/>
                <a:ea typeface="Figtree Light"/>
                <a:cs typeface="Figtree Light"/>
                <a:sym typeface="Figtree Light"/>
              </a:defRPr>
            </a:lvl2pPr>
            <a:lvl3pPr lvl="2">
              <a:spcBef>
                <a:spcPts val="0"/>
              </a:spcBef>
              <a:spcAft>
                <a:spcPts val="0"/>
              </a:spcAft>
              <a:buNone/>
              <a:defRPr>
                <a:latin typeface="Figtree Light"/>
                <a:ea typeface="Figtree Light"/>
                <a:cs typeface="Figtree Light"/>
                <a:sym typeface="Figtree Light"/>
              </a:defRPr>
            </a:lvl3pPr>
            <a:lvl4pPr lvl="3">
              <a:spcBef>
                <a:spcPts val="0"/>
              </a:spcBef>
              <a:spcAft>
                <a:spcPts val="0"/>
              </a:spcAft>
              <a:buNone/>
              <a:defRPr>
                <a:latin typeface="Figtree Light"/>
                <a:ea typeface="Figtree Light"/>
                <a:cs typeface="Figtree Light"/>
                <a:sym typeface="Figtree Light"/>
              </a:defRPr>
            </a:lvl4pPr>
            <a:lvl5pPr lvl="4">
              <a:spcBef>
                <a:spcPts val="0"/>
              </a:spcBef>
              <a:spcAft>
                <a:spcPts val="0"/>
              </a:spcAft>
              <a:buNone/>
              <a:defRPr>
                <a:latin typeface="Figtree Light"/>
                <a:ea typeface="Figtree Light"/>
                <a:cs typeface="Figtree Light"/>
                <a:sym typeface="Figtree Light"/>
              </a:defRPr>
            </a:lvl5pPr>
            <a:lvl6pPr lvl="5">
              <a:spcBef>
                <a:spcPts val="0"/>
              </a:spcBef>
              <a:spcAft>
                <a:spcPts val="0"/>
              </a:spcAft>
              <a:buNone/>
              <a:defRPr>
                <a:latin typeface="Figtree Light"/>
                <a:ea typeface="Figtree Light"/>
                <a:cs typeface="Figtree Light"/>
                <a:sym typeface="Figtree Light"/>
              </a:defRPr>
            </a:lvl6pPr>
            <a:lvl7pPr lvl="6">
              <a:spcBef>
                <a:spcPts val="0"/>
              </a:spcBef>
              <a:spcAft>
                <a:spcPts val="0"/>
              </a:spcAft>
              <a:buNone/>
              <a:defRPr>
                <a:latin typeface="Figtree Light"/>
                <a:ea typeface="Figtree Light"/>
                <a:cs typeface="Figtree Light"/>
                <a:sym typeface="Figtree Light"/>
              </a:defRPr>
            </a:lvl7pPr>
            <a:lvl8pPr lvl="7">
              <a:spcBef>
                <a:spcPts val="0"/>
              </a:spcBef>
              <a:spcAft>
                <a:spcPts val="0"/>
              </a:spcAft>
              <a:buNone/>
              <a:defRPr>
                <a:latin typeface="Figtree Light"/>
                <a:ea typeface="Figtree Light"/>
                <a:cs typeface="Figtree Light"/>
                <a:sym typeface="Figtree Light"/>
              </a:defRPr>
            </a:lvl8pPr>
            <a:lvl9pPr lvl="8">
              <a:spcBef>
                <a:spcPts val="0"/>
              </a:spcBef>
              <a:spcAft>
                <a:spcPts val="0"/>
              </a:spcAft>
              <a:buNone/>
              <a:defRPr>
                <a:latin typeface="Figtree Light"/>
                <a:ea typeface="Figtree Light"/>
                <a:cs typeface="Figtree Light"/>
                <a:sym typeface="Figtree Light"/>
              </a:defRPr>
            </a:lvl9pPr>
          </a:lstStyle>
          <a:p/>
        </p:txBody>
      </p:sp>
      <p:sp>
        <p:nvSpPr>
          <p:cNvPr id="315" name="Google Shape;315;p25"/>
          <p:cNvSpPr txBox="1"/>
          <p:nvPr>
            <p:ph idx="9" type="subTitle"/>
          </p:nvPr>
        </p:nvSpPr>
        <p:spPr>
          <a:xfrm>
            <a:off x="442900" y="3418396"/>
            <a:ext cx="1289400" cy="1254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accent3"/>
                </a:solidFill>
                <a:latin typeface="Jost"/>
                <a:ea typeface="Jost"/>
                <a:cs typeface="Jost"/>
                <a:sym typeface="Jost"/>
              </a:defRPr>
            </a:lvl1pPr>
            <a:lvl2pPr lvl="1">
              <a:spcBef>
                <a:spcPts val="0"/>
              </a:spcBef>
              <a:spcAft>
                <a:spcPts val="0"/>
              </a:spcAft>
              <a:buNone/>
              <a:defRPr sz="900">
                <a:solidFill>
                  <a:schemeClr val="accent3"/>
                </a:solidFill>
                <a:latin typeface="Jost"/>
                <a:ea typeface="Jost"/>
                <a:cs typeface="Jost"/>
                <a:sym typeface="Jost"/>
              </a:defRPr>
            </a:lvl2pPr>
            <a:lvl3pPr lvl="2">
              <a:spcBef>
                <a:spcPts val="0"/>
              </a:spcBef>
              <a:spcAft>
                <a:spcPts val="0"/>
              </a:spcAft>
              <a:buNone/>
              <a:defRPr sz="900">
                <a:solidFill>
                  <a:schemeClr val="accent3"/>
                </a:solidFill>
                <a:latin typeface="Jost"/>
                <a:ea typeface="Jost"/>
                <a:cs typeface="Jost"/>
                <a:sym typeface="Jost"/>
              </a:defRPr>
            </a:lvl3pPr>
            <a:lvl4pPr lvl="3">
              <a:spcBef>
                <a:spcPts val="0"/>
              </a:spcBef>
              <a:spcAft>
                <a:spcPts val="0"/>
              </a:spcAft>
              <a:buNone/>
              <a:defRPr sz="900">
                <a:solidFill>
                  <a:schemeClr val="accent3"/>
                </a:solidFill>
                <a:latin typeface="Jost"/>
                <a:ea typeface="Jost"/>
                <a:cs typeface="Jost"/>
                <a:sym typeface="Jost"/>
              </a:defRPr>
            </a:lvl4pPr>
            <a:lvl5pPr lvl="4">
              <a:spcBef>
                <a:spcPts val="0"/>
              </a:spcBef>
              <a:spcAft>
                <a:spcPts val="0"/>
              </a:spcAft>
              <a:buNone/>
              <a:defRPr sz="900">
                <a:solidFill>
                  <a:schemeClr val="accent3"/>
                </a:solidFill>
                <a:latin typeface="Jost"/>
                <a:ea typeface="Jost"/>
                <a:cs typeface="Jost"/>
                <a:sym typeface="Jost"/>
              </a:defRPr>
            </a:lvl5pPr>
            <a:lvl6pPr lvl="5">
              <a:spcBef>
                <a:spcPts val="0"/>
              </a:spcBef>
              <a:spcAft>
                <a:spcPts val="0"/>
              </a:spcAft>
              <a:buNone/>
              <a:defRPr sz="900">
                <a:solidFill>
                  <a:schemeClr val="accent3"/>
                </a:solidFill>
                <a:latin typeface="Jost"/>
                <a:ea typeface="Jost"/>
                <a:cs typeface="Jost"/>
                <a:sym typeface="Jost"/>
              </a:defRPr>
            </a:lvl6pPr>
            <a:lvl7pPr lvl="6">
              <a:spcBef>
                <a:spcPts val="0"/>
              </a:spcBef>
              <a:spcAft>
                <a:spcPts val="0"/>
              </a:spcAft>
              <a:buNone/>
              <a:defRPr sz="900">
                <a:solidFill>
                  <a:schemeClr val="accent3"/>
                </a:solidFill>
                <a:latin typeface="Jost"/>
                <a:ea typeface="Jost"/>
                <a:cs typeface="Jost"/>
                <a:sym typeface="Jost"/>
              </a:defRPr>
            </a:lvl7pPr>
            <a:lvl8pPr lvl="7">
              <a:spcBef>
                <a:spcPts val="0"/>
              </a:spcBef>
              <a:spcAft>
                <a:spcPts val="0"/>
              </a:spcAft>
              <a:buNone/>
              <a:defRPr sz="900">
                <a:solidFill>
                  <a:schemeClr val="accent3"/>
                </a:solidFill>
                <a:latin typeface="Jost"/>
                <a:ea typeface="Jost"/>
                <a:cs typeface="Jost"/>
                <a:sym typeface="Jost"/>
              </a:defRPr>
            </a:lvl8pPr>
            <a:lvl9pPr lvl="8">
              <a:spcBef>
                <a:spcPts val="0"/>
              </a:spcBef>
              <a:spcAft>
                <a:spcPts val="0"/>
              </a:spcAft>
              <a:buNone/>
              <a:defRPr sz="900">
                <a:solidFill>
                  <a:schemeClr val="accent3"/>
                </a:solidFill>
                <a:latin typeface="Jost"/>
                <a:ea typeface="Jost"/>
                <a:cs typeface="Jost"/>
                <a:sym typeface="Jost"/>
              </a:defRPr>
            </a:lvl9pPr>
          </a:lstStyle>
          <a:p/>
        </p:txBody>
      </p:sp>
      <p:sp>
        <p:nvSpPr>
          <p:cNvPr id="316" name="Google Shape;316;p25"/>
          <p:cNvSpPr txBox="1"/>
          <p:nvPr>
            <p:ph idx="13" type="body"/>
          </p:nvPr>
        </p:nvSpPr>
        <p:spPr>
          <a:xfrm>
            <a:off x="442898" y="3850550"/>
            <a:ext cx="1289400" cy="714000"/>
          </a:xfrm>
          <a:prstGeom prst="rect">
            <a:avLst/>
          </a:prstGeom>
        </p:spPr>
        <p:txBody>
          <a:bodyPr anchorCtr="0" anchor="t" bIns="0" lIns="0" spcFirstLastPara="1" rIns="0" wrap="square" tIns="0">
            <a:noAutofit/>
          </a:bodyPr>
          <a:lstStyle>
            <a:lvl1pPr indent="-285750" lvl="0" marL="457200">
              <a:spcBef>
                <a:spcPts val="0"/>
              </a:spcBef>
              <a:spcAft>
                <a:spcPts val="0"/>
              </a:spcAft>
              <a:buClr>
                <a:schemeClr val="dk1"/>
              </a:buClr>
              <a:buSzPts val="900"/>
              <a:buFont typeface="Jost Light"/>
              <a:buChar char="●"/>
              <a:defRPr sz="900">
                <a:latin typeface="Jost Light"/>
                <a:ea typeface="Jost Light"/>
                <a:cs typeface="Jost Light"/>
                <a:sym typeface="Jost Light"/>
              </a:defRPr>
            </a:lvl1pPr>
            <a:lvl2pPr indent="-285750" lvl="1" marL="914400">
              <a:spcBef>
                <a:spcPts val="0"/>
              </a:spcBef>
              <a:spcAft>
                <a:spcPts val="0"/>
              </a:spcAft>
              <a:buClr>
                <a:schemeClr val="dk1"/>
              </a:buClr>
              <a:buSzPts val="900"/>
              <a:buFont typeface="Jost Light"/>
              <a:buChar char="○"/>
              <a:defRPr sz="900">
                <a:latin typeface="Jost Light"/>
                <a:ea typeface="Jost Light"/>
                <a:cs typeface="Jost Light"/>
                <a:sym typeface="Jost Light"/>
              </a:defRPr>
            </a:lvl2pPr>
            <a:lvl3pPr indent="-285750" lvl="2" marL="1371600">
              <a:spcBef>
                <a:spcPts val="0"/>
              </a:spcBef>
              <a:spcAft>
                <a:spcPts val="0"/>
              </a:spcAft>
              <a:buClr>
                <a:schemeClr val="dk1"/>
              </a:buClr>
              <a:buSzPts val="900"/>
              <a:buFont typeface="Jost Light"/>
              <a:buChar char="■"/>
              <a:defRPr sz="900">
                <a:latin typeface="Jost Light"/>
                <a:ea typeface="Jost Light"/>
                <a:cs typeface="Jost Light"/>
                <a:sym typeface="Jost Light"/>
              </a:defRPr>
            </a:lvl3pPr>
            <a:lvl4pPr indent="-285750" lvl="3" marL="1828800">
              <a:spcBef>
                <a:spcPts val="0"/>
              </a:spcBef>
              <a:spcAft>
                <a:spcPts val="0"/>
              </a:spcAft>
              <a:buClr>
                <a:schemeClr val="dk1"/>
              </a:buClr>
              <a:buSzPts val="900"/>
              <a:buFont typeface="Jost Light"/>
              <a:buChar char="●"/>
              <a:defRPr sz="900">
                <a:latin typeface="Jost Light"/>
                <a:ea typeface="Jost Light"/>
                <a:cs typeface="Jost Light"/>
                <a:sym typeface="Jost Light"/>
              </a:defRPr>
            </a:lvl4pPr>
            <a:lvl5pPr indent="-285750" lvl="4" marL="2286000">
              <a:spcBef>
                <a:spcPts val="0"/>
              </a:spcBef>
              <a:spcAft>
                <a:spcPts val="0"/>
              </a:spcAft>
              <a:buClr>
                <a:schemeClr val="dk1"/>
              </a:buClr>
              <a:buSzPts val="900"/>
              <a:buFont typeface="Jost Light"/>
              <a:buChar char="○"/>
              <a:defRPr sz="900">
                <a:latin typeface="Jost Light"/>
                <a:ea typeface="Jost Light"/>
                <a:cs typeface="Jost Light"/>
                <a:sym typeface="Jost Light"/>
              </a:defRPr>
            </a:lvl5pPr>
            <a:lvl6pPr indent="-285750" lvl="5" marL="2743200">
              <a:spcBef>
                <a:spcPts val="0"/>
              </a:spcBef>
              <a:spcAft>
                <a:spcPts val="0"/>
              </a:spcAft>
              <a:buClr>
                <a:schemeClr val="dk1"/>
              </a:buClr>
              <a:buSzPts val="900"/>
              <a:buFont typeface="Jost Light"/>
              <a:buChar char="■"/>
              <a:defRPr sz="900">
                <a:latin typeface="Jost Light"/>
                <a:ea typeface="Jost Light"/>
                <a:cs typeface="Jost Light"/>
                <a:sym typeface="Jost Light"/>
              </a:defRPr>
            </a:lvl6pPr>
            <a:lvl7pPr indent="-285750" lvl="6" marL="3200400">
              <a:spcBef>
                <a:spcPts val="0"/>
              </a:spcBef>
              <a:spcAft>
                <a:spcPts val="0"/>
              </a:spcAft>
              <a:buClr>
                <a:schemeClr val="dk1"/>
              </a:buClr>
              <a:buSzPts val="900"/>
              <a:buFont typeface="Jost Light"/>
              <a:buChar char="●"/>
              <a:defRPr sz="900">
                <a:latin typeface="Jost Light"/>
                <a:ea typeface="Jost Light"/>
                <a:cs typeface="Jost Light"/>
                <a:sym typeface="Jost Light"/>
              </a:defRPr>
            </a:lvl7pPr>
            <a:lvl8pPr indent="-285750" lvl="7" marL="3657600">
              <a:spcBef>
                <a:spcPts val="0"/>
              </a:spcBef>
              <a:spcAft>
                <a:spcPts val="0"/>
              </a:spcAft>
              <a:buClr>
                <a:schemeClr val="dk1"/>
              </a:buClr>
              <a:buSzPts val="900"/>
              <a:buFont typeface="Jost Light"/>
              <a:buChar char="○"/>
              <a:defRPr sz="900">
                <a:latin typeface="Jost Light"/>
                <a:ea typeface="Jost Light"/>
                <a:cs typeface="Jost Light"/>
                <a:sym typeface="Jost Light"/>
              </a:defRPr>
            </a:lvl8pPr>
            <a:lvl9pPr indent="-285750" lvl="8" marL="4114800">
              <a:spcBef>
                <a:spcPts val="0"/>
              </a:spcBef>
              <a:spcAft>
                <a:spcPts val="0"/>
              </a:spcAft>
              <a:buClr>
                <a:schemeClr val="dk1"/>
              </a:buClr>
              <a:buSzPts val="900"/>
              <a:buFont typeface="Jost Light"/>
              <a:buChar char="■"/>
              <a:defRPr sz="900">
                <a:latin typeface="Jost Light"/>
                <a:ea typeface="Jost Light"/>
                <a:cs typeface="Jost Light"/>
                <a:sym typeface="Jost Light"/>
              </a:defRPr>
            </a:lvl9pPr>
          </a:lstStyle>
          <a:p/>
        </p:txBody>
      </p:sp>
      <p:sp>
        <p:nvSpPr>
          <p:cNvPr id="317" name="Google Shape;317;p25"/>
          <p:cNvSpPr txBox="1"/>
          <p:nvPr>
            <p:ph idx="14" type="subTitle"/>
          </p:nvPr>
        </p:nvSpPr>
        <p:spPr>
          <a:xfrm>
            <a:off x="3201413" y="3173750"/>
            <a:ext cx="1289400" cy="226200"/>
          </a:xfrm>
          <a:prstGeom prst="rect">
            <a:avLst/>
          </a:prstGeom>
        </p:spPr>
        <p:txBody>
          <a:bodyPr anchorCtr="0" anchor="t" bIns="0" lIns="0" spcFirstLastPara="1" rIns="0" wrap="square" tIns="0">
            <a:noAutofit/>
          </a:bodyPr>
          <a:lstStyle>
            <a:lvl1pPr lvl="0">
              <a:spcBef>
                <a:spcPts val="0"/>
              </a:spcBef>
              <a:spcAft>
                <a:spcPts val="0"/>
              </a:spcAft>
              <a:buNone/>
              <a:defRPr>
                <a:latin typeface="Figtree Light"/>
                <a:ea typeface="Figtree Light"/>
                <a:cs typeface="Figtree Light"/>
                <a:sym typeface="Figtree Light"/>
              </a:defRPr>
            </a:lvl1pPr>
            <a:lvl2pPr lvl="1">
              <a:spcBef>
                <a:spcPts val="0"/>
              </a:spcBef>
              <a:spcAft>
                <a:spcPts val="0"/>
              </a:spcAft>
              <a:buNone/>
              <a:defRPr>
                <a:latin typeface="Figtree Light"/>
                <a:ea typeface="Figtree Light"/>
                <a:cs typeface="Figtree Light"/>
                <a:sym typeface="Figtree Light"/>
              </a:defRPr>
            </a:lvl2pPr>
            <a:lvl3pPr lvl="2">
              <a:spcBef>
                <a:spcPts val="0"/>
              </a:spcBef>
              <a:spcAft>
                <a:spcPts val="0"/>
              </a:spcAft>
              <a:buNone/>
              <a:defRPr>
                <a:latin typeface="Figtree Light"/>
                <a:ea typeface="Figtree Light"/>
                <a:cs typeface="Figtree Light"/>
                <a:sym typeface="Figtree Light"/>
              </a:defRPr>
            </a:lvl3pPr>
            <a:lvl4pPr lvl="3">
              <a:spcBef>
                <a:spcPts val="0"/>
              </a:spcBef>
              <a:spcAft>
                <a:spcPts val="0"/>
              </a:spcAft>
              <a:buNone/>
              <a:defRPr>
                <a:latin typeface="Figtree Light"/>
                <a:ea typeface="Figtree Light"/>
                <a:cs typeface="Figtree Light"/>
                <a:sym typeface="Figtree Light"/>
              </a:defRPr>
            </a:lvl4pPr>
            <a:lvl5pPr lvl="4">
              <a:spcBef>
                <a:spcPts val="0"/>
              </a:spcBef>
              <a:spcAft>
                <a:spcPts val="0"/>
              </a:spcAft>
              <a:buNone/>
              <a:defRPr>
                <a:latin typeface="Figtree Light"/>
                <a:ea typeface="Figtree Light"/>
                <a:cs typeface="Figtree Light"/>
                <a:sym typeface="Figtree Light"/>
              </a:defRPr>
            </a:lvl5pPr>
            <a:lvl6pPr lvl="5">
              <a:spcBef>
                <a:spcPts val="0"/>
              </a:spcBef>
              <a:spcAft>
                <a:spcPts val="0"/>
              </a:spcAft>
              <a:buNone/>
              <a:defRPr>
                <a:latin typeface="Figtree Light"/>
                <a:ea typeface="Figtree Light"/>
                <a:cs typeface="Figtree Light"/>
                <a:sym typeface="Figtree Light"/>
              </a:defRPr>
            </a:lvl6pPr>
            <a:lvl7pPr lvl="6">
              <a:spcBef>
                <a:spcPts val="0"/>
              </a:spcBef>
              <a:spcAft>
                <a:spcPts val="0"/>
              </a:spcAft>
              <a:buNone/>
              <a:defRPr>
                <a:latin typeface="Figtree Light"/>
                <a:ea typeface="Figtree Light"/>
                <a:cs typeface="Figtree Light"/>
                <a:sym typeface="Figtree Light"/>
              </a:defRPr>
            </a:lvl7pPr>
            <a:lvl8pPr lvl="7">
              <a:spcBef>
                <a:spcPts val="0"/>
              </a:spcBef>
              <a:spcAft>
                <a:spcPts val="0"/>
              </a:spcAft>
              <a:buNone/>
              <a:defRPr>
                <a:latin typeface="Figtree Light"/>
                <a:ea typeface="Figtree Light"/>
                <a:cs typeface="Figtree Light"/>
                <a:sym typeface="Figtree Light"/>
              </a:defRPr>
            </a:lvl8pPr>
            <a:lvl9pPr lvl="8">
              <a:spcBef>
                <a:spcPts val="0"/>
              </a:spcBef>
              <a:spcAft>
                <a:spcPts val="0"/>
              </a:spcAft>
              <a:buNone/>
              <a:defRPr>
                <a:latin typeface="Figtree Light"/>
                <a:ea typeface="Figtree Light"/>
                <a:cs typeface="Figtree Light"/>
                <a:sym typeface="Figtree Light"/>
              </a:defRPr>
            </a:lvl9pPr>
          </a:lstStyle>
          <a:p/>
        </p:txBody>
      </p:sp>
      <p:sp>
        <p:nvSpPr>
          <p:cNvPr id="318" name="Google Shape;318;p25"/>
          <p:cNvSpPr txBox="1"/>
          <p:nvPr>
            <p:ph idx="15" type="subTitle"/>
          </p:nvPr>
        </p:nvSpPr>
        <p:spPr>
          <a:xfrm>
            <a:off x="3201413" y="3419421"/>
            <a:ext cx="1289400" cy="1254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accent3"/>
                </a:solidFill>
                <a:latin typeface="Jost"/>
                <a:ea typeface="Jost"/>
                <a:cs typeface="Jost"/>
                <a:sym typeface="Jost"/>
              </a:defRPr>
            </a:lvl1pPr>
            <a:lvl2pPr lvl="1">
              <a:spcBef>
                <a:spcPts val="0"/>
              </a:spcBef>
              <a:spcAft>
                <a:spcPts val="0"/>
              </a:spcAft>
              <a:buNone/>
              <a:defRPr sz="900">
                <a:solidFill>
                  <a:schemeClr val="accent3"/>
                </a:solidFill>
                <a:latin typeface="Jost"/>
                <a:ea typeface="Jost"/>
                <a:cs typeface="Jost"/>
                <a:sym typeface="Jost"/>
              </a:defRPr>
            </a:lvl2pPr>
            <a:lvl3pPr lvl="2">
              <a:spcBef>
                <a:spcPts val="0"/>
              </a:spcBef>
              <a:spcAft>
                <a:spcPts val="0"/>
              </a:spcAft>
              <a:buNone/>
              <a:defRPr sz="900">
                <a:solidFill>
                  <a:schemeClr val="accent3"/>
                </a:solidFill>
                <a:latin typeface="Jost"/>
                <a:ea typeface="Jost"/>
                <a:cs typeface="Jost"/>
                <a:sym typeface="Jost"/>
              </a:defRPr>
            </a:lvl3pPr>
            <a:lvl4pPr lvl="3">
              <a:spcBef>
                <a:spcPts val="0"/>
              </a:spcBef>
              <a:spcAft>
                <a:spcPts val="0"/>
              </a:spcAft>
              <a:buNone/>
              <a:defRPr sz="900">
                <a:solidFill>
                  <a:schemeClr val="accent3"/>
                </a:solidFill>
                <a:latin typeface="Jost"/>
                <a:ea typeface="Jost"/>
                <a:cs typeface="Jost"/>
                <a:sym typeface="Jost"/>
              </a:defRPr>
            </a:lvl4pPr>
            <a:lvl5pPr lvl="4">
              <a:spcBef>
                <a:spcPts val="0"/>
              </a:spcBef>
              <a:spcAft>
                <a:spcPts val="0"/>
              </a:spcAft>
              <a:buNone/>
              <a:defRPr sz="900">
                <a:solidFill>
                  <a:schemeClr val="accent3"/>
                </a:solidFill>
                <a:latin typeface="Jost"/>
                <a:ea typeface="Jost"/>
                <a:cs typeface="Jost"/>
                <a:sym typeface="Jost"/>
              </a:defRPr>
            </a:lvl5pPr>
            <a:lvl6pPr lvl="5">
              <a:spcBef>
                <a:spcPts val="0"/>
              </a:spcBef>
              <a:spcAft>
                <a:spcPts val="0"/>
              </a:spcAft>
              <a:buNone/>
              <a:defRPr sz="900">
                <a:solidFill>
                  <a:schemeClr val="accent3"/>
                </a:solidFill>
                <a:latin typeface="Jost"/>
                <a:ea typeface="Jost"/>
                <a:cs typeface="Jost"/>
                <a:sym typeface="Jost"/>
              </a:defRPr>
            </a:lvl6pPr>
            <a:lvl7pPr lvl="6">
              <a:spcBef>
                <a:spcPts val="0"/>
              </a:spcBef>
              <a:spcAft>
                <a:spcPts val="0"/>
              </a:spcAft>
              <a:buNone/>
              <a:defRPr sz="900">
                <a:solidFill>
                  <a:schemeClr val="accent3"/>
                </a:solidFill>
                <a:latin typeface="Jost"/>
                <a:ea typeface="Jost"/>
                <a:cs typeface="Jost"/>
                <a:sym typeface="Jost"/>
              </a:defRPr>
            </a:lvl7pPr>
            <a:lvl8pPr lvl="7">
              <a:spcBef>
                <a:spcPts val="0"/>
              </a:spcBef>
              <a:spcAft>
                <a:spcPts val="0"/>
              </a:spcAft>
              <a:buNone/>
              <a:defRPr sz="900">
                <a:solidFill>
                  <a:schemeClr val="accent3"/>
                </a:solidFill>
                <a:latin typeface="Jost"/>
                <a:ea typeface="Jost"/>
                <a:cs typeface="Jost"/>
                <a:sym typeface="Jost"/>
              </a:defRPr>
            </a:lvl8pPr>
            <a:lvl9pPr lvl="8">
              <a:spcBef>
                <a:spcPts val="0"/>
              </a:spcBef>
              <a:spcAft>
                <a:spcPts val="0"/>
              </a:spcAft>
              <a:buNone/>
              <a:defRPr sz="900">
                <a:solidFill>
                  <a:schemeClr val="accent3"/>
                </a:solidFill>
                <a:latin typeface="Jost"/>
                <a:ea typeface="Jost"/>
                <a:cs typeface="Jost"/>
                <a:sym typeface="Jost"/>
              </a:defRPr>
            </a:lvl9pPr>
          </a:lstStyle>
          <a:p/>
        </p:txBody>
      </p:sp>
      <p:sp>
        <p:nvSpPr>
          <p:cNvPr id="319" name="Google Shape;319;p25"/>
          <p:cNvSpPr txBox="1"/>
          <p:nvPr>
            <p:ph idx="16" type="body"/>
          </p:nvPr>
        </p:nvSpPr>
        <p:spPr>
          <a:xfrm>
            <a:off x="3201411" y="3851575"/>
            <a:ext cx="1289400" cy="714000"/>
          </a:xfrm>
          <a:prstGeom prst="rect">
            <a:avLst/>
          </a:prstGeom>
        </p:spPr>
        <p:txBody>
          <a:bodyPr anchorCtr="0" anchor="t" bIns="0" lIns="0" spcFirstLastPara="1" rIns="0" wrap="square" tIns="0">
            <a:noAutofit/>
          </a:bodyPr>
          <a:lstStyle>
            <a:lvl1pPr indent="-285750" lvl="0" marL="457200">
              <a:spcBef>
                <a:spcPts val="0"/>
              </a:spcBef>
              <a:spcAft>
                <a:spcPts val="0"/>
              </a:spcAft>
              <a:buClr>
                <a:schemeClr val="dk1"/>
              </a:buClr>
              <a:buSzPts val="900"/>
              <a:buFont typeface="Jost Light"/>
              <a:buChar char="●"/>
              <a:defRPr sz="900">
                <a:latin typeface="Jost Light"/>
                <a:ea typeface="Jost Light"/>
                <a:cs typeface="Jost Light"/>
                <a:sym typeface="Jost Light"/>
              </a:defRPr>
            </a:lvl1pPr>
            <a:lvl2pPr indent="-285750" lvl="1" marL="914400">
              <a:spcBef>
                <a:spcPts val="0"/>
              </a:spcBef>
              <a:spcAft>
                <a:spcPts val="0"/>
              </a:spcAft>
              <a:buClr>
                <a:schemeClr val="dk1"/>
              </a:buClr>
              <a:buSzPts val="900"/>
              <a:buFont typeface="Jost Light"/>
              <a:buChar char="○"/>
              <a:defRPr sz="900">
                <a:latin typeface="Jost Light"/>
                <a:ea typeface="Jost Light"/>
                <a:cs typeface="Jost Light"/>
                <a:sym typeface="Jost Light"/>
              </a:defRPr>
            </a:lvl2pPr>
            <a:lvl3pPr indent="-285750" lvl="2" marL="1371600">
              <a:spcBef>
                <a:spcPts val="0"/>
              </a:spcBef>
              <a:spcAft>
                <a:spcPts val="0"/>
              </a:spcAft>
              <a:buClr>
                <a:schemeClr val="dk1"/>
              </a:buClr>
              <a:buSzPts val="900"/>
              <a:buFont typeface="Jost Light"/>
              <a:buChar char="■"/>
              <a:defRPr sz="900">
                <a:latin typeface="Jost Light"/>
                <a:ea typeface="Jost Light"/>
                <a:cs typeface="Jost Light"/>
                <a:sym typeface="Jost Light"/>
              </a:defRPr>
            </a:lvl3pPr>
            <a:lvl4pPr indent="-285750" lvl="3" marL="1828800">
              <a:spcBef>
                <a:spcPts val="0"/>
              </a:spcBef>
              <a:spcAft>
                <a:spcPts val="0"/>
              </a:spcAft>
              <a:buClr>
                <a:schemeClr val="dk1"/>
              </a:buClr>
              <a:buSzPts val="900"/>
              <a:buFont typeface="Jost Light"/>
              <a:buChar char="●"/>
              <a:defRPr sz="900">
                <a:latin typeface="Jost Light"/>
                <a:ea typeface="Jost Light"/>
                <a:cs typeface="Jost Light"/>
                <a:sym typeface="Jost Light"/>
              </a:defRPr>
            </a:lvl4pPr>
            <a:lvl5pPr indent="-285750" lvl="4" marL="2286000">
              <a:spcBef>
                <a:spcPts val="0"/>
              </a:spcBef>
              <a:spcAft>
                <a:spcPts val="0"/>
              </a:spcAft>
              <a:buClr>
                <a:schemeClr val="dk1"/>
              </a:buClr>
              <a:buSzPts val="900"/>
              <a:buFont typeface="Jost Light"/>
              <a:buChar char="○"/>
              <a:defRPr sz="900">
                <a:latin typeface="Jost Light"/>
                <a:ea typeface="Jost Light"/>
                <a:cs typeface="Jost Light"/>
                <a:sym typeface="Jost Light"/>
              </a:defRPr>
            </a:lvl5pPr>
            <a:lvl6pPr indent="-285750" lvl="5" marL="2743200">
              <a:spcBef>
                <a:spcPts val="0"/>
              </a:spcBef>
              <a:spcAft>
                <a:spcPts val="0"/>
              </a:spcAft>
              <a:buClr>
                <a:schemeClr val="dk1"/>
              </a:buClr>
              <a:buSzPts val="900"/>
              <a:buFont typeface="Jost Light"/>
              <a:buChar char="■"/>
              <a:defRPr sz="900">
                <a:latin typeface="Jost Light"/>
                <a:ea typeface="Jost Light"/>
                <a:cs typeface="Jost Light"/>
                <a:sym typeface="Jost Light"/>
              </a:defRPr>
            </a:lvl6pPr>
            <a:lvl7pPr indent="-285750" lvl="6" marL="3200400">
              <a:spcBef>
                <a:spcPts val="0"/>
              </a:spcBef>
              <a:spcAft>
                <a:spcPts val="0"/>
              </a:spcAft>
              <a:buClr>
                <a:schemeClr val="dk1"/>
              </a:buClr>
              <a:buSzPts val="900"/>
              <a:buFont typeface="Jost Light"/>
              <a:buChar char="●"/>
              <a:defRPr sz="900">
                <a:latin typeface="Jost Light"/>
                <a:ea typeface="Jost Light"/>
                <a:cs typeface="Jost Light"/>
                <a:sym typeface="Jost Light"/>
              </a:defRPr>
            </a:lvl7pPr>
            <a:lvl8pPr indent="-285750" lvl="7" marL="3657600">
              <a:spcBef>
                <a:spcPts val="0"/>
              </a:spcBef>
              <a:spcAft>
                <a:spcPts val="0"/>
              </a:spcAft>
              <a:buClr>
                <a:schemeClr val="dk1"/>
              </a:buClr>
              <a:buSzPts val="900"/>
              <a:buFont typeface="Jost Light"/>
              <a:buChar char="○"/>
              <a:defRPr sz="900">
                <a:latin typeface="Jost Light"/>
                <a:ea typeface="Jost Light"/>
                <a:cs typeface="Jost Light"/>
                <a:sym typeface="Jost Light"/>
              </a:defRPr>
            </a:lvl8pPr>
            <a:lvl9pPr indent="-285750" lvl="8" marL="4114800">
              <a:spcBef>
                <a:spcPts val="0"/>
              </a:spcBef>
              <a:spcAft>
                <a:spcPts val="0"/>
              </a:spcAft>
              <a:buClr>
                <a:schemeClr val="dk1"/>
              </a:buClr>
              <a:buSzPts val="900"/>
              <a:buFont typeface="Jost Light"/>
              <a:buChar char="■"/>
              <a:defRPr sz="900">
                <a:latin typeface="Jost Light"/>
                <a:ea typeface="Jost Light"/>
                <a:cs typeface="Jost Light"/>
                <a:sym typeface="Jost Light"/>
              </a:defRPr>
            </a:lvl9pPr>
          </a:lstStyle>
          <a:p/>
        </p:txBody>
      </p:sp>
      <p:sp>
        <p:nvSpPr>
          <p:cNvPr id="320" name="Google Shape;320;p25"/>
          <p:cNvSpPr txBox="1"/>
          <p:nvPr>
            <p:ph idx="17" type="subTitle"/>
          </p:nvPr>
        </p:nvSpPr>
        <p:spPr>
          <a:xfrm>
            <a:off x="4652727" y="3173750"/>
            <a:ext cx="1289400" cy="226200"/>
          </a:xfrm>
          <a:prstGeom prst="rect">
            <a:avLst/>
          </a:prstGeom>
        </p:spPr>
        <p:txBody>
          <a:bodyPr anchorCtr="0" anchor="t" bIns="0" lIns="0" spcFirstLastPara="1" rIns="0" wrap="square" tIns="0">
            <a:noAutofit/>
          </a:bodyPr>
          <a:lstStyle>
            <a:lvl1pPr lvl="0">
              <a:spcBef>
                <a:spcPts val="0"/>
              </a:spcBef>
              <a:spcAft>
                <a:spcPts val="0"/>
              </a:spcAft>
              <a:buNone/>
              <a:defRPr>
                <a:latin typeface="Figtree Light"/>
                <a:ea typeface="Figtree Light"/>
                <a:cs typeface="Figtree Light"/>
                <a:sym typeface="Figtree Light"/>
              </a:defRPr>
            </a:lvl1pPr>
            <a:lvl2pPr lvl="1">
              <a:spcBef>
                <a:spcPts val="0"/>
              </a:spcBef>
              <a:spcAft>
                <a:spcPts val="0"/>
              </a:spcAft>
              <a:buNone/>
              <a:defRPr>
                <a:latin typeface="Figtree Light"/>
                <a:ea typeface="Figtree Light"/>
                <a:cs typeface="Figtree Light"/>
                <a:sym typeface="Figtree Light"/>
              </a:defRPr>
            </a:lvl2pPr>
            <a:lvl3pPr lvl="2">
              <a:spcBef>
                <a:spcPts val="0"/>
              </a:spcBef>
              <a:spcAft>
                <a:spcPts val="0"/>
              </a:spcAft>
              <a:buNone/>
              <a:defRPr>
                <a:latin typeface="Figtree Light"/>
                <a:ea typeface="Figtree Light"/>
                <a:cs typeface="Figtree Light"/>
                <a:sym typeface="Figtree Light"/>
              </a:defRPr>
            </a:lvl3pPr>
            <a:lvl4pPr lvl="3">
              <a:spcBef>
                <a:spcPts val="0"/>
              </a:spcBef>
              <a:spcAft>
                <a:spcPts val="0"/>
              </a:spcAft>
              <a:buNone/>
              <a:defRPr>
                <a:latin typeface="Figtree Light"/>
                <a:ea typeface="Figtree Light"/>
                <a:cs typeface="Figtree Light"/>
                <a:sym typeface="Figtree Light"/>
              </a:defRPr>
            </a:lvl4pPr>
            <a:lvl5pPr lvl="4">
              <a:spcBef>
                <a:spcPts val="0"/>
              </a:spcBef>
              <a:spcAft>
                <a:spcPts val="0"/>
              </a:spcAft>
              <a:buNone/>
              <a:defRPr>
                <a:latin typeface="Figtree Light"/>
                <a:ea typeface="Figtree Light"/>
                <a:cs typeface="Figtree Light"/>
                <a:sym typeface="Figtree Light"/>
              </a:defRPr>
            </a:lvl5pPr>
            <a:lvl6pPr lvl="5">
              <a:spcBef>
                <a:spcPts val="0"/>
              </a:spcBef>
              <a:spcAft>
                <a:spcPts val="0"/>
              </a:spcAft>
              <a:buNone/>
              <a:defRPr>
                <a:latin typeface="Figtree Light"/>
                <a:ea typeface="Figtree Light"/>
                <a:cs typeface="Figtree Light"/>
                <a:sym typeface="Figtree Light"/>
              </a:defRPr>
            </a:lvl6pPr>
            <a:lvl7pPr lvl="6">
              <a:spcBef>
                <a:spcPts val="0"/>
              </a:spcBef>
              <a:spcAft>
                <a:spcPts val="0"/>
              </a:spcAft>
              <a:buNone/>
              <a:defRPr>
                <a:latin typeface="Figtree Light"/>
                <a:ea typeface="Figtree Light"/>
                <a:cs typeface="Figtree Light"/>
                <a:sym typeface="Figtree Light"/>
              </a:defRPr>
            </a:lvl7pPr>
            <a:lvl8pPr lvl="7">
              <a:spcBef>
                <a:spcPts val="0"/>
              </a:spcBef>
              <a:spcAft>
                <a:spcPts val="0"/>
              </a:spcAft>
              <a:buNone/>
              <a:defRPr>
                <a:latin typeface="Figtree Light"/>
                <a:ea typeface="Figtree Light"/>
                <a:cs typeface="Figtree Light"/>
                <a:sym typeface="Figtree Light"/>
              </a:defRPr>
            </a:lvl8pPr>
            <a:lvl9pPr lvl="8">
              <a:spcBef>
                <a:spcPts val="0"/>
              </a:spcBef>
              <a:spcAft>
                <a:spcPts val="0"/>
              </a:spcAft>
              <a:buNone/>
              <a:defRPr>
                <a:latin typeface="Figtree Light"/>
                <a:ea typeface="Figtree Light"/>
                <a:cs typeface="Figtree Light"/>
                <a:sym typeface="Figtree Light"/>
              </a:defRPr>
            </a:lvl9pPr>
          </a:lstStyle>
          <a:p/>
        </p:txBody>
      </p:sp>
      <p:sp>
        <p:nvSpPr>
          <p:cNvPr id="321" name="Google Shape;321;p25"/>
          <p:cNvSpPr txBox="1"/>
          <p:nvPr>
            <p:ph idx="18" type="subTitle"/>
          </p:nvPr>
        </p:nvSpPr>
        <p:spPr>
          <a:xfrm>
            <a:off x="4652727" y="3419421"/>
            <a:ext cx="1289400" cy="1254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accent3"/>
                </a:solidFill>
                <a:latin typeface="Jost"/>
                <a:ea typeface="Jost"/>
                <a:cs typeface="Jost"/>
                <a:sym typeface="Jost"/>
              </a:defRPr>
            </a:lvl1pPr>
            <a:lvl2pPr lvl="1">
              <a:spcBef>
                <a:spcPts val="0"/>
              </a:spcBef>
              <a:spcAft>
                <a:spcPts val="0"/>
              </a:spcAft>
              <a:buNone/>
              <a:defRPr sz="900">
                <a:solidFill>
                  <a:schemeClr val="accent3"/>
                </a:solidFill>
                <a:latin typeface="Jost"/>
                <a:ea typeface="Jost"/>
                <a:cs typeface="Jost"/>
                <a:sym typeface="Jost"/>
              </a:defRPr>
            </a:lvl2pPr>
            <a:lvl3pPr lvl="2">
              <a:spcBef>
                <a:spcPts val="0"/>
              </a:spcBef>
              <a:spcAft>
                <a:spcPts val="0"/>
              </a:spcAft>
              <a:buNone/>
              <a:defRPr sz="900">
                <a:solidFill>
                  <a:schemeClr val="accent3"/>
                </a:solidFill>
                <a:latin typeface="Jost"/>
                <a:ea typeface="Jost"/>
                <a:cs typeface="Jost"/>
                <a:sym typeface="Jost"/>
              </a:defRPr>
            </a:lvl3pPr>
            <a:lvl4pPr lvl="3">
              <a:spcBef>
                <a:spcPts val="0"/>
              </a:spcBef>
              <a:spcAft>
                <a:spcPts val="0"/>
              </a:spcAft>
              <a:buNone/>
              <a:defRPr sz="900">
                <a:solidFill>
                  <a:schemeClr val="accent3"/>
                </a:solidFill>
                <a:latin typeface="Jost"/>
                <a:ea typeface="Jost"/>
                <a:cs typeface="Jost"/>
                <a:sym typeface="Jost"/>
              </a:defRPr>
            </a:lvl4pPr>
            <a:lvl5pPr lvl="4">
              <a:spcBef>
                <a:spcPts val="0"/>
              </a:spcBef>
              <a:spcAft>
                <a:spcPts val="0"/>
              </a:spcAft>
              <a:buNone/>
              <a:defRPr sz="900">
                <a:solidFill>
                  <a:schemeClr val="accent3"/>
                </a:solidFill>
                <a:latin typeface="Jost"/>
                <a:ea typeface="Jost"/>
                <a:cs typeface="Jost"/>
                <a:sym typeface="Jost"/>
              </a:defRPr>
            </a:lvl5pPr>
            <a:lvl6pPr lvl="5">
              <a:spcBef>
                <a:spcPts val="0"/>
              </a:spcBef>
              <a:spcAft>
                <a:spcPts val="0"/>
              </a:spcAft>
              <a:buNone/>
              <a:defRPr sz="900">
                <a:solidFill>
                  <a:schemeClr val="accent3"/>
                </a:solidFill>
                <a:latin typeface="Jost"/>
                <a:ea typeface="Jost"/>
                <a:cs typeface="Jost"/>
                <a:sym typeface="Jost"/>
              </a:defRPr>
            </a:lvl6pPr>
            <a:lvl7pPr lvl="6">
              <a:spcBef>
                <a:spcPts val="0"/>
              </a:spcBef>
              <a:spcAft>
                <a:spcPts val="0"/>
              </a:spcAft>
              <a:buNone/>
              <a:defRPr sz="900">
                <a:solidFill>
                  <a:schemeClr val="accent3"/>
                </a:solidFill>
                <a:latin typeface="Jost"/>
                <a:ea typeface="Jost"/>
                <a:cs typeface="Jost"/>
                <a:sym typeface="Jost"/>
              </a:defRPr>
            </a:lvl7pPr>
            <a:lvl8pPr lvl="7">
              <a:spcBef>
                <a:spcPts val="0"/>
              </a:spcBef>
              <a:spcAft>
                <a:spcPts val="0"/>
              </a:spcAft>
              <a:buNone/>
              <a:defRPr sz="900">
                <a:solidFill>
                  <a:schemeClr val="accent3"/>
                </a:solidFill>
                <a:latin typeface="Jost"/>
                <a:ea typeface="Jost"/>
                <a:cs typeface="Jost"/>
                <a:sym typeface="Jost"/>
              </a:defRPr>
            </a:lvl8pPr>
            <a:lvl9pPr lvl="8">
              <a:spcBef>
                <a:spcPts val="0"/>
              </a:spcBef>
              <a:spcAft>
                <a:spcPts val="0"/>
              </a:spcAft>
              <a:buNone/>
              <a:defRPr sz="900">
                <a:solidFill>
                  <a:schemeClr val="accent3"/>
                </a:solidFill>
                <a:latin typeface="Jost"/>
                <a:ea typeface="Jost"/>
                <a:cs typeface="Jost"/>
                <a:sym typeface="Jost"/>
              </a:defRPr>
            </a:lvl9pPr>
          </a:lstStyle>
          <a:p/>
        </p:txBody>
      </p:sp>
      <p:sp>
        <p:nvSpPr>
          <p:cNvPr id="322" name="Google Shape;322;p25"/>
          <p:cNvSpPr txBox="1"/>
          <p:nvPr>
            <p:ph idx="19" type="body"/>
          </p:nvPr>
        </p:nvSpPr>
        <p:spPr>
          <a:xfrm>
            <a:off x="4652725" y="3851575"/>
            <a:ext cx="1289400" cy="714000"/>
          </a:xfrm>
          <a:prstGeom prst="rect">
            <a:avLst/>
          </a:prstGeom>
        </p:spPr>
        <p:txBody>
          <a:bodyPr anchorCtr="0" anchor="t" bIns="0" lIns="0" spcFirstLastPara="1" rIns="0" wrap="square" tIns="0">
            <a:noAutofit/>
          </a:bodyPr>
          <a:lstStyle>
            <a:lvl1pPr indent="-285750" lvl="0" marL="457200">
              <a:spcBef>
                <a:spcPts val="0"/>
              </a:spcBef>
              <a:spcAft>
                <a:spcPts val="0"/>
              </a:spcAft>
              <a:buClr>
                <a:schemeClr val="dk1"/>
              </a:buClr>
              <a:buSzPts val="900"/>
              <a:buFont typeface="Jost Light"/>
              <a:buChar char="●"/>
              <a:defRPr sz="900">
                <a:latin typeface="Jost Light"/>
                <a:ea typeface="Jost Light"/>
                <a:cs typeface="Jost Light"/>
                <a:sym typeface="Jost Light"/>
              </a:defRPr>
            </a:lvl1pPr>
            <a:lvl2pPr indent="-285750" lvl="1" marL="914400">
              <a:spcBef>
                <a:spcPts val="0"/>
              </a:spcBef>
              <a:spcAft>
                <a:spcPts val="0"/>
              </a:spcAft>
              <a:buClr>
                <a:schemeClr val="dk1"/>
              </a:buClr>
              <a:buSzPts val="900"/>
              <a:buFont typeface="Jost Light"/>
              <a:buChar char="○"/>
              <a:defRPr sz="900">
                <a:latin typeface="Jost Light"/>
                <a:ea typeface="Jost Light"/>
                <a:cs typeface="Jost Light"/>
                <a:sym typeface="Jost Light"/>
              </a:defRPr>
            </a:lvl2pPr>
            <a:lvl3pPr indent="-285750" lvl="2" marL="1371600">
              <a:spcBef>
                <a:spcPts val="0"/>
              </a:spcBef>
              <a:spcAft>
                <a:spcPts val="0"/>
              </a:spcAft>
              <a:buClr>
                <a:schemeClr val="dk1"/>
              </a:buClr>
              <a:buSzPts val="900"/>
              <a:buFont typeface="Jost Light"/>
              <a:buChar char="■"/>
              <a:defRPr sz="900">
                <a:latin typeface="Jost Light"/>
                <a:ea typeface="Jost Light"/>
                <a:cs typeface="Jost Light"/>
                <a:sym typeface="Jost Light"/>
              </a:defRPr>
            </a:lvl3pPr>
            <a:lvl4pPr indent="-285750" lvl="3" marL="1828800">
              <a:spcBef>
                <a:spcPts val="0"/>
              </a:spcBef>
              <a:spcAft>
                <a:spcPts val="0"/>
              </a:spcAft>
              <a:buClr>
                <a:schemeClr val="dk1"/>
              </a:buClr>
              <a:buSzPts val="900"/>
              <a:buFont typeface="Jost Light"/>
              <a:buChar char="●"/>
              <a:defRPr sz="900">
                <a:latin typeface="Jost Light"/>
                <a:ea typeface="Jost Light"/>
                <a:cs typeface="Jost Light"/>
                <a:sym typeface="Jost Light"/>
              </a:defRPr>
            </a:lvl4pPr>
            <a:lvl5pPr indent="-285750" lvl="4" marL="2286000">
              <a:spcBef>
                <a:spcPts val="0"/>
              </a:spcBef>
              <a:spcAft>
                <a:spcPts val="0"/>
              </a:spcAft>
              <a:buClr>
                <a:schemeClr val="dk1"/>
              </a:buClr>
              <a:buSzPts val="900"/>
              <a:buFont typeface="Jost Light"/>
              <a:buChar char="○"/>
              <a:defRPr sz="900">
                <a:latin typeface="Jost Light"/>
                <a:ea typeface="Jost Light"/>
                <a:cs typeface="Jost Light"/>
                <a:sym typeface="Jost Light"/>
              </a:defRPr>
            </a:lvl5pPr>
            <a:lvl6pPr indent="-285750" lvl="5" marL="2743200">
              <a:spcBef>
                <a:spcPts val="0"/>
              </a:spcBef>
              <a:spcAft>
                <a:spcPts val="0"/>
              </a:spcAft>
              <a:buClr>
                <a:schemeClr val="dk1"/>
              </a:buClr>
              <a:buSzPts val="900"/>
              <a:buFont typeface="Jost Light"/>
              <a:buChar char="■"/>
              <a:defRPr sz="900">
                <a:latin typeface="Jost Light"/>
                <a:ea typeface="Jost Light"/>
                <a:cs typeface="Jost Light"/>
                <a:sym typeface="Jost Light"/>
              </a:defRPr>
            </a:lvl6pPr>
            <a:lvl7pPr indent="-285750" lvl="6" marL="3200400">
              <a:spcBef>
                <a:spcPts val="0"/>
              </a:spcBef>
              <a:spcAft>
                <a:spcPts val="0"/>
              </a:spcAft>
              <a:buClr>
                <a:schemeClr val="dk1"/>
              </a:buClr>
              <a:buSzPts val="900"/>
              <a:buFont typeface="Jost Light"/>
              <a:buChar char="●"/>
              <a:defRPr sz="900">
                <a:latin typeface="Jost Light"/>
                <a:ea typeface="Jost Light"/>
                <a:cs typeface="Jost Light"/>
                <a:sym typeface="Jost Light"/>
              </a:defRPr>
            </a:lvl7pPr>
            <a:lvl8pPr indent="-285750" lvl="7" marL="3657600">
              <a:spcBef>
                <a:spcPts val="0"/>
              </a:spcBef>
              <a:spcAft>
                <a:spcPts val="0"/>
              </a:spcAft>
              <a:buClr>
                <a:schemeClr val="dk1"/>
              </a:buClr>
              <a:buSzPts val="900"/>
              <a:buFont typeface="Jost Light"/>
              <a:buChar char="○"/>
              <a:defRPr sz="900">
                <a:latin typeface="Jost Light"/>
                <a:ea typeface="Jost Light"/>
                <a:cs typeface="Jost Light"/>
                <a:sym typeface="Jost Light"/>
              </a:defRPr>
            </a:lvl8pPr>
            <a:lvl9pPr indent="-285750" lvl="8" marL="4114800">
              <a:spcBef>
                <a:spcPts val="0"/>
              </a:spcBef>
              <a:spcAft>
                <a:spcPts val="0"/>
              </a:spcAft>
              <a:buClr>
                <a:schemeClr val="dk1"/>
              </a:buClr>
              <a:buSzPts val="900"/>
              <a:buFont typeface="Jost Light"/>
              <a:buChar char="■"/>
              <a:defRPr sz="900">
                <a:latin typeface="Jost Light"/>
                <a:ea typeface="Jost Light"/>
                <a:cs typeface="Jost Light"/>
                <a:sym typeface="Jost Light"/>
              </a:defRPr>
            </a:lvl9pPr>
          </a:lstStyle>
          <a:p/>
        </p:txBody>
      </p:sp>
      <p:sp>
        <p:nvSpPr>
          <p:cNvPr id="323" name="Google Shape;323;p25"/>
          <p:cNvSpPr txBox="1"/>
          <p:nvPr>
            <p:ph idx="20" type="subTitle"/>
          </p:nvPr>
        </p:nvSpPr>
        <p:spPr>
          <a:xfrm>
            <a:off x="7646687" y="3172725"/>
            <a:ext cx="1289400" cy="226200"/>
          </a:xfrm>
          <a:prstGeom prst="rect">
            <a:avLst/>
          </a:prstGeom>
        </p:spPr>
        <p:txBody>
          <a:bodyPr anchorCtr="0" anchor="t" bIns="0" lIns="0" spcFirstLastPara="1" rIns="0" wrap="square" tIns="0">
            <a:noAutofit/>
          </a:bodyPr>
          <a:lstStyle>
            <a:lvl1pPr lvl="0">
              <a:spcBef>
                <a:spcPts val="0"/>
              </a:spcBef>
              <a:spcAft>
                <a:spcPts val="0"/>
              </a:spcAft>
              <a:buNone/>
              <a:defRPr>
                <a:latin typeface="Figtree Light"/>
                <a:ea typeface="Figtree Light"/>
                <a:cs typeface="Figtree Light"/>
                <a:sym typeface="Figtree Light"/>
              </a:defRPr>
            </a:lvl1pPr>
            <a:lvl2pPr lvl="1">
              <a:spcBef>
                <a:spcPts val="0"/>
              </a:spcBef>
              <a:spcAft>
                <a:spcPts val="0"/>
              </a:spcAft>
              <a:buNone/>
              <a:defRPr>
                <a:latin typeface="Figtree Light"/>
                <a:ea typeface="Figtree Light"/>
                <a:cs typeface="Figtree Light"/>
                <a:sym typeface="Figtree Light"/>
              </a:defRPr>
            </a:lvl2pPr>
            <a:lvl3pPr lvl="2">
              <a:spcBef>
                <a:spcPts val="0"/>
              </a:spcBef>
              <a:spcAft>
                <a:spcPts val="0"/>
              </a:spcAft>
              <a:buNone/>
              <a:defRPr>
                <a:latin typeface="Figtree Light"/>
                <a:ea typeface="Figtree Light"/>
                <a:cs typeface="Figtree Light"/>
                <a:sym typeface="Figtree Light"/>
              </a:defRPr>
            </a:lvl3pPr>
            <a:lvl4pPr lvl="3">
              <a:spcBef>
                <a:spcPts val="0"/>
              </a:spcBef>
              <a:spcAft>
                <a:spcPts val="0"/>
              </a:spcAft>
              <a:buNone/>
              <a:defRPr>
                <a:latin typeface="Figtree Light"/>
                <a:ea typeface="Figtree Light"/>
                <a:cs typeface="Figtree Light"/>
                <a:sym typeface="Figtree Light"/>
              </a:defRPr>
            </a:lvl4pPr>
            <a:lvl5pPr lvl="4">
              <a:spcBef>
                <a:spcPts val="0"/>
              </a:spcBef>
              <a:spcAft>
                <a:spcPts val="0"/>
              </a:spcAft>
              <a:buNone/>
              <a:defRPr>
                <a:latin typeface="Figtree Light"/>
                <a:ea typeface="Figtree Light"/>
                <a:cs typeface="Figtree Light"/>
                <a:sym typeface="Figtree Light"/>
              </a:defRPr>
            </a:lvl5pPr>
            <a:lvl6pPr lvl="5">
              <a:spcBef>
                <a:spcPts val="0"/>
              </a:spcBef>
              <a:spcAft>
                <a:spcPts val="0"/>
              </a:spcAft>
              <a:buNone/>
              <a:defRPr>
                <a:latin typeface="Figtree Light"/>
                <a:ea typeface="Figtree Light"/>
                <a:cs typeface="Figtree Light"/>
                <a:sym typeface="Figtree Light"/>
              </a:defRPr>
            </a:lvl6pPr>
            <a:lvl7pPr lvl="6">
              <a:spcBef>
                <a:spcPts val="0"/>
              </a:spcBef>
              <a:spcAft>
                <a:spcPts val="0"/>
              </a:spcAft>
              <a:buNone/>
              <a:defRPr>
                <a:latin typeface="Figtree Light"/>
                <a:ea typeface="Figtree Light"/>
                <a:cs typeface="Figtree Light"/>
                <a:sym typeface="Figtree Light"/>
              </a:defRPr>
            </a:lvl7pPr>
            <a:lvl8pPr lvl="7">
              <a:spcBef>
                <a:spcPts val="0"/>
              </a:spcBef>
              <a:spcAft>
                <a:spcPts val="0"/>
              </a:spcAft>
              <a:buNone/>
              <a:defRPr>
                <a:latin typeface="Figtree Light"/>
                <a:ea typeface="Figtree Light"/>
                <a:cs typeface="Figtree Light"/>
                <a:sym typeface="Figtree Light"/>
              </a:defRPr>
            </a:lvl8pPr>
            <a:lvl9pPr lvl="8">
              <a:spcBef>
                <a:spcPts val="0"/>
              </a:spcBef>
              <a:spcAft>
                <a:spcPts val="0"/>
              </a:spcAft>
              <a:buNone/>
              <a:defRPr>
                <a:latin typeface="Figtree Light"/>
                <a:ea typeface="Figtree Light"/>
                <a:cs typeface="Figtree Light"/>
                <a:sym typeface="Figtree Light"/>
              </a:defRPr>
            </a:lvl9pPr>
          </a:lstStyle>
          <a:p/>
        </p:txBody>
      </p:sp>
      <p:sp>
        <p:nvSpPr>
          <p:cNvPr id="324" name="Google Shape;324;p25"/>
          <p:cNvSpPr txBox="1"/>
          <p:nvPr>
            <p:ph idx="21" type="subTitle"/>
          </p:nvPr>
        </p:nvSpPr>
        <p:spPr>
          <a:xfrm>
            <a:off x="7646687" y="3418396"/>
            <a:ext cx="1289400" cy="125400"/>
          </a:xfrm>
          <a:prstGeom prst="rect">
            <a:avLst/>
          </a:prstGeom>
        </p:spPr>
        <p:txBody>
          <a:bodyPr anchorCtr="0" anchor="t" bIns="0" lIns="0" spcFirstLastPara="1" rIns="0" wrap="square" tIns="0">
            <a:noAutofit/>
          </a:bodyPr>
          <a:lstStyle>
            <a:lvl1pPr lvl="0">
              <a:spcBef>
                <a:spcPts val="0"/>
              </a:spcBef>
              <a:spcAft>
                <a:spcPts val="0"/>
              </a:spcAft>
              <a:buNone/>
              <a:defRPr sz="900">
                <a:solidFill>
                  <a:schemeClr val="accent3"/>
                </a:solidFill>
                <a:latin typeface="Jost"/>
                <a:ea typeface="Jost"/>
                <a:cs typeface="Jost"/>
                <a:sym typeface="Jost"/>
              </a:defRPr>
            </a:lvl1pPr>
            <a:lvl2pPr lvl="1">
              <a:spcBef>
                <a:spcPts val="0"/>
              </a:spcBef>
              <a:spcAft>
                <a:spcPts val="0"/>
              </a:spcAft>
              <a:buNone/>
              <a:defRPr sz="900">
                <a:solidFill>
                  <a:schemeClr val="accent3"/>
                </a:solidFill>
                <a:latin typeface="Jost"/>
                <a:ea typeface="Jost"/>
                <a:cs typeface="Jost"/>
                <a:sym typeface="Jost"/>
              </a:defRPr>
            </a:lvl2pPr>
            <a:lvl3pPr lvl="2">
              <a:spcBef>
                <a:spcPts val="0"/>
              </a:spcBef>
              <a:spcAft>
                <a:spcPts val="0"/>
              </a:spcAft>
              <a:buNone/>
              <a:defRPr sz="900">
                <a:solidFill>
                  <a:schemeClr val="accent3"/>
                </a:solidFill>
                <a:latin typeface="Jost"/>
                <a:ea typeface="Jost"/>
                <a:cs typeface="Jost"/>
                <a:sym typeface="Jost"/>
              </a:defRPr>
            </a:lvl3pPr>
            <a:lvl4pPr lvl="3">
              <a:spcBef>
                <a:spcPts val="0"/>
              </a:spcBef>
              <a:spcAft>
                <a:spcPts val="0"/>
              </a:spcAft>
              <a:buNone/>
              <a:defRPr sz="900">
                <a:solidFill>
                  <a:schemeClr val="accent3"/>
                </a:solidFill>
                <a:latin typeface="Jost"/>
                <a:ea typeface="Jost"/>
                <a:cs typeface="Jost"/>
                <a:sym typeface="Jost"/>
              </a:defRPr>
            </a:lvl4pPr>
            <a:lvl5pPr lvl="4">
              <a:spcBef>
                <a:spcPts val="0"/>
              </a:spcBef>
              <a:spcAft>
                <a:spcPts val="0"/>
              </a:spcAft>
              <a:buNone/>
              <a:defRPr sz="900">
                <a:solidFill>
                  <a:schemeClr val="accent3"/>
                </a:solidFill>
                <a:latin typeface="Jost"/>
                <a:ea typeface="Jost"/>
                <a:cs typeface="Jost"/>
                <a:sym typeface="Jost"/>
              </a:defRPr>
            </a:lvl5pPr>
            <a:lvl6pPr lvl="5">
              <a:spcBef>
                <a:spcPts val="0"/>
              </a:spcBef>
              <a:spcAft>
                <a:spcPts val="0"/>
              </a:spcAft>
              <a:buNone/>
              <a:defRPr sz="900">
                <a:solidFill>
                  <a:schemeClr val="accent3"/>
                </a:solidFill>
                <a:latin typeface="Jost"/>
                <a:ea typeface="Jost"/>
                <a:cs typeface="Jost"/>
                <a:sym typeface="Jost"/>
              </a:defRPr>
            </a:lvl6pPr>
            <a:lvl7pPr lvl="6">
              <a:spcBef>
                <a:spcPts val="0"/>
              </a:spcBef>
              <a:spcAft>
                <a:spcPts val="0"/>
              </a:spcAft>
              <a:buNone/>
              <a:defRPr sz="900">
                <a:solidFill>
                  <a:schemeClr val="accent3"/>
                </a:solidFill>
                <a:latin typeface="Jost"/>
                <a:ea typeface="Jost"/>
                <a:cs typeface="Jost"/>
                <a:sym typeface="Jost"/>
              </a:defRPr>
            </a:lvl7pPr>
            <a:lvl8pPr lvl="7">
              <a:spcBef>
                <a:spcPts val="0"/>
              </a:spcBef>
              <a:spcAft>
                <a:spcPts val="0"/>
              </a:spcAft>
              <a:buNone/>
              <a:defRPr sz="900">
                <a:solidFill>
                  <a:schemeClr val="accent3"/>
                </a:solidFill>
                <a:latin typeface="Jost"/>
                <a:ea typeface="Jost"/>
                <a:cs typeface="Jost"/>
                <a:sym typeface="Jost"/>
              </a:defRPr>
            </a:lvl8pPr>
            <a:lvl9pPr lvl="8">
              <a:spcBef>
                <a:spcPts val="0"/>
              </a:spcBef>
              <a:spcAft>
                <a:spcPts val="0"/>
              </a:spcAft>
              <a:buNone/>
              <a:defRPr sz="900">
                <a:solidFill>
                  <a:schemeClr val="accent3"/>
                </a:solidFill>
                <a:latin typeface="Jost"/>
                <a:ea typeface="Jost"/>
                <a:cs typeface="Jost"/>
                <a:sym typeface="Jost"/>
              </a:defRPr>
            </a:lvl9pPr>
          </a:lstStyle>
          <a:p/>
        </p:txBody>
      </p:sp>
      <p:sp>
        <p:nvSpPr>
          <p:cNvPr id="325" name="Google Shape;325;p25"/>
          <p:cNvSpPr txBox="1"/>
          <p:nvPr>
            <p:ph idx="22" type="body"/>
          </p:nvPr>
        </p:nvSpPr>
        <p:spPr>
          <a:xfrm>
            <a:off x="7646686" y="3850550"/>
            <a:ext cx="1289400" cy="714000"/>
          </a:xfrm>
          <a:prstGeom prst="rect">
            <a:avLst/>
          </a:prstGeom>
        </p:spPr>
        <p:txBody>
          <a:bodyPr anchorCtr="0" anchor="t" bIns="0" lIns="0" spcFirstLastPara="1" rIns="0" wrap="square" tIns="0">
            <a:noAutofit/>
          </a:bodyPr>
          <a:lstStyle>
            <a:lvl1pPr indent="-285750" lvl="0" marL="457200">
              <a:spcBef>
                <a:spcPts val="0"/>
              </a:spcBef>
              <a:spcAft>
                <a:spcPts val="0"/>
              </a:spcAft>
              <a:buClr>
                <a:schemeClr val="dk1"/>
              </a:buClr>
              <a:buSzPts val="900"/>
              <a:buFont typeface="Jost Light"/>
              <a:buChar char="●"/>
              <a:defRPr sz="900">
                <a:latin typeface="Jost Light"/>
                <a:ea typeface="Jost Light"/>
                <a:cs typeface="Jost Light"/>
                <a:sym typeface="Jost Light"/>
              </a:defRPr>
            </a:lvl1pPr>
            <a:lvl2pPr indent="-285750" lvl="1" marL="914400">
              <a:spcBef>
                <a:spcPts val="0"/>
              </a:spcBef>
              <a:spcAft>
                <a:spcPts val="0"/>
              </a:spcAft>
              <a:buClr>
                <a:schemeClr val="dk1"/>
              </a:buClr>
              <a:buSzPts val="900"/>
              <a:buFont typeface="Jost Light"/>
              <a:buChar char="○"/>
              <a:defRPr sz="900">
                <a:latin typeface="Jost Light"/>
                <a:ea typeface="Jost Light"/>
                <a:cs typeface="Jost Light"/>
                <a:sym typeface="Jost Light"/>
              </a:defRPr>
            </a:lvl2pPr>
            <a:lvl3pPr indent="-285750" lvl="2" marL="1371600">
              <a:spcBef>
                <a:spcPts val="0"/>
              </a:spcBef>
              <a:spcAft>
                <a:spcPts val="0"/>
              </a:spcAft>
              <a:buClr>
                <a:schemeClr val="dk1"/>
              </a:buClr>
              <a:buSzPts val="900"/>
              <a:buFont typeface="Jost Light"/>
              <a:buChar char="■"/>
              <a:defRPr sz="900">
                <a:latin typeface="Jost Light"/>
                <a:ea typeface="Jost Light"/>
                <a:cs typeface="Jost Light"/>
                <a:sym typeface="Jost Light"/>
              </a:defRPr>
            </a:lvl3pPr>
            <a:lvl4pPr indent="-285750" lvl="3" marL="1828800">
              <a:spcBef>
                <a:spcPts val="0"/>
              </a:spcBef>
              <a:spcAft>
                <a:spcPts val="0"/>
              </a:spcAft>
              <a:buClr>
                <a:schemeClr val="dk1"/>
              </a:buClr>
              <a:buSzPts val="900"/>
              <a:buFont typeface="Jost Light"/>
              <a:buChar char="●"/>
              <a:defRPr sz="900">
                <a:latin typeface="Jost Light"/>
                <a:ea typeface="Jost Light"/>
                <a:cs typeface="Jost Light"/>
                <a:sym typeface="Jost Light"/>
              </a:defRPr>
            </a:lvl4pPr>
            <a:lvl5pPr indent="-285750" lvl="4" marL="2286000">
              <a:spcBef>
                <a:spcPts val="0"/>
              </a:spcBef>
              <a:spcAft>
                <a:spcPts val="0"/>
              </a:spcAft>
              <a:buClr>
                <a:schemeClr val="dk1"/>
              </a:buClr>
              <a:buSzPts val="900"/>
              <a:buFont typeface="Jost Light"/>
              <a:buChar char="○"/>
              <a:defRPr sz="900">
                <a:latin typeface="Jost Light"/>
                <a:ea typeface="Jost Light"/>
                <a:cs typeface="Jost Light"/>
                <a:sym typeface="Jost Light"/>
              </a:defRPr>
            </a:lvl5pPr>
            <a:lvl6pPr indent="-285750" lvl="5" marL="2743200">
              <a:spcBef>
                <a:spcPts val="0"/>
              </a:spcBef>
              <a:spcAft>
                <a:spcPts val="0"/>
              </a:spcAft>
              <a:buClr>
                <a:schemeClr val="dk1"/>
              </a:buClr>
              <a:buSzPts val="900"/>
              <a:buFont typeface="Jost Light"/>
              <a:buChar char="■"/>
              <a:defRPr sz="900">
                <a:latin typeface="Jost Light"/>
                <a:ea typeface="Jost Light"/>
                <a:cs typeface="Jost Light"/>
                <a:sym typeface="Jost Light"/>
              </a:defRPr>
            </a:lvl6pPr>
            <a:lvl7pPr indent="-285750" lvl="6" marL="3200400">
              <a:spcBef>
                <a:spcPts val="0"/>
              </a:spcBef>
              <a:spcAft>
                <a:spcPts val="0"/>
              </a:spcAft>
              <a:buClr>
                <a:schemeClr val="dk1"/>
              </a:buClr>
              <a:buSzPts val="900"/>
              <a:buFont typeface="Jost Light"/>
              <a:buChar char="●"/>
              <a:defRPr sz="900">
                <a:latin typeface="Jost Light"/>
                <a:ea typeface="Jost Light"/>
                <a:cs typeface="Jost Light"/>
                <a:sym typeface="Jost Light"/>
              </a:defRPr>
            </a:lvl7pPr>
            <a:lvl8pPr indent="-285750" lvl="7" marL="3657600">
              <a:spcBef>
                <a:spcPts val="0"/>
              </a:spcBef>
              <a:spcAft>
                <a:spcPts val="0"/>
              </a:spcAft>
              <a:buClr>
                <a:schemeClr val="dk1"/>
              </a:buClr>
              <a:buSzPts val="900"/>
              <a:buFont typeface="Jost Light"/>
              <a:buChar char="○"/>
              <a:defRPr sz="900">
                <a:latin typeface="Jost Light"/>
                <a:ea typeface="Jost Light"/>
                <a:cs typeface="Jost Light"/>
                <a:sym typeface="Jost Light"/>
              </a:defRPr>
            </a:lvl8pPr>
            <a:lvl9pPr indent="-285750" lvl="8" marL="4114800">
              <a:spcBef>
                <a:spcPts val="0"/>
              </a:spcBef>
              <a:spcAft>
                <a:spcPts val="0"/>
              </a:spcAft>
              <a:buClr>
                <a:schemeClr val="dk1"/>
              </a:buClr>
              <a:buSzPts val="900"/>
              <a:buFont typeface="Jost Light"/>
              <a:buChar char="■"/>
              <a:defRPr sz="900">
                <a:latin typeface="Jost Light"/>
                <a:ea typeface="Jost Light"/>
                <a:cs typeface="Jost Light"/>
                <a:sym typeface="Jost Light"/>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 Alt 2">
  <p:cSld name="CUSTOM_8_1_1_1_1_1_1_1_1_1_1_1_1_1_1_1_1_1_1_1_1_1_1_1_1_1_1_1_1_1_1_2_1">
    <p:spTree>
      <p:nvGrpSpPr>
        <p:cNvPr id="326" name="Shape 326"/>
        <p:cNvGrpSpPr/>
        <p:nvPr/>
      </p:nvGrpSpPr>
      <p:grpSpPr>
        <a:xfrm>
          <a:off x="0" y="0"/>
          <a:ext cx="0" cy="0"/>
          <a:chOff x="0" y="0"/>
          <a:chExt cx="0" cy="0"/>
        </a:xfrm>
      </p:grpSpPr>
      <p:sp>
        <p:nvSpPr>
          <p:cNvPr id="327" name="Google Shape;327;p26"/>
          <p:cNvSpPr/>
          <p:nvPr/>
        </p:nvSpPr>
        <p:spPr>
          <a:xfrm rot="-5400000">
            <a:off x="0" y="816600"/>
            <a:ext cx="4326900" cy="4326900"/>
          </a:xfrm>
          <a:prstGeom prst="rect">
            <a:avLst/>
          </a:prstGeom>
          <a:gradFill>
            <a:gsLst>
              <a:gs pos="0">
                <a:schemeClr val="lt2"/>
              </a:gs>
              <a:gs pos="72000">
                <a:schemeClr val="lt1"/>
              </a:gs>
              <a:gs pos="100000">
                <a:schemeClr val="lt1"/>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Figtree"/>
              <a:ea typeface="Figtree"/>
              <a:cs typeface="Figtree"/>
              <a:sym typeface="Figtree"/>
            </a:endParaRPr>
          </a:p>
        </p:txBody>
      </p:sp>
      <p:sp>
        <p:nvSpPr>
          <p:cNvPr id="328" name="Google Shape;328;p26"/>
          <p:cNvSpPr/>
          <p:nvPr/>
        </p:nvSpPr>
        <p:spPr>
          <a:xfrm rot="5400000">
            <a:off x="4817100" y="0"/>
            <a:ext cx="4326900" cy="4326900"/>
          </a:xfrm>
          <a:prstGeom prst="rect">
            <a:avLst/>
          </a:prstGeom>
          <a:gradFill>
            <a:gsLst>
              <a:gs pos="0">
                <a:schemeClr val="accent6"/>
              </a:gs>
              <a:gs pos="72000">
                <a:schemeClr val="lt1"/>
              </a:gs>
              <a:gs pos="100000">
                <a:schemeClr val="lt1"/>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Figtree"/>
              <a:ea typeface="Figtree"/>
              <a:cs typeface="Figtree"/>
              <a:sym typeface="Figtree"/>
            </a:endParaRPr>
          </a:p>
        </p:txBody>
      </p:sp>
      <p:sp>
        <p:nvSpPr>
          <p:cNvPr id="329" name="Google Shape;329;p26"/>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330" name="Google Shape;330;p26"/>
          <p:cNvSpPr txBox="1"/>
          <p:nvPr>
            <p:ph idx="2" type="title"/>
          </p:nvPr>
        </p:nvSpPr>
        <p:spPr>
          <a:xfrm>
            <a:off x="64148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331" name="Google Shape;331;p26"/>
          <p:cNvSpPr/>
          <p:nvPr/>
        </p:nvSpPr>
        <p:spPr>
          <a:xfrm>
            <a:off x="228650" y="457200"/>
            <a:ext cx="8686800" cy="4226400"/>
          </a:xfrm>
          <a:prstGeom prst="roundRect">
            <a:avLst>
              <a:gd fmla="val 6822"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Figtree"/>
                <a:ea typeface="Figtree"/>
                <a:cs typeface="Figtree"/>
                <a:sym typeface="Figtree"/>
              </a:rPr>
              <a:t>v</a:t>
            </a:r>
            <a:endParaRPr>
              <a:solidFill>
                <a:schemeClr val="lt1"/>
              </a:solidFill>
              <a:latin typeface="Figtree"/>
              <a:ea typeface="Figtree"/>
              <a:cs typeface="Figtree"/>
              <a:sym typeface="Figtree"/>
            </a:endParaRPr>
          </a:p>
        </p:txBody>
      </p:sp>
      <p:sp>
        <p:nvSpPr>
          <p:cNvPr id="332" name="Google Shape;332;p26"/>
          <p:cNvSpPr txBox="1"/>
          <p:nvPr>
            <p:ph idx="3" type="title"/>
          </p:nvPr>
        </p:nvSpPr>
        <p:spPr>
          <a:xfrm>
            <a:off x="1254050" y="1703407"/>
            <a:ext cx="6636000" cy="1279500"/>
          </a:xfrm>
          <a:prstGeom prst="rect">
            <a:avLst/>
          </a:prstGeom>
        </p:spPr>
        <p:txBody>
          <a:bodyPr anchorCtr="0" anchor="t" bIns="0" lIns="0" spcFirstLastPara="1" rIns="0" wrap="square" tIns="0">
            <a:noAutofit/>
          </a:bodyPr>
          <a:lstStyle>
            <a:lvl1pPr lvl="0" algn="ctr">
              <a:lnSpc>
                <a:spcPct val="90000"/>
              </a:lnSpc>
              <a:spcBef>
                <a:spcPts val="0"/>
              </a:spcBef>
              <a:spcAft>
                <a:spcPts val="0"/>
              </a:spcAft>
              <a:buNone/>
              <a:defRPr sz="8000"/>
            </a:lvl1pPr>
            <a:lvl2pPr lvl="1" algn="ctr">
              <a:lnSpc>
                <a:spcPct val="90000"/>
              </a:lnSpc>
              <a:spcBef>
                <a:spcPts val="0"/>
              </a:spcBef>
              <a:spcAft>
                <a:spcPts val="0"/>
              </a:spcAft>
              <a:buClr>
                <a:schemeClr val="dk1"/>
              </a:buClr>
              <a:buSzPts val="8000"/>
              <a:buFont typeface="Figtree"/>
              <a:buNone/>
              <a:defRPr sz="8000">
                <a:solidFill>
                  <a:schemeClr val="dk1"/>
                </a:solidFill>
                <a:latin typeface="Figtree"/>
                <a:ea typeface="Figtree"/>
                <a:cs typeface="Figtree"/>
                <a:sym typeface="Figtree"/>
              </a:defRPr>
            </a:lvl2pPr>
            <a:lvl3pPr lvl="2" algn="ctr">
              <a:lnSpc>
                <a:spcPct val="90000"/>
              </a:lnSpc>
              <a:spcBef>
                <a:spcPts val="0"/>
              </a:spcBef>
              <a:spcAft>
                <a:spcPts val="0"/>
              </a:spcAft>
              <a:buClr>
                <a:schemeClr val="dk1"/>
              </a:buClr>
              <a:buSzPts val="8000"/>
              <a:buFont typeface="Figtree"/>
              <a:buNone/>
              <a:defRPr sz="8000">
                <a:solidFill>
                  <a:schemeClr val="dk1"/>
                </a:solidFill>
                <a:latin typeface="Figtree"/>
                <a:ea typeface="Figtree"/>
                <a:cs typeface="Figtree"/>
                <a:sym typeface="Figtree"/>
              </a:defRPr>
            </a:lvl3pPr>
            <a:lvl4pPr lvl="3" algn="ctr">
              <a:lnSpc>
                <a:spcPct val="90000"/>
              </a:lnSpc>
              <a:spcBef>
                <a:spcPts val="0"/>
              </a:spcBef>
              <a:spcAft>
                <a:spcPts val="0"/>
              </a:spcAft>
              <a:buClr>
                <a:schemeClr val="dk1"/>
              </a:buClr>
              <a:buSzPts val="8000"/>
              <a:buFont typeface="Figtree"/>
              <a:buNone/>
              <a:defRPr sz="8000">
                <a:solidFill>
                  <a:schemeClr val="dk1"/>
                </a:solidFill>
                <a:latin typeface="Figtree"/>
                <a:ea typeface="Figtree"/>
                <a:cs typeface="Figtree"/>
                <a:sym typeface="Figtree"/>
              </a:defRPr>
            </a:lvl4pPr>
            <a:lvl5pPr lvl="4" algn="ctr">
              <a:lnSpc>
                <a:spcPct val="90000"/>
              </a:lnSpc>
              <a:spcBef>
                <a:spcPts val="0"/>
              </a:spcBef>
              <a:spcAft>
                <a:spcPts val="0"/>
              </a:spcAft>
              <a:buClr>
                <a:schemeClr val="dk1"/>
              </a:buClr>
              <a:buSzPts val="8000"/>
              <a:buFont typeface="Figtree"/>
              <a:buNone/>
              <a:defRPr sz="8000">
                <a:solidFill>
                  <a:schemeClr val="dk1"/>
                </a:solidFill>
                <a:latin typeface="Figtree"/>
                <a:ea typeface="Figtree"/>
                <a:cs typeface="Figtree"/>
                <a:sym typeface="Figtree"/>
              </a:defRPr>
            </a:lvl5pPr>
            <a:lvl6pPr lvl="5" algn="ctr">
              <a:lnSpc>
                <a:spcPct val="90000"/>
              </a:lnSpc>
              <a:spcBef>
                <a:spcPts val="0"/>
              </a:spcBef>
              <a:spcAft>
                <a:spcPts val="0"/>
              </a:spcAft>
              <a:buClr>
                <a:schemeClr val="dk1"/>
              </a:buClr>
              <a:buSzPts val="8000"/>
              <a:buFont typeface="Figtree"/>
              <a:buNone/>
              <a:defRPr sz="8000">
                <a:solidFill>
                  <a:schemeClr val="dk1"/>
                </a:solidFill>
                <a:latin typeface="Figtree"/>
                <a:ea typeface="Figtree"/>
                <a:cs typeface="Figtree"/>
                <a:sym typeface="Figtree"/>
              </a:defRPr>
            </a:lvl6pPr>
            <a:lvl7pPr lvl="6" algn="ctr">
              <a:lnSpc>
                <a:spcPct val="90000"/>
              </a:lnSpc>
              <a:spcBef>
                <a:spcPts val="0"/>
              </a:spcBef>
              <a:spcAft>
                <a:spcPts val="0"/>
              </a:spcAft>
              <a:buClr>
                <a:schemeClr val="dk1"/>
              </a:buClr>
              <a:buSzPts val="8000"/>
              <a:buFont typeface="Figtree"/>
              <a:buNone/>
              <a:defRPr sz="8000">
                <a:solidFill>
                  <a:schemeClr val="dk1"/>
                </a:solidFill>
                <a:latin typeface="Figtree"/>
                <a:ea typeface="Figtree"/>
                <a:cs typeface="Figtree"/>
                <a:sym typeface="Figtree"/>
              </a:defRPr>
            </a:lvl7pPr>
            <a:lvl8pPr lvl="7" algn="ctr">
              <a:lnSpc>
                <a:spcPct val="90000"/>
              </a:lnSpc>
              <a:spcBef>
                <a:spcPts val="0"/>
              </a:spcBef>
              <a:spcAft>
                <a:spcPts val="0"/>
              </a:spcAft>
              <a:buClr>
                <a:schemeClr val="dk1"/>
              </a:buClr>
              <a:buSzPts val="8000"/>
              <a:buFont typeface="Figtree"/>
              <a:buNone/>
              <a:defRPr sz="8000">
                <a:solidFill>
                  <a:schemeClr val="dk1"/>
                </a:solidFill>
                <a:latin typeface="Figtree"/>
                <a:ea typeface="Figtree"/>
                <a:cs typeface="Figtree"/>
                <a:sym typeface="Figtree"/>
              </a:defRPr>
            </a:lvl8pPr>
            <a:lvl9pPr lvl="8" algn="ctr">
              <a:lnSpc>
                <a:spcPct val="90000"/>
              </a:lnSpc>
              <a:spcBef>
                <a:spcPts val="0"/>
              </a:spcBef>
              <a:spcAft>
                <a:spcPts val="0"/>
              </a:spcAft>
              <a:buClr>
                <a:schemeClr val="dk1"/>
              </a:buClr>
              <a:buSzPts val="8000"/>
              <a:buFont typeface="Figtree"/>
              <a:buNone/>
              <a:defRPr sz="8000">
                <a:solidFill>
                  <a:schemeClr val="dk1"/>
                </a:solidFill>
                <a:latin typeface="Figtree"/>
                <a:ea typeface="Figtree"/>
                <a:cs typeface="Figtree"/>
                <a:sym typeface="Figtree"/>
              </a:defRPr>
            </a:lvl9pPr>
          </a:lstStyle>
          <a:p/>
        </p:txBody>
      </p:sp>
      <p:sp>
        <p:nvSpPr>
          <p:cNvPr id="333" name="Google Shape;333;p26"/>
          <p:cNvSpPr txBox="1"/>
          <p:nvPr>
            <p:ph idx="1" type="subTitle"/>
          </p:nvPr>
        </p:nvSpPr>
        <p:spPr>
          <a:xfrm>
            <a:off x="1643100" y="2881050"/>
            <a:ext cx="5857800" cy="431700"/>
          </a:xfrm>
          <a:prstGeom prst="rect">
            <a:avLst/>
          </a:prstGeom>
        </p:spPr>
        <p:txBody>
          <a:bodyPr anchorCtr="0" anchor="ctr" bIns="0" lIns="0" spcFirstLastPara="1" rIns="0" wrap="square" tIns="0">
            <a:noAutofit/>
          </a:bodyPr>
          <a:lstStyle>
            <a:lvl1pPr lvl="0" algn="ctr">
              <a:lnSpc>
                <a:spcPct val="95000"/>
              </a:lnSpc>
              <a:spcBef>
                <a:spcPts val="0"/>
              </a:spcBef>
              <a:spcAft>
                <a:spcPts val="0"/>
              </a:spcAft>
              <a:buNone/>
              <a:defRPr>
                <a:solidFill>
                  <a:schemeClr val="dk2"/>
                </a:solidFill>
                <a:latin typeface="Jost"/>
                <a:ea typeface="Jost"/>
                <a:cs typeface="Jost"/>
                <a:sym typeface="Jost"/>
              </a:defRPr>
            </a:lvl1pPr>
            <a:lvl2pPr lvl="1" algn="ctr">
              <a:lnSpc>
                <a:spcPct val="95000"/>
              </a:lnSpc>
              <a:spcBef>
                <a:spcPts val="0"/>
              </a:spcBef>
              <a:spcAft>
                <a:spcPts val="0"/>
              </a:spcAft>
              <a:buNone/>
              <a:defRPr>
                <a:solidFill>
                  <a:schemeClr val="dk2"/>
                </a:solidFill>
                <a:latin typeface="Jost"/>
                <a:ea typeface="Jost"/>
                <a:cs typeface="Jost"/>
                <a:sym typeface="Jost"/>
              </a:defRPr>
            </a:lvl2pPr>
            <a:lvl3pPr lvl="2" algn="ctr">
              <a:lnSpc>
                <a:spcPct val="95000"/>
              </a:lnSpc>
              <a:spcBef>
                <a:spcPts val="0"/>
              </a:spcBef>
              <a:spcAft>
                <a:spcPts val="0"/>
              </a:spcAft>
              <a:buNone/>
              <a:defRPr>
                <a:solidFill>
                  <a:schemeClr val="dk2"/>
                </a:solidFill>
                <a:latin typeface="Jost"/>
                <a:ea typeface="Jost"/>
                <a:cs typeface="Jost"/>
                <a:sym typeface="Jost"/>
              </a:defRPr>
            </a:lvl3pPr>
            <a:lvl4pPr lvl="3" algn="ctr">
              <a:lnSpc>
                <a:spcPct val="95000"/>
              </a:lnSpc>
              <a:spcBef>
                <a:spcPts val="0"/>
              </a:spcBef>
              <a:spcAft>
                <a:spcPts val="0"/>
              </a:spcAft>
              <a:buNone/>
              <a:defRPr>
                <a:solidFill>
                  <a:schemeClr val="dk2"/>
                </a:solidFill>
                <a:latin typeface="Jost"/>
                <a:ea typeface="Jost"/>
                <a:cs typeface="Jost"/>
                <a:sym typeface="Jost"/>
              </a:defRPr>
            </a:lvl4pPr>
            <a:lvl5pPr lvl="4" algn="ctr">
              <a:lnSpc>
                <a:spcPct val="95000"/>
              </a:lnSpc>
              <a:spcBef>
                <a:spcPts val="0"/>
              </a:spcBef>
              <a:spcAft>
                <a:spcPts val="0"/>
              </a:spcAft>
              <a:buNone/>
              <a:defRPr>
                <a:solidFill>
                  <a:schemeClr val="dk2"/>
                </a:solidFill>
                <a:latin typeface="Jost"/>
                <a:ea typeface="Jost"/>
                <a:cs typeface="Jost"/>
                <a:sym typeface="Jost"/>
              </a:defRPr>
            </a:lvl5pPr>
            <a:lvl6pPr lvl="5" algn="ctr">
              <a:lnSpc>
                <a:spcPct val="95000"/>
              </a:lnSpc>
              <a:spcBef>
                <a:spcPts val="0"/>
              </a:spcBef>
              <a:spcAft>
                <a:spcPts val="0"/>
              </a:spcAft>
              <a:buNone/>
              <a:defRPr>
                <a:solidFill>
                  <a:schemeClr val="dk2"/>
                </a:solidFill>
                <a:latin typeface="Jost"/>
                <a:ea typeface="Jost"/>
                <a:cs typeface="Jost"/>
                <a:sym typeface="Jost"/>
              </a:defRPr>
            </a:lvl6pPr>
            <a:lvl7pPr lvl="6" algn="ctr">
              <a:lnSpc>
                <a:spcPct val="95000"/>
              </a:lnSpc>
              <a:spcBef>
                <a:spcPts val="0"/>
              </a:spcBef>
              <a:spcAft>
                <a:spcPts val="0"/>
              </a:spcAft>
              <a:buNone/>
              <a:defRPr>
                <a:solidFill>
                  <a:schemeClr val="dk2"/>
                </a:solidFill>
                <a:latin typeface="Jost"/>
                <a:ea typeface="Jost"/>
                <a:cs typeface="Jost"/>
                <a:sym typeface="Jost"/>
              </a:defRPr>
            </a:lvl7pPr>
            <a:lvl8pPr lvl="7" algn="ctr">
              <a:lnSpc>
                <a:spcPct val="95000"/>
              </a:lnSpc>
              <a:spcBef>
                <a:spcPts val="0"/>
              </a:spcBef>
              <a:spcAft>
                <a:spcPts val="0"/>
              </a:spcAft>
              <a:buNone/>
              <a:defRPr>
                <a:solidFill>
                  <a:schemeClr val="dk2"/>
                </a:solidFill>
                <a:latin typeface="Jost"/>
                <a:ea typeface="Jost"/>
                <a:cs typeface="Jost"/>
                <a:sym typeface="Jost"/>
              </a:defRPr>
            </a:lvl8pPr>
            <a:lvl9pPr lvl="8" algn="ctr">
              <a:lnSpc>
                <a:spcPct val="95000"/>
              </a:lnSpc>
              <a:spcBef>
                <a:spcPts val="0"/>
              </a:spcBef>
              <a:spcAft>
                <a:spcPts val="0"/>
              </a:spcAft>
              <a:buNone/>
              <a:defRPr>
                <a:solidFill>
                  <a:schemeClr val="dk2"/>
                </a:solidFill>
                <a:latin typeface="Jost"/>
                <a:ea typeface="Jost"/>
                <a:cs typeface="Jost"/>
                <a:sym typeface="Jost"/>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34" name="Shape 334"/>
        <p:cNvGrpSpPr/>
        <p:nvPr/>
      </p:nvGrpSpPr>
      <p:grpSpPr>
        <a:xfrm>
          <a:off x="0" y="0"/>
          <a:ext cx="0" cy="0"/>
          <a:chOff x="0" y="0"/>
          <a:chExt cx="0" cy="0"/>
        </a:xfrm>
      </p:grpSpPr>
      <p:sp>
        <p:nvSpPr>
          <p:cNvPr id="335" name="Google Shape;335;p2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336" name="Google Shape;336;p27"/>
          <p:cNvSpPr txBox="1"/>
          <p:nvPr>
            <p:ph idx="1" type="subTitle"/>
          </p:nvPr>
        </p:nvSpPr>
        <p:spPr>
          <a:xfrm>
            <a:off x="311700" y="2834125"/>
            <a:ext cx="8520600" cy="792600"/>
          </a:xfrm>
          <a:prstGeom prst="rect">
            <a:avLst/>
          </a:prstGeom>
        </p:spPr>
        <p:txBody>
          <a:bodyPr anchorCtr="0" anchor="t" bIns="0" lIns="0" spcFirstLastPara="1" rIns="0" wrap="square" tIns="0">
            <a:sp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337" name="Shape 337"/>
        <p:cNvGrpSpPr/>
        <p:nvPr/>
      </p:nvGrpSpPr>
      <p:grpSpPr>
        <a:xfrm>
          <a:off x="0" y="0"/>
          <a:ext cx="0" cy="0"/>
          <a:chOff x="0" y="0"/>
          <a:chExt cx="0" cy="0"/>
        </a:xfrm>
      </p:grpSpPr>
      <p:sp>
        <p:nvSpPr>
          <p:cNvPr id="338" name="Google Shape;338;p2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p:spTree>
      <p:nvGrpSpPr>
        <p:cNvPr id="339" name="Shape 339"/>
        <p:cNvGrpSpPr/>
        <p:nvPr/>
      </p:nvGrpSpPr>
      <p:grpSpPr>
        <a:xfrm>
          <a:off x="0" y="0"/>
          <a:ext cx="0" cy="0"/>
          <a:chOff x="0" y="0"/>
          <a:chExt cx="0" cy="0"/>
        </a:xfrm>
      </p:grpSpPr>
      <p:sp>
        <p:nvSpPr>
          <p:cNvPr id="340" name="Google Shape;340;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1" name="Google Shape;341;p2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 and two columns">
    <p:spTree>
      <p:nvGrpSpPr>
        <p:cNvPr id="342" name="Shape 342"/>
        <p:cNvGrpSpPr/>
        <p:nvPr/>
      </p:nvGrpSpPr>
      <p:grpSpPr>
        <a:xfrm>
          <a:off x="0" y="0"/>
          <a:ext cx="0" cy="0"/>
          <a:chOff x="0" y="0"/>
          <a:chExt cx="0" cy="0"/>
        </a:xfrm>
      </p:grpSpPr>
      <p:sp>
        <p:nvSpPr>
          <p:cNvPr id="343" name="Google Shape;343;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4" name="Google Shape;344;p3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45" name="Google Shape;345;p30"/>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 team - Alt 1">
  <p:cSld name="CUSTOM_2">
    <p:spTree>
      <p:nvGrpSpPr>
        <p:cNvPr id="34" name="Shape 34"/>
        <p:cNvGrpSpPr/>
        <p:nvPr/>
      </p:nvGrpSpPr>
      <p:grpSpPr>
        <a:xfrm>
          <a:off x="0" y="0"/>
          <a:ext cx="0" cy="0"/>
          <a:chOff x="0" y="0"/>
          <a:chExt cx="0" cy="0"/>
        </a:xfrm>
      </p:grpSpPr>
      <p:sp>
        <p:nvSpPr>
          <p:cNvPr id="35" name="Google Shape;35;p4"/>
          <p:cNvSpPr/>
          <p:nvPr>
            <p:ph idx="2" type="pic"/>
          </p:nvPr>
        </p:nvSpPr>
        <p:spPr>
          <a:xfrm>
            <a:off x="0" y="-9000"/>
            <a:ext cx="3054300" cy="3252900"/>
          </a:xfrm>
          <a:prstGeom prst="rect">
            <a:avLst/>
          </a:prstGeom>
          <a:noFill/>
          <a:ln>
            <a:noFill/>
          </a:ln>
        </p:spPr>
      </p:sp>
      <p:sp>
        <p:nvSpPr>
          <p:cNvPr id="36" name="Google Shape;36;p4"/>
          <p:cNvSpPr/>
          <p:nvPr>
            <p:ph idx="3" type="pic"/>
          </p:nvPr>
        </p:nvSpPr>
        <p:spPr>
          <a:xfrm>
            <a:off x="3044117" y="-9000"/>
            <a:ext cx="3054300" cy="3252900"/>
          </a:xfrm>
          <a:prstGeom prst="rect">
            <a:avLst/>
          </a:prstGeom>
          <a:noFill/>
          <a:ln>
            <a:noFill/>
          </a:ln>
        </p:spPr>
      </p:sp>
      <p:sp>
        <p:nvSpPr>
          <p:cNvPr id="37" name="Google Shape;37;p4"/>
          <p:cNvSpPr/>
          <p:nvPr>
            <p:ph idx="4" type="pic"/>
          </p:nvPr>
        </p:nvSpPr>
        <p:spPr>
          <a:xfrm>
            <a:off x="6088233" y="-9000"/>
            <a:ext cx="3054300" cy="3252900"/>
          </a:xfrm>
          <a:prstGeom prst="rect">
            <a:avLst/>
          </a:prstGeom>
          <a:noFill/>
          <a:ln>
            <a:noFill/>
          </a:ln>
        </p:spPr>
      </p:sp>
      <p:sp>
        <p:nvSpPr>
          <p:cNvPr id="38" name="Google Shape;38;p4"/>
          <p:cNvSpPr txBox="1"/>
          <p:nvPr>
            <p:ph type="title"/>
          </p:nvPr>
        </p:nvSpPr>
        <p:spPr>
          <a:xfrm>
            <a:off x="228675" y="3337800"/>
            <a:ext cx="2671800" cy="2133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200"/>
              <a:buFont typeface="Figtree"/>
              <a:buNone/>
              <a:defRPr sz="12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p:txBody>
      </p:sp>
      <p:sp>
        <p:nvSpPr>
          <p:cNvPr id="39" name="Google Shape;39;p4"/>
          <p:cNvSpPr txBox="1"/>
          <p:nvPr>
            <p:ph idx="5" type="title"/>
          </p:nvPr>
        </p:nvSpPr>
        <p:spPr>
          <a:xfrm>
            <a:off x="228675" y="3551100"/>
            <a:ext cx="2671800" cy="2133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200"/>
              <a:buFont typeface="Figtree"/>
              <a:buNone/>
              <a:defRPr sz="12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p:txBody>
      </p:sp>
      <p:sp>
        <p:nvSpPr>
          <p:cNvPr id="40" name="Google Shape;40;p4"/>
          <p:cNvSpPr txBox="1"/>
          <p:nvPr>
            <p:ph idx="1" type="body"/>
          </p:nvPr>
        </p:nvSpPr>
        <p:spPr>
          <a:xfrm>
            <a:off x="228675" y="4256750"/>
            <a:ext cx="2660100" cy="4269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41" name="Google Shape;41;p4"/>
          <p:cNvSpPr txBox="1"/>
          <p:nvPr>
            <p:ph idx="6" type="title"/>
          </p:nvPr>
        </p:nvSpPr>
        <p:spPr>
          <a:xfrm>
            <a:off x="3235367" y="3337800"/>
            <a:ext cx="2671800" cy="2133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200"/>
              <a:buFont typeface="Figtree"/>
              <a:buNone/>
              <a:defRPr sz="1200"/>
            </a:lvl1pPr>
            <a:lvl2pPr lvl="1">
              <a:spcBef>
                <a:spcPts val="0"/>
              </a:spcBef>
              <a:spcAft>
                <a:spcPts val="0"/>
              </a:spcAft>
              <a:buClr>
                <a:schemeClr val="dk1"/>
              </a:buClr>
              <a:buSzPts val="1200"/>
              <a:buFont typeface="Figtree"/>
              <a:buNone/>
              <a:defRPr sz="1200">
                <a:latin typeface="Figtree"/>
                <a:ea typeface="Figtree"/>
                <a:cs typeface="Figtree"/>
                <a:sym typeface="Figtree"/>
              </a:defRPr>
            </a:lvl2pPr>
            <a:lvl3pPr lvl="2">
              <a:spcBef>
                <a:spcPts val="0"/>
              </a:spcBef>
              <a:spcAft>
                <a:spcPts val="0"/>
              </a:spcAft>
              <a:buClr>
                <a:schemeClr val="dk1"/>
              </a:buClr>
              <a:buSzPts val="1200"/>
              <a:buFont typeface="Figtree"/>
              <a:buNone/>
              <a:defRPr sz="1200">
                <a:latin typeface="Figtree"/>
                <a:ea typeface="Figtree"/>
                <a:cs typeface="Figtree"/>
                <a:sym typeface="Figtree"/>
              </a:defRPr>
            </a:lvl3pPr>
            <a:lvl4pPr lvl="3">
              <a:spcBef>
                <a:spcPts val="0"/>
              </a:spcBef>
              <a:spcAft>
                <a:spcPts val="0"/>
              </a:spcAft>
              <a:buClr>
                <a:schemeClr val="dk1"/>
              </a:buClr>
              <a:buSzPts val="1200"/>
              <a:buFont typeface="Figtree"/>
              <a:buNone/>
              <a:defRPr sz="1200">
                <a:latin typeface="Figtree"/>
                <a:ea typeface="Figtree"/>
                <a:cs typeface="Figtree"/>
                <a:sym typeface="Figtree"/>
              </a:defRPr>
            </a:lvl4pPr>
            <a:lvl5pPr lvl="4">
              <a:spcBef>
                <a:spcPts val="0"/>
              </a:spcBef>
              <a:spcAft>
                <a:spcPts val="0"/>
              </a:spcAft>
              <a:buClr>
                <a:schemeClr val="dk1"/>
              </a:buClr>
              <a:buSzPts val="1200"/>
              <a:buFont typeface="Figtree"/>
              <a:buNone/>
              <a:defRPr sz="1200">
                <a:latin typeface="Figtree"/>
                <a:ea typeface="Figtree"/>
                <a:cs typeface="Figtree"/>
                <a:sym typeface="Figtree"/>
              </a:defRPr>
            </a:lvl5pPr>
            <a:lvl6pPr lvl="5">
              <a:spcBef>
                <a:spcPts val="0"/>
              </a:spcBef>
              <a:spcAft>
                <a:spcPts val="0"/>
              </a:spcAft>
              <a:buClr>
                <a:schemeClr val="dk1"/>
              </a:buClr>
              <a:buSzPts val="1200"/>
              <a:buFont typeface="Figtree"/>
              <a:buNone/>
              <a:defRPr sz="1200">
                <a:latin typeface="Figtree"/>
                <a:ea typeface="Figtree"/>
                <a:cs typeface="Figtree"/>
                <a:sym typeface="Figtree"/>
              </a:defRPr>
            </a:lvl6pPr>
            <a:lvl7pPr lvl="6">
              <a:spcBef>
                <a:spcPts val="0"/>
              </a:spcBef>
              <a:spcAft>
                <a:spcPts val="0"/>
              </a:spcAft>
              <a:buClr>
                <a:schemeClr val="dk1"/>
              </a:buClr>
              <a:buSzPts val="1200"/>
              <a:buFont typeface="Figtree"/>
              <a:buNone/>
              <a:defRPr sz="1200">
                <a:latin typeface="Figtree"/>
                <a:ea typeface="Figtree"/>
                <a:cs typeface="Figtree"/>
                <a:sym typeface="Figtree"/>
              </a:defRPr>
            </a:lvl7pPr>
            <a:lvl8pPr lvl="7">
              <a:spcBef>
                <a:spcPts val="0"/>
              </a:spcBef>
              <a:spcAft>
                <a:spcPts val="0"/>
              </a:spcAft>
              <a:buClr>
                <a:schemeClr val="dk1"/>
              </a:buClr>
              <a:buSzPts val="1200"/>
              <a:buFont typeface="Figtree"/>
              <a:buNone/>
              <a:defRPr sz="1200">
                <a:latin typeface="Figtree"/>
                <a:ea typeface="Figtree"/>
                <a:cs typeface="Figtree"/>
                <a:sym typeface="Figtree"/>
              </a:defRPr>
            </a:lvl8pPr>
            <a:lvl9pPr lvl="8">
              <a:spcBef>
                <a:spcPts val="0"/>
              </a:spcBef>
              <a:spcAft>
                <a:spcPts val="0"/>
              </a:spcAft>
              <a:buClr>
                <a:schemeClr val="dk1"/>
              </a:buClr>
              <a:buSzPts val="1200"/>
              <a:buFont typeface="Figtree"/>
              <a:buNone/>
              <a:defRPr sz="1200">
                <a:latin typeface="Figtree"/>
                <a:ea typeface="Figtree"/>
                <a:cs typeface="Figtree"/>
                <a:sym typeface="Figtree"/>
              </a:defRPr>
            </a:lvl9pPr>
          </a:lstStyle>
          <a:p/>
        </p:txBody>
      </p:sp>
      <p:sp>
        <p:nvSpPr>
          <p:cNvPr id="42" name="Google Shape;42;p4"/>
          <p:cNvSpPr txBox="1"/>
          <p:nvPr>
            <p:ph idx="7" type="title"/>
          </p:nvPr>
        </p:nvSpPr>
        <p:spPr>
          <a:xfrm>
            <a:off x="3235367" y="3551100"/>
            <a:ext cx="2671800" cy="2133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200"/>
              <a:buFont typeface="Figtree"/>
              <a:buNone/>
              <a:defRPr sz="12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p:txBody>
      </p:sp>
      <p:sp>
        <p:nvSpPr>
          <p:cNvPr id="43" name="Google Shape;43;p4"/>
          <p:cNvSpPr txBox="1"/>
          <p:nvPr>
            <p:ph idx="8" type="body"/>
          </p:nvPr>
        </p:nvSpPr>
        <p:spPr>
          <a:xfrm>
            <a:off x="3241214" y="4256750"/>
            <a:ext cx="2660100" cy="4269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44" name="Google Shape;44;p4"/>
          <p:cNvSpPr txBox="1"/>
          <p:nvPr>
            <p:ph idx="9" type="title"/>
          </p:nvPr>
        </p:nvSpPr>
        <p:spPr>
          <a:xfrm>
            <a:off x="6279483" y="3337800"/>
            <a:ext cx="2671800" cy="2133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200"/>
              <a:buFont typeface="Figtree"/>
              <a:buNone/>
              <a:defRPr sz="12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p:txBody>
      </p:sp>
      <p:sp>
        <p:nvSpPr>
          <p:cNvPr id="45" name="Google Shape;45;p4"/>
          <p:cNvSpPr txBox="1"/>
          <p:nvPr>
            <p:ph idx="13" type="title"/>
          </p:nvPr>
        </p:nvSpPr>
        <p:spPr>
          <a:xfrm>
            <a:off x="6279483" y="3551100"/>
            <a:ext cx="2671800" cy="2133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200"/>
              <a:buFont typeface="Figtree"/>
              <a:buNone/>
              <a:defRPr sz="12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p:txBody>
      </p:sp>
      <p:sp>
        <p:nvSpPr>
          <p:cNvPr id="46" name="Google Shape;46;p4"/>
          <p:cNvSpPr txBox="1"/>
          <p:nvPr>
            <p:ph idx="14" type="body"/>
          </p:nvPr>
        </p:nvSpPr>
        <p:spPr>
          <a:xfrm>
            <a:off x="6285328" y="4256750"/>
            <a:ext cx="2660100" cy="426900"/>
          </a:xfrm>
          <a:prstGeom prst="rect">
            <a:avLst/>
          </a:prstGeom>
        </p:spPr>
        <p:txBody>
          <a:bodyPr anchorCtr="0" anchor="t" bIns="0" lIns="0" spcFirstLastPara="1" rIns="0" wrap="square" tIns="0">
            <a:no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46" name="Shape 346"/>
        <p:cNvGrpSpPr/>
        <p:nvPr/>
      </p:nvGrpSpPr>
      <p:grpSpPr>
        <a:xfrm>
          <a:off x="0" y="0"/>
          <a:ext cx="0" cy="0"/>
          <a:chOff x="0" y="0"/>
          <a:chExt cx="0" cy="0"/>
        </a:xfrm>
      </p:grpSpPr>
      <p:sp>
        <p:nvSpPr>
          <p:cNvPr id="347" name="Google Shape;347;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348" name="Shape 348"/>
        <p:cNvGrpSpPr/>
        <p:nvPr/>
      </p:nvGrpSpPr>
      <p:grpSpPr>
        <a:xfrm>
          <a:off x="0" y="0"/>
          <a:ext cx="0" cy="0"/>
          <a:chOff x="0" y="0"/>
          <a:chExt cx="0" cy="0"/>
        </a:xfrm>
      </p:grpSpPr>
      <p:sp>
        <p:nvSpPr>
          <p:cNvPr id="349" name="Google Shape;349;p32"/>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50" name="Google Shape;350;p32"/>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351" name="Shape 351"/>
        <p:cNvGrpSpPr/>
        <p:nvPr/>
      </p:nvGrpSpPr>
      <p:grpSpPr>
        <a:xfrm>
          <a:off x="0" y="0"/>
          <a:ext cx="0" cy="0"/>
          <a:chOff x="0" y="0"/>
          <a:chExt cx="0" cy="0"/>
        </a:xfrm>
      </p:grpSpPr>
      <p:sp>
        <p:nvSpPr>
          <p:cNvPr id="352" name="Google Shape;352;p33"/>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353" name="Shape 353"/>
        <p:cNvGrpSpPr/>
        <p:nvPr/>
      </p:nvGrpSpPr>
      <p:grpSpPr>
        <a:xfrm>
          <a:off x="0" y="0"/>
          <a:ext cx="0" cy="0"/>
          <a:chOff x="0" y="0"/>
          <a:chExt cx="0" cy="0"/>
        </a:xfrm>
      </p:grpSpPr>
      <p:sp>
        <p:nvSpPr>
          <p:cNvPr id="354" name="Google Shape;354;p3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55" name="Google Shape;355;p34"/>
          <p:cNvSpPr txBox="1"/>
          <p:nvPr>
            <p:ph idx="1" type="subTitle"/>
          </p:nvPr>
        </p:nvSpPr>
        <p:spPr>
          <a:xfrm>
            <a:off x="265500" y="2803075"/>
            <a:ext cx="4045200" cy="1235100"/>
          </a:xfrm>
          <a:prstGeom prst="rect">
            <a:avLst/>
          </a:prstGeom>
        </p:spPr>
        <p:txBody>
          <a:bodyPr anchorCtr="0" anchor="t" bIns="0" lIns="0" spcFirstLastPara="1" rIns="0" wrap="square" tIns="0">
            <a:sp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356" name="Google Shape;356;p34"/>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357" name="Shape 357"/>
        <p:cNvGrpSpPr/>
        <p:nvPr/>
      </p:nvGrpSpPr>
      <p:grpSpPr>
        <a:xfrm>
          <a:off x="0" y="0"/>
          <a:ext cx="0" cy="0"/>
          <a:chOff x="0" y="0"/>
          <a:chExt cx="0" cy="0"/>
        </a:xfrm>
      </p:grpSpPr>
      <p:sp>
        <p:nvSpPr>
          <p:cNvPr id="358" name="Google Shape;358;p35"/>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200"/>
              <a:buNone/>
              <a:defRPr/>
            </a:lvl1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359" name="Shape 359"/>
        <p:cNvGrpSpPr/>
        <p:nvPr/>
      </p:nvGrpSpPr>
      <p:grpSpPr>
        <a:xfrm>
          <a:off x="0" y="0"/>
          <a:ext cx="0" cy="0"/>
          <a:chOff x="0" y="0"/>
          <a:chExt cx="0" cy="0"/>
        </a:xfrm>
      </p:grpSpPr>
      <p:sp>
        <p:nvSpPr>
          <p:cNvPr id="360" name="Google Shape;360;p36"/>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1" name="Google Shape;361;p36"/>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62" name="Shape 362"/>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363" name="Shape 363"/>
        <p:cNvGrpSpPr/>
        <p:nvPr/>
      </p:nvGrpSpPr>
      <p:grpSpPr>
        <a:xfrm>
          <a:off x="0" y="0"/>
          <a:ext cx="0" cy="0"/>
          <a:chOff x="0" y="0"/>
          <a:chExt cx="0" cy="0"/>
        </a:xfrm>
      </p:grpSpPr>
      <p:sp>
        <p:nvSpPr>
          <p:cNvPr id="364" name="Google Shape;364;p38"/>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5" name="Google Shape;365;p38"/>
          <p:cNvSpPr txBox="1"/>
          <p:nvPr>
            <p:ph idx="1" type="subTitle"/>
          </p:nvPr>
        </p:nvSpPr>
        <p:spPr>
          <a:xfrm>
            <a:off x="4406650" y="393750"/>
            <a:ext cx="4409700" cy="5427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66" name="Google Shape;366;p38"/>
          <p:cNvSpPr txBox="1"/>
          <p:nvPr>
            <p:ph idx="2" type="subTitle"/>
          </p:nvPr>
        </p:nvSpPr>
        <p:spPr>
          <a:xfrm>
            <a:off x="4406650" y="1151705"/>
            <a:ext cx="4409700" cy="5427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67" name="Google Shape;367;p38"/>
          <p:cNvSpPr txBox="1"/>
          <p:nvPr>
            <p:ph idx="3" type="subTitle"/>
          </p:nvPr>
        </p:nvSpPr>
        <p:spPr>
          <a:xfrm>
            <a:off x="4406650" y="3425570"/>
            <a:ext cx="4409700" cy="5427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68" name="Google Shape;368;p38"/>
          <p:cNvSpPr txBox="1"/>
          <p:nvPr>
            <p:ph idx="4" type="subTitle"/>
          </p:nvPr>
        </p:nvSpPr>
        <p:spPr>
          <a:xfrm>
            <a:off x="4406650" y="1909660"/>
            <a:ext cx="4409700" cy="5427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69" name="Google Shape;369;p38"/>
          <p:cNvSpPr txBox="1"/>
          <p:nvPr>
            <p:ph idx="5" type="subTitle"/>
          </p:nvPr>
        </p:nvSpPr>
        <p:spPr>
          <a:xfrm>
            <a:off x="4406650" y="4183525"/>
            <a:ext cx="4409700" cy="5427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70" name="Google Shape;370;p38"/>
          <p:cNvSpPr txBox="1"/>
          <p:nvPr>
            <p:ph idx="6" type="subTitle"/>
          </p:nvPr>
        </p:nvSpPr>
        <p:spPr>
          <a:xfrm>
            <a:off x="4406650" y="2667615"/>
            <a:ext cx="4409700" cy="5427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Title, body and image">
    <p:spTree>
      <p:nvGrpSpPr>
        <p:cNvPr id="371" name="Shape 371"/>
        <p:cNvGrpSpPr/>
        <p:nvPr/>
      </p:nvGrpSpPr>
      <p:grpSpPr>
        <a:xfrm>
          <a:off x="0" y="0"/>
          <a:ext cx="0" cy="0"/>
          <a:chOff x="0" y="0"/>
          <a:chExt cx="0" cy="0"/>
        </a:xfrm>
      </p:grpSpPr>
      <p:sp>
        <p:nvSpPr>
          <p:cNvPr id="372" name="Google Shape;372;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3" name="Google Shape;373;p39"/>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74" name="Google Shape;374;p39"/>
          <p:cNvSpPr/>
          <p:nvPr>
            <p:ph idx="2" type="pic"/>
          </p:nvPr>
        </p:nvSpPr>
        <p:spPr>
          <a:xfrm>
            <a:off x="4992024" y="1152775"/>
            <a:ext cx="3840300" cy="3416400"/>
          </a:xfrm>
          <a:prstGeom prst="rect">
            <a:avLst/>
          </a:prstGeom>
          <a:noFill/>
          <a:ln>
            <a:noFill/>
          </a:ln>
        </p:spPr>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Two big ideas">
    <p:spTree>
      <p:nvGrpSpPr>
        <p:cNvPr id="375" name="Shape 375"/>
        <p:cNvGrpSpPr/>
        <p:nvPr/>
      </p:nvGrpSpPr>
      <p:grpSpPr>
        <a:xfrm>
          <a:off x="0" y="0"/>
          <a:ext cx="0" cy="0"/>
          <a:chOff x="0" y="0"/>
          <a:chExt cx="0" cy="0"/>
        </a:xfrm>
      </p:grpSpPr>
      <p:sp>
        <p:nvSpPr>
          <p:cNvPr id="376" name="Google Shape;376;p40"/>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77" name="Google Shape;377;p40"/>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78" name="Google Shape;378;p40"/>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79" name="Google Shape;379;p40"/>
          <p:cNvSpPr txBox="1"/>
          <p:nvPr>
            <p:ph idx="3" type="subTitle"/>
          </p:nvPr>
        </p:nvSpPr>
        <p:spPr>
          <a:xfrm>
            <a:off x="483150" y="1336161"/>
            <a:ext cx="3619800" cy="5427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80" name="Google Shape;380;p40"/>
          <p:cNvSpPr txBox="1"/>
          <p:nvPr>
            <p:ph idx="4" type="subTitle"/>
          </p:nvPr>
        </p:nvSpPr>
        <p:spPr>
          <a:xfrm>
            <a:off x="5048000" y="1336161"/>
            <a:ext cx="3619800" cy="5427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e team - Alt 2">
  <p:cSld name="CUSTOM_11">
    <p:spTree>
      <p:nvGrpSpPr>
        <p:cNvPr id="47" name="Shape 47"/>
        <p:cNvGrpSpPr/>
        <p:nvPr/>
      </p:nvGrpSpPr>
      <p:grpSpPr>
        <a:xfrm>
          <a:off x="0" y="0"/>
          <a:ext cx="0" cy="0"/>
          <a:chOff x="0" y="0"/>
          <a:chExt cx="0" cy="0"/>
        </a:xfrm>
      </p:grpSpPr>
      <p:sp>
        <p:nvSpPr>
          <p:cNvPr id="48" name="Google Shape;48;p5"/>
          <p:cNvSpPr/>
          <p:nvPr/>
        </p:nvSpPr>
        <p:spPr>
          <a:xfrm rot="-2700000">
            <a:off x="1338758" y="-3230594"/>
            <a:ext cx="6464087" cy="6464087"/>
          </a:xfrm>
          <a:prstGeom prst="rtTriangle">
            <a:avLst/>
          </a:prstGeom>
          <a:gradFill>
            <a:gsLst>
              <a:gs pos="0">
                <a:schemeClr val="accent5"/>
              </a:gs>
              <a:gs pos="72000">
                <a:schemeClr val="lt1"/>
              </a:gs>
              <a:gs pos="100000">
                <a:schemeClr val="lt1"/>
              </a:gs>
            </a:gsLst>
            <a:path path="circle">
              <a:fillToRect b="50%" l="50%" r="50%" t="50%"/>
            </a:path>
            <a:tileRect/>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Jost"/>
              <a:ea typeface="Jost"/>
              <a:cs typeface="Jost"/>
              <a:sym typeface="Jost"/>
            </a:endParaRPr>
          </a:p>
        </p:txBody>
      </p:sp>
      <p:sp>
        <p:nvSpPr>
          <p:cNvPr id="49" name="Google Shape;49;p5"/>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50" name="Google Shape;50;p5"/>
          <p:cNvSpPr txBox="1"/>
          <p:nvPr>
            <p:ph idx="2" type="title"/>
          </p:nvPr>
        </p:nvSpPr>
        <p:spPr>
          <a:xfrm>
            <a:off x="64148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51" name="Google Shape;51;p5"/>
          <p:cNvSpPr txBox="1"/>
          <p:nvPr>
            <p:ph idx="3" type="title"/>
          </p:nvPr>
        </p:nvSpPr>
        <p:spPr>
          <a:xfrm>
            <a:off x="228600" y="457200"/>
            <a:ext cx="6282300" cy="4647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p:txBody>
      </p:sp>
      <p:sp>
        <p:nvSpPr>
          <p:cNvPr id="52" name="Google Shape;52;p5"/>
          <p:cNvSpPr txBox="1"/>
          <p:nvPr>
            <p:ph idx="4" type="title"/>
          </p:nvPr>
        </p:nvSpPr>
        <p:spPr>
          <a:xfrm>
            <a:off x="339875" y="3589925"/>
            <a:ext cx="1225200" cy="172200"/>
          </a:xfrm>
          <a:prstGeom prst="rect">
            <a:avLst/>
          </a:prstGeom>
        </p:spPr>
        <p:txBody>
          <a:bodyPr anchorCtr="0" anchor="t" bIns="91425" lIns="0" spcFirstLastPara="1" rIns="91425" wrap="square" tIns="0">
            <a:noAutofit/>
          </a:bodyPr>
          <a:lstStyle>
            <a:lvl1pPr lvl="0">
              <a:spcBef>
                <a:spcPts val="0"/>
              </a:spcBef>
              <a:spcAft>
                <a:spcPts val="0"/>
              </a:spcAft>
              <a:buNone/>
              <a:defRPr sz="10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p:txBody>
      </p:sp>
      <p:sp>
        <p:nvSpPr>
          <p:cNvPr id="53" name="Google Shape;53;p5"/>
          <p:cNvSpPr txBox="1"/>
          <p:nvPr>
            <p:ph idx="5" type="title"/>
          </p:nvPr>
        </p:nvSpPr>
        <p:spPr>
          <a:xfrm>
            <a:off x="339875" y="4026125"/>
            <a:ext cx="1225200" cy="207600"/>
          </a:xfrm>
          <a:prstGeom prst="rect">
            <a:avLst/>
          </a:prstGeom>
        </p:spPr>
        <p:txBody>
          <a:bodyPr anchorCtr="0" anchor="t" bIns="91425" lIns="0" spcFirstLastPara="1" rIns="91425" wrap="square" tIns="0">
            <a:noAutofit/>
          </a:bodyPr>
          <a:lstStyle>
            <a:lvl1pPr lvl="0">
              <a:spcBef>
                <a:spcPts val="0"/>
              </a:spcBef>
              <a:spcAft>
                <a:spcPts val="0"/>
              </a:spcAft>
              <a:buNone/>
              <a:defRPr sz="900">
                <a:latin typeface="Jost"/>
                <a:ea typeface="Jost"/>
                <a:cs typeface="Jost"/>
                <a:sym typeface="Jost"/>
              </a:defRPr>
            </a:lvl1pPr>
            <a:lvl2pPr lvl="1">
              <a:spcBef>
                <a:spcPts val="0"/>
              </a:spcBef>
              <a:spcAft>
                <a:spcPts val="0"/>
              </a:spcAft>
              <a:buClr>
                <a:schemeClr val="dk1"/>
              </a:buClr>
              <a:buSzPts val="1200"/>
              <a:buFont typeface="Jost"/>
              <a:buNone/>
              <a:defRPr sz="1200">
                <a:solidFill>
                  <a:schemeClr val="dk1"/>
                </a:solidFill>
                <a:latin typeface="Jost"/>
                <a:ea typeface="Jost"/>
                <a:cs typeface="Jost"/>
                <a:sym typeface="Jost"/>
              </a:defRPr>
            </a:lvl2pPr>
            <a:lvl3pPr lvl="2">
              <a:spcBef>
                <a:spcPts val="0"/>
              </a:spcBef>
              <a:spcAft>
                <a:spcPts val="0"/>
              </a:spcAft>
              <a:buClr>
                <a:schemeClr val="dk1"/>
              </a:buClr>
              <a:buSzPts val="1200"/>
              <a:buFont typeface="Jost"/>
              <a:buNone/>
              <a:defRPr sz="1200">
                <a:solidFill>
                  <a:schemeClr val="dk1"/>
                </a:solidFill>
                <a:latin typeface="Jost"/>
                <a:ea typeface="Jost"/>
                <a:cs typeface="Jost"/>
                <a:sym typeface="Jost"/>
              </a:defRPr>
            </a:lvl3pPr>
            <a:lvl4pPr lvl="3">
              <a:spcBef>
                <a:spcPts val="0"/>
              </a:spcBef>
              <a:spcAft>
                <a:spcPts val="0"/>
              </a:spcAft>
              <a:buClr>
                <a:schemeClr val="dk1"/>
              </a:buClr>
              <a:buSzPts val="1200"/>
              <a:buFont typeface="Jost"/>
              <a:buNone/>
              <a:defRPr sz="1200">
                <a:solidFill>
                  <a:schemeClr val="dk1"/>
                </a:solidFill>
                <a:latin typeface="Jost"/>
                <a:ea typeface="Jost"/>
                <a:cs typeface="Jost"/>
                <a:sym typeface="Jost"/>
              </a:defRPr>
            </a:lvl4pPr>
            <a:lvl5pPr lvl="4">
              <a:spcBef>
                <a:spcPts val="0"/>
              </a:spcBef>
              <a:spcAft>
                <a:spcPts val="0"/>
              </a:spcAft>
              <a:buClr>
                <a:schemeClr val="dk1"/>
              </a:buClr>
              <a:buSzPts val="1200"/>
              <a:buFont typeface="Jost"/>
              <a:buNone/>
              <a:defRPr sz="1200">
                <a:solidFill>
                  <a:schemeClr val="dk1"/>
                </a:solidFill>
                <a:latin typeface="Jost"/>
                <a:ea typeface="Jost"/>
                <a:cs typeface="Jost"/>
                <a:sym typeface="Jost"/>
              </a:defRPr>
            </a:lvl5pPr>
            <a:lvl6pPr lvl="5">
              <a:spcBef>
                <a:spcPts val="0"/>
              </a:spcBef>
              <a:spcAft>
                <a:spcPts val="0"/>
              </a:spcAft>
              <a:buClr>
                <a:schemeClr val="dk1"/>
              </a:buClr>
              <a:buSzPts val="1200"/>
              <a:buFont typeface="Jost"/>
              <a:buNone/>
              <a:defRPr sz="1200">
                <a:solidFill>
                  <a:schemeClr val="dk1"/>
                </a:solidFill>
                <a:latin typeface="Jost"/>
                <a:ea typeface="Jost"/>
                <a:cs typeface="Jost"/>
                <a:sym typeface="Jost"/>
              </a:defRPr>
            </a:lvl6pPr>
            <a:lvl7pPr lvl="6">
              <a:spcBef>
                <a:spcPts val="0"/>
              </a:spcBef>
              <a:spcAft>
                <a:spcPts val="0"/>
              </a:spcAft>
              <a:buClr>
                <a:schemeClr val="dk1"/>
              </a:buClr>
              <a:buSzPts val="1200"/>
              <a:buFont typeface="Jost"/>
              <a:buNone/>
              <a:defRPr sz="1200">
                <a:solidFill>
                  <a:schemeClr val="dk1"/>
                </a:solidFill>
                <a:latin typeface="Jost"/>
                <a:ea typeface="Jost"/>
                <a:cs typeface="Jost"/>
                <a:sym typeface="Jost"/>
              </a:defRPr>
            </a:lvl7pPr>
            <a:lvl8pPr lvl="7">
              <a:spcBef>
                <a:spcPts val="0"/>
              </a:spcBef>
              <a:spcAft>
                <a:spcPts val="0"/>
              </a:spcAft>
              <a:buClr>
                <a:schemeClr val="dk1"/>
              </a:buClr>
              <a:buSzPts val="1200"/>
              <a:buFont typeface="Jost"/>
              <a:buNone/>
              <a:defRPr sz="1200">
                <a:solidFill>
                  <a:schemeClr val="dk1"/>
                </a:solidFill>
                <a:latin typeface="Jost"/>
                <a:ea typeface="Jost"/>
                <a:cs typeface="Jost"/>
                <a:sym typeface="Jost"/>
              </a:defRPr>
            </a:lvl8pPr>
            <a:lvl9pPr lvl="8">
              <a:spcBef>
                <a:spcPts val="0"/>
              </a:spcBef>
              <a:spcAft>
                <a:spcPts val="0"/>
              </a:spcAft>
              <a:buClr>
                <a:schemeClr val="dk1"/>
              </a:buClr>
              <a:buSzPts val="1200"/>
              <a:buFont typeface="Jost"/>
              <a:buNone/>
              <a:defRPr sz="1200">
                <a:solidFill>
                  <a:schemeClr val="dk1"/>
                </a:solidFill>
                <a:latin typeface="Jost"/>
                <a:ea typeface="Jost"/>
                <a:cs typeface="Jost"/>
                <a:sym typeface="Jost"/>
              </a:defRPr>
            </a:lvl9pPr>
          </a:lstStyle>
          <a:p/>
        </p:txBody>
      </p:sp>
      <p:sp>
        <p:nvSpPr>
          <p:cNvPr id="54" name="Google Shape;54;p5"/>
          <p:cNvSpPr txBox="1"/>
          <p:nvPr>
            <p:ph idx="6" type="title"/>
          </p:nvPr>
        </p:nvSpPr>
        <p:spPr>
          <a:xfrm>
            <a:off x="1807977" y="3589925"/>
            <a:ext cx="1225200" cy="172200"/>
          </a:xfrm>
          <a:prstGeom prst="rect">
            <a:avLst/>
          </a:prstGeom>
        </p:spPr>
        <p:txBody>
          <a:bodyPr anchorCtr="0" anchor="t" bIns="91425" lIns="0" spcFirstLastPara="1" rIns="91425" wrap="square" tIns="0">
            <a:noAutofit/>
          </a:bodyPr>
          <a:lstStyle>
            <a:lvl1pPr lvl="0">
              <a:spcBef>
                <a:spcPts val="0"/>
              </a:spcBef>
              <a:spcAft>
                <a:spcPts val="0"/>
              </a:spcAft>
              <a:buNone/>
              <a:defRPr sz="10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p:txBody>
      </p:sp>
      <p:sp>
        <p:nvSpPr>
          <p:cNvPr id="55" name="Google Shape;55;p5"/>
          <p:cNvSpPr txBox="1"/>
          <p:nvPr>
            <p:ph idx="7" type="title"/>
          </p:nvPr>
        </p:nvSpPr>
        <p:spPr>
          <a:xfrm>
            <a:off x="1807977" y="4026125"/>
            <a:ext cx="1225200" cy="207600"/>
          </a:xfrm>
          <a:prstGeom prst="rect">
            <a:avLst/>
          </a:prstGeom>
        </p:spPr>
        <p:txBody>
          <a:bodyPr anchorCtr="0" anchor="t" bIns="91425" lIns="0" spcFirstLastPara="1" rIns="91425" wrap="square" tIns="0">
            <a:noAutofit/>
          </a:bodyPr>
          <a:lstStyle>
            <a:lvl1pPr lvl="0">
              <a:spcBef>
                <a:spcPts val="0"/>
              </a:spcBef>
              <a:spcAft>
                <a:spcPts val="0"/>
              </a:spcAft>
              <a:buNone/>
              <a:defRPr sz="900">
                <a:latin typeface="Jost"/>
                <a:ea typeface="Jost"/>
                <a:cs typeface="Jost"/>
                <a:sym typeface="Jost"/>
              </a:defRPr>
            </a:lvl1pPr>
            <a:lvl2pPr lvl="1">
              <a:spcBef>
                <a:spcPts val="0"/>
              </a:spcBef>
              <a:spcAft>
                <a:spcPts val="0"/>
              </a:spcAft>
              <a:buSzPts val="1200"/>
              <a:buFont typeface="Jost"/>
              <a:buNone/>
              <a:defRPr sz="1200">
                <a:latin typeface="Jost"/>
                <a:ea typeface="Jost"/>
                <a:cs typeface="Jost"/>
                <a:sym typeface="Jost"/>
              </a:defRPr>
            </a:lvl2pPr>
            <a:lvl3pPr lvl="2">
              <a:spcBef>
                <a:spcPts val="0"/>
              </a:spcBef>
              <a:spcAft>
                <a:spcPts val="0"/>
              </a:spcAft>
              <a:buSzPts val="1200"/>
              <a:buFont typeface="Jost"/>
              <a:buNone/>
              <a:defRPr sz="1200">
                <a:latin typeface="Jost"/>
                <a:ea typeface="Jost"/>
                <a:cs typeface="Jost"/>
                <a:sym typeface="Jost"/>
              </a:defRPr>
            </a:lvl3pPr>
            <a:lvl4pPr lvl="3">
              <a:spcBef>
                <a:spcPts val="0"/>
              </a:spcBef>
              <a:spcAft>
                <a:spcPts val="0"/>
              </a:spcAft>
              <a:buSzPts val="1200"/>
              <a:buFont typeface="Jost"/>
              <a:buNone/>
              <a:defRPr sz="1200">
                <a:latin typeface="Jost"/>
                <a:ea typeface="Jost"/>
                <a:cs typeface="Jost"/>
                <a:sym typeface="Jost"/>
              </a:defRPr>
            </a:lvl4pPr>
            <a:lvl5pPr lvl="4">
              <a:spcBef>
                <a:spcPts val="0"/>
              </a:spcBef>
              <a:spcAft>
                <a:spcPts val="0"/>
              </a:spcAft>
              <a:buSzPts val="1200"/>
              <a:buFont typeface="Jost"/>
              <a:buNone/>
              <a:defRPr sz="1200">
                <a:latin typeface="Jost"/>
                <a:ea typeface="Jost"/>
                <a:cs typeface="Jost"/>
                <a:sym typeface="Jost"/>
              </a:defRPr>
            </a:lvl5pPr>
            <a:lvl6pPr lvl="5">
              <a:spcBef>
                <a:spcPts val="0"/>
              </a:spcBef>
              <a:spcAft>
                <a:spcPts val="0"/>
              </a:spcAft>
              <a:buSzPts val="1200"/>
              <a:buFont typeface="Jost"/>
              <a:buNone/>
              <a:defRPr sz="1200">
                <a:latin typeface="Jost"/>
                <a:ea typeface="Jost"/>
                <a:cs typeface="Jost"/>
                <a:sym typeface="Jost"/>
              </a:defRPr>
            </a:lvl6pPr>
            <a:lvl7pPr lvl="6">
              <a:spcBef>
                <a:spcPts val="0"/>
              </a:spcBef>
              <a:spcAft>
                <a:spcPts val="0"/>
              </a:spcAft>
              <a:buSzPts val="1200"/>
              <a:buFont typeface="Jost"/>
              <a:buNone/>
              <a:defRPr sz="1200">
                <a:latin typeface="Jost"/>
                <a:ea typeface="Jost"/>
                <a:cs typeface="Jost"/>
                <a:sym typeface="Jost"/>
              </a:defRPr>
            </a:lvl7pPr>
            <a:lvl8pPr lvl="7">
              <a:spcBef>
                <a:spcPts val="0"/>
              </a:spcBef>
              <a:spcAft>
                <a:spcPts val="0"/>
              </a:spcAft>
              <a:buSzPts val="1200"/>
              <a:buFont typeface="Jost"/>
              <a:buNone/>
              <a:defRPr sz="1200">
                <a:latin typeface="Jost"/>
                <a:ea typeface="Jost"/>
                <a:cs typeface="Jost"/>
                <a:sym typeface="Jost"/>
              </a:defRPr>
            </a:lvl8pPr>
            <a:lvl9pPr lvl="8">
              <a:spcBef>
                <a:spcPts val="0"/>
              </a:spcBef>
              <a:spcAft>
                <a:spcPts val="0"/>
              </a:spcAft>
              <a:buSzPts val="1200"/>
              <a:buFont typeface="Jost"/>
              <a:buNone/>
              <a:defRPr sz="1200">
                <a:latin typeface="Jost"/>
                <a:ea typeface="Jost"/>
                <a:cs typeface="Jost"/>
                <a:sym typeface="Jost"/>
              </a:defRPr>
            </a:lvl9pPr>
          </a:lstStyle>
          <a:p/>
        </p:txBody>
      </p:sp>
      <p:sp>
        <p:nvSpPr>
          <p:cNvPr id="56" name="Google Shape;56;p5"/>
          <p:cNvSpPr txBox="1"/>
          <p:nvPr>
            <p:ph idx="8" type="title"/>
          </p:nvPr>
        </p:nvSpPr>
        <p:spPr>
          <a:xfrm>
            <a:off x="3275545" y="3589925"/>
            <a:ext cx="1225200" cy="172200"/>
          </a:xfrm>
          <a:prstGeom prst="rect">
            <a:avLst/>
          </a:prstGeom>
        </p:spPr>
        <p:txBody>
          <a:bodyPr anchorCtr="0" anchor="t" bIns="91425" lIns="0" spcFirstLastPara="1" rIns="91425" wrap="square" tIns="0">
            <a:noAutofit/>
          </a:bodyPr>
          <a:lstStyle>
            <a:lvl1pPr lvl="0">
              <a:spcBef>
                <a:spcPts val="0"/>
              </a:spcBef>
              <a:spcAft>
                <a:spcPts val="0"/>
              </a:spcAft>
              <a:buNone/>
              <a:defRPr sz="10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p:txBody>
      </p:sp>
      <p:sp>
        <p:nvSpPr>
          <p:cNvPr id="57" name="Google Shape;57;p5"/>
          <p:cNvSpPr txBox="1"/>
          <p:nvPr>
            <p:ph idx="9" type="title"/>
          </p:nvPr>
        </p:nvSpPr>
        <p:spPr>
          <a:xfrm>
            <a:off x="3275545" y="4026125"/>
            <a:ext cx="1225200" cy="207600"/>
          </a:xfrm>
          <a:prstGeom prst="rect">
            <a:avLst/>
          </a:prstGeom>
        </p:spPr>
        <p:txBody>
          <a:bodyPr anchorCtr="0" anchor="t" bIns="91425" lIns="0" spcFirstLastPara="1" rIns="91425" wrap="square" tIns="0">
            <a:noAutofit/>
          </a:bodyPr>
          <a:lstStyle>
            <a:lvl1pPr lvl="0">
              <a:spcBef>
                <a:spcPts val="0"/>
              </a:spcBef>
              <a:spcAft>
                <a:spcPts val="0"/>
              </a:spcAft>
              <a:buNone/>
              <a:defRPr sz="900">
                <a:latin typeface="Jost"/>
                <a:ea typeface="Jost"/>
                <a:cs typeface="Jost"/>
                <a:sym typeface="Jost"/>
              </a:defRPr>
            </a:lvl1pPr>
            <a:lvl2pPr lvl="1">
              <a:spcBef>
                <a:spcPts val="0"/>
              </a:spcBef>
              <a:spcAft>
                <a:spcPts val="0"/>
              </a:spcAft>
              <a:buClr>
                <a:schemeClr val="dk1"/>
              </a:buClr>
              <a:buSzPts val="1200"/>
              <a:buFont typeface="Jost"/>
              <a:buNone/>
              <a:defRPr sz="1200">
                <a:solidFill>
                  <a:schemeClr val="dk1"/>
                </a:solidFill>
                <a:latin typeface="Jost"/>
                <a:ea typeface="Jost"/>
                <a:cs typeface="Jost"/>
                <a:sym typeface="Jost"/>
              </a:defRPr>
            </a:lvl2pPr>
            <a:lvl3pPr lvl="2">
              <a:spcBef>
                <a:spcPts val="0"/>
              </a:spcBef>
              <a:spcAft>
                <a:spcPts val="0"/>
              </a:spcAft>
              <a:buClr>
                <a:schemeClr val="dk1"/>
              </a:buClr>
              <a:buSzPts val="1200"/>
              <a:buFont typeface="Jost"/>
              <a:buNone/>
              <a:defRPr sz="1200">
                <a:solidFill>
                  <a:schemeClr val="dk1"/>
                </a:solidFill>
                <a:latin typeface="Jost"/>
                <a:ea typeface="Jost"/>
                <a:cs typeface="Jost"/>
                <a:sym typeface="Jost"/>
              </a:defRPr>
            </a:lvl3pPr>
            <a:lvl4pPr lvl="3">
              <a:spcBef>
                <a:spcPts val="0"/>
              </a:spcBef>
              <a:spcAft>
                <a:spcPts val="0"/>
              </a:spcAft>
              <a:buClr>
                <a:schemeClr val="dk1"/>
              </a:buClr>
              <a:buSzPts val="1200"/>
              <a:buFont typeface="Jost"/>
              <a:buNone/>
              <a:defRPr sz="1200">
                <a:solidFill>
                  <a:schemeClr val="dk1"/>
                </a:solidFill>
                <a:latin typeface="Jost"/>
                <a:ea typeface="Jost"/>
                <a:cs typeface="Jost"/>
                <a:sym typeface="Jost"/>
              </a:defRPr>
            </a:lvl4pPr>
            <a:lvl5pPr lvl="4">
              <a:spcBef>
                <a:spcPts val="0"/>
              </a:spcBef>
              <a:spcAft>
                <a:spcPts val="0"/>
              </a:spcAft>
              <a:buClr>
                <a:schemeClr val="dk1"/>
              </a:buClr>
              <a:buSzPts val="1200"/>
              <a:buFont typeface="Jost"/>
              <a:buNone/>
              <a:defRPr sz="1200">
                <a:solidFill>
                  <a:schemeClr val="dk1"/>
                </a:solidFill>
                <a:latin typeface="Jost"/>
                <a:ea typeface="Jost"/>
                <a:cs typeface="Jost"/>
                <a:sym typeface="Jost"/>
              </a:defRPr>
            </a:lvl5pPr>
            <a:lvl6pPr lvl="5">
              <a:spcBef>
                <a:spcPts val="0"/>
              </a:spcBef>
              <a:spcAft>
                <a:spcPts val="0"/>
              </a:spcAft>
              <a:buClr>
                <a:schemeClr val="dk1"/>
              </a:buClr>
              <a:buSzPts val="1200"/>
              <a:buFont typeface="Jost"/>
              <a:buNone/>
              <a:defRPr sz="1200">
                <a:solidFill>
                  <a:schemeClr val="dk1"/>
                </a:solidFill>
                <a:latin typeface="Jost"/>
                <a:ea typeface="Jost"/>
                <a:cs typeface="Jost"/>
                <a:sym typeface="Jost"/>
              </a:defRPr>
            </a:lvl6pPr>
            <a:lvl7pPr lvl="6">
              <a:spcBef>
                <a:spcPts val="0"/>
              </a:spcBef>
              <a:spcAft>
                <a:spcPts val="0"/>
              </a:spcAft>
              <a:buClr>
                <a:schemeClr val="dk1"/>
              </a:buClr>
              <a:buSzPts val="1200"/>
              <a:buFont typeface="Jost"/>
              <a:buNone/>
              <a:defRPr sz="1200">
                <a:solidFill>
                  <a:schemeClr val="dk1"/>
                </a:solidFill>
                <a:latin typeface="Jost"/>
                <a:ea typeface="Jost"/>
                <a:cs typeface="Jost"/>
                <a:sym typeface="Jost"/>
              </a:defRPr>
            </a:lvl7pPr>
            <a:lvl8pPr lvl="7">
              <a:spcBef>
                <a:spcPts val="0"/>
              </a:spcBef>
              <a:spcAft>
                <a:spcPts val="0"/>
              </a:spcAft>
              <a:buClr>
                <a:schemeClr val="dk1"/>
              </a:buClr>
              <a:buSzPts val="1200"/>
              <a:buFont typeface="Jost"/>
              <a:buNone/>
              <a:defRPr sz="1200">
                <a:solidFill>
                  <a:schemeClr val="dk1"/>
                </a:solidFill>
                <a:latin typeface="Jost"/>
                <a:ea typeface="Jost"/>
                <a:cs typeface="Jost"/>
                <a:sym typeface="Jost"/>
              </a:defRPr>
            </a:lvl8pPr>
            <a:lvl9pPr lvl="8">
              <a:spcBef>
                <a:spcPts val="0"/>
              </a:spcBef>
              <a:spcAft>
                <a:spcPts val="0"/>
              </a:spcAft>
              <a:buClr>
                <a:schemeClr val="dk1"/>
              </a:buClr>
              <a:buSzPts val="1200"/>
              <a:buFont typeface="Jost"/>
              <a:buNone/>
              <a:defRPr sz="1200">
                <a:solidFill>
                  <a:schemeClr val="dk1"/>
                </a:solidFill>
                <a:latin typeface="Jost"/>
                <a:ea typeface="Jost"/>
                <a:cs typeface="Jost"/>
                <a:sym typeface="Jost"/>
              </a:defRPr>
            </a:lvl9pPr>
          </a:lstStyle>
          <a:p/>
        </p:txBody>
      </p:sp>
      <p:sp>
        <p:nvSpPr>
          <p:cNvPr id="58" name="Google Shape;58;p5"/>
          <p:cNvSpPr txBox="1"/>
          <p:nvPr>
            <p:ph idx="13" type="title"/>
          </p:nvPr>
        </p:nvSpPr>
        <p:spPr>
          <a:xfrm>
            <a:off x="4743373" y="3589925"/>
            <a:ext cx="1225200" cy="172200"/>
          </a:xfrm>
          <a:prstGeom prst="rect">
            <a:avLst/>
          </a:prstGeom>
        </p:spPr>
        <p:txBody>
          <a:bodyPr anchorCtr="0" anchor="t" bIns="91425" lIns="0" spcFirstLastPara="1" rIns="91425" wrap="square" tIns="0">
            <a:noAutofit/>
          </a:bodyPr>
          <a:lstStyle>
            <a:lvl1pPr lvl="0">
              <a:spcBef>
                <a:spcPts val="0"/>
              </a:spcBef>
              <a:spcAft>
                <a:spcPts val="0"/>
              </a:spcAft>
              <a:buNone/>
              <a:defRPr sz="10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p:txBody>
      </p:sp>
      <p:sp>
        <p:nvSpPr>
          <p:cNvPr id="59" name="Google Shape;59;p5"/>
          <p:cNvSpPr txBox="1"/>
          <p:nvPr>
            <p:ph idx="14" type="title"/>
          </p:nvPr>
        </p:nvSpPr>
        <p:spPr>
          <a:xfrm>
            <a:off x="4743373" y="4026125"/>
            <a:ext cx="1225200" cy="207600"/>
          </a:xfrm>
          <a:prstGeom prst="rect">
            <a:avLst/>
          </a:prstGeom>
        </p:spPr>
        <p:txBody>
          <a:bodyPr anchorCtr="0" anchor="t" bIns="91425" lIns="0" spcFirstLastPara="1" rIns="91425" wrap="square" tIns="0">
            <a:noAutofit/>
          </a:bodyPr>
          <a:lstStyle>
            <a:lvl1pPr lvl="0">
              <a:spcBef>
                <a:spcPts val="0"/>
              </a:spcBef>
              <a:spcAft>
                <a:spcPts val="0"/>
              </a:spcAft>
              <a:buNone/>
              <a:defRPr sz="900">
                <a:latin typeface="Jost"/>
                <a:ea typeface="Jost"/>
                <a:cs typeface="Jost"/>
                <a:sym typeface="Jost"/>
              </a:defRPr>
            </a:lvl1pPr>
            <a:lvl2pPr lvl="1">
              <a:spcBef>
                <a:spcPts val="0"/>
              </a:spcBef>
              <a:spcAft>
                <a:spcPts val="0"/>
              </a:spcAft>
              <a:buClr>
                <a:schemeClr val="dk1"/>
              </a:buClr>
              <a:buSzPts val="1200"/>
              <a:buFont typeface="Jost"/>
              <a:buNone/>
              <a:defRPr sz="1200">
                <a:solidFill>
                  <a:schemeClr val="dk1"/>
                </a:solidFill>
                <a:latin typeface="Jost"/>
                <a:ea typeface="Jost"/>
                <a:cs typeface="Jost"/>
                <a:sym typeface="Jost"/>
              </a:defRPr>
            </a:lvl2pPr>
            <a:lvl3pPr lvl="2">
              <a:spcBef>
                <a:spcPts val="0"/>
              </a:spcBef>
              <a:spcAft>
                <a:spcPts val="0"/>
              </a:spcAft>
              <a:buClr>
                <a:schemeClr val="dk1"/>
              </a:buClr>
              <a:buSzPts val="1200"/>
              <a:buFont typeface="Jost"/>
              <a:buNone/>
              <a:defRPr sz="1200">
                <a:solidFill>
                  <a:schemeClr val="dk1"/>
                </a:solidFill>
                <a:latin typeface="Jost"/>
                <a:ea typeface="Jost"/>
                <a:cs typeface="Jost"/>
                <a:sym typeface="Jost"/>
              </a:defRPr>
            </a:lvl3pPr>
            <a:lvl4pPr lvl="3">
              <a:spcBef>
                <a:spcPts val="0"/>
              </a:spcBef>
              <a:spcAft>
                <a:spcPts val="0"/>
              </a:spcAft>
              <a:buClr>
                <a:schemeClr val="dk1"/>
              </a:buClr>
              <a:buSzPts val="1200"/>
              <a:buFont typeface="Jost"/>
              <a:buNone/>
              <a:defRPr sz="1200">
                <a:solidFill>
                  <a:schemeClr val="dk1"/>
                </a:solidFill>
                <a:latin typeface="Jost"/>
                <a:ea typeface="Jost"/>
                <a:cs typeface="Jost"/>
                <a:sym typeface="Jost"/>
              </a:defRPr>
            </a:lvl4pPr>
            <a:lvl5pPr lvl="4">
              <a:spcBef>
                <a:spcPts val="0"/>
              </a:spcBef>
              <a:spcAft>
                <a:spcPts val="0"/>
              </a:spcAft>
              <a:buClr>
                <a:schemeClr val="dk1"/>
              </a:buClr>
              <a:buSzPts val="1200"/>
              <a:buFont typeface="Jost"/>
              <a:buNone/>
              <a:defRPr sz="1200">
                <a:solidFill>
                  <a:schemeClr val="dk1"/>
                </a:solidFill>
                <a:latin typeface="Jost"/>
                <a:ea typeface="Jost"/>
                <a:cs typeface="Jost"/>
                <a:sym typeface="Jost"/>
              </a:defRPr>
            </a:lvl5pPr>
            <a:lvl6pPr lvl="5">
              <a:spcBef>
                <a:spcPts val="0"/>
              </a:spcBef>
              <a:spcAft>
                <a:spcPts val="0"/>
              </a:spcAft>
              <a:buClr>
                <a:schemeClr val="dk1"/>
              </a:buClr>
              <a:buSzPts val="1200"/>
              <a:buFont typeface="Jost"/>
              <a:buNone/>
              <a:defRPr sz="1200">
                <a:solidFill>
                  <a:schemeClr val="dk1"/>
                </a:solidFill>
                <a:latin typeface="Jost"/>
                <a:ea typeface="Jost"/>
                <a:cs typeface="Jost"/>
                <a:sym typeface="Jost"/>
              </a:defRPr>
            </a:lvl6pPr>
            <a:lvl7pPr lvl="6">
              <a:spcBef>
                <a:spcPts val="0"/>
              </a:spcBef>
              <a:spcAft>
                <a:spcPts val="0"/>
              </a:spcAft>
              <a:buClr>
                <a:schemeClr val="dk1"/>
              </a:buClr>
              <a:buSzPts val="1200"/>
              <a:buFont typeface="Jost"/>
              <a:buNone/>
              <a:defRPr sz="1200">
                <a:solidFill>
                  <a:schemeClr val="dk1"/>
                </a:solidFill>
                <a:latin typeface="Jost"/>
                <a:ea typeface="Jost"/>
                <a:cs typeface="Jost"/>
                <a:sym typeface="Jost"/>
              </a:defRPr>
            </a:lvl7pPr>
            <a:lvl8pPr lvl="7">
              <a:spcBef>
                <a:spcPts val="0"/>
              </a:spcBef>
              <a:spcAft>
                <a:spcPts val="0"/>
              </a:spcAft>
              <a:buClr>
                <a:schemeClr val="dk1"/>
              </a:buClr>
              <a:buSzPts val="1200"/>
              <a:buFont typeface="Jost"/>
              <a:buNone/>
              <a:defRPr sz="1200">
                <a:solidFill>
                  <a:schemeClr val="dk1"/>
                </a:solidFill>
                <a:latin typeface="Jost"/>
                <a:ea typeface="Jost"/>
                <a:cs typeface="Jost"/>
                <a:sym typeface="Jost"/>
              </a:defRPr>
            </a:lvl8pPr>
            <a:lvl9pPr lvl="8">
              <a:spcBef>
                <a:spcPts val="0"/>
              </a:spcBef>
              <a:spcAft>
                <a:spcPts val="0"/>
              </a:spcAft>
              <a:buClr>
                <a:schemeClr val="dk1"/>
              </a:buClr>
              <a:buSzPts val="1200"/>
              <a:buFont typeface="Jost"/>
              <a:buNone/>
              <a:defRPr sz="1200">
                <a:solidFill>
                  <a:schemeClr val="dk1"/>
                </a:solidFill>
                <a:latin typeface="Jost"/>
                <a:ea typeface="Jost"/>
                <a:cs typeface="Jost"/>
                <a:sym typeface="Jost"/>
              </a:defRPr>
            </a:lvl9pPr>
          </a:lstStyle>
          <a:p/>
        </p:txBody>
      </p:sp>
      <p:sp>
        <p:nvSpPr>
          <p:cNvPr id="60" name="Google Shape;60;p5"/>
          <p:cNvSpPr txBox="1"/>
          <p:nvPr>
            <p:ph idx="15" type="title"/>
          </p:nvPr>
        </p:nvSpPr>
        <p:spPr>
          <a:xfrm>
            <a:off x="6205996" y="3589925"/>
            <a:ext cx="1225200" cy="172200"/>
          </a:xfrm>
          <a:prstGeom prst="rect">
            <a:avLst/>
          </a:prstGeom>
        </p:spPr>
        <p:txBody>
          <a:bodyPr anchorCtr="0" anchor="t" bIns="91425" lIns="0" spcFirstLastPara="1" rIns="91425" wrap="square" tIns="0">
            <a:noAutofit/>
          </a:bodyPr>
          <a:lstStyle>
            <a:lvl1pPr lvl="0">
              <a:spcBef>
                <a:spcPts val="0"/>
              </a:spcBef>
              <a:spcAft>
                <a:spcPts val="0"/>
              </a:spcAft>
              <a:buNone/>
              <a:defRPr sz="10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p:txBody>
      </p:sp>
      <p:sp>
        <p:nvSpPr>
          <p:cNvPr id="61" name="Google Shape;61;p5"/>
          <p:cNvSpPr txBox="1"/>
          <p:nvPr>
            <p:ph idx="16" type="title"/>
          </p:nvPr>
        </p:nvSpPr>
        <p:spPr>
          <a:xfrm>
            <a:off x="6205996" y="4026125"/>
            <a:ext cx="1225200" cy="207600"/>
          </a:xfrm>
          <a:prstGeom prst="rect">
            <a:avLst/>
          </a:prstGeom>
        </p:spPr>
        <p:txBody>
          <a:bodyPr anchorCtr="0" anchor="t" bIns="91425" lIns="0" spcFirstLastPara="1" rIns="91425" wrap="square" tIns="0">
            <a:noAutofit/>
          </a:bodyPr>
          <a:lstStyle>
            <a:lvl1pPr lvl="0">
              <a:spcBef>
                <a:spcPts val="0"/>
              </a:spcBef>
              <a:spcAft>
                <a:spcPts val="0"/>
              </a:spcAft>
              <a:buNone/>
              <a:defRPr sz="900">
                <a:latin typeface="Jost"/>
                <a:ea typeface="Jost"/>
                <a:cs typeface="Jost"/>
                <a:sym typeface="Jost"/>
              </a:defRPr>
            </a:lvl1pPr>
            <a:lvl2pPr lvl="1">
              <a:spcBef>
                <a:spcPts val="0"/>
              </a:spcBef>
              <a:spcAft>
                <a:spcPts val="0"/>
              </a:spcAft>
              <a:buClr>
                <a:schemeClr val="dk1"/>
              </a:buClr>
              <a:buSzPts val="1200"/>
              <a:buFont typeface="Jost"/>
              <a:buNone/>
              <a:defRPr sz="1200">
                <a:solidFill>
                  <a:schemeClr val="dk1"/>
                </a:solidFill>
                <a:latin typeface="Jost"/>
                <a:ea typeface="Jost"/>
                <a:cs typeface="Jost"/>
                <a:sym typeface="Jost"/>
              </a:defRPr>
            </a:lvl2pPr>
            <a:lvl3pPr lvl="2">
              <a:spcBef>
                <a:spcPts val="0"/>
              </a:spcBef>
              <a:spcAft>
                <a:spcPts val="0"/>
              </a:spcAft>
              <a:buClr>
                <a:schemeClr val="dk1"/>
              </a:buClr>
              <a:buSzPts val="1200"/>
              <a:buFont typeface="Jost"/>
              <a:buNone/>
              <a:defRPr sz="1200">
                <a:solidFill>
                  <a:schemeClr val="dk1"/>
                </a:solidFill>
                <a:latin typeface="Jost"/>
                <a:ea typeface="Jost"/>
                <a:cs typeface="Jost"/>
                <a:sym typeface="Jost"/>
              </a:defRPr>
            </a:lvl3pPr>
            <a:lvl4pPr lvl="3">
              <a:spcBef>
                <a:spcPts val="0"/>
              </a:spcBef>
              <a:spcAft>
                <a:spcPts val="0"/>
              </a:spcAft>
              <a:buClr>
                <a:schemeClr val="dk1"/>
              </a:buClr>
              <a:buSzPts val="1200"/>
              <a:buFont typeface="Jost"/>
              <a:buNone/>
              <a:defRPr sz="1200">
                <a:solidFill>
                  <a:schemeClr val="dk1"/>
                </a:solidFill>
                <a:latin typeface="Jost"/>
                <a:ea typeface="Jost"/>
                <a:cs typeface="Jost"/>
                <a:sym typeface="Jost"/>
              </a:defRPr>
            </a:lvl4pPr>
            <a:lvl5pPr lvl="4">
              <a:spcBef>
                <a:spcPts val="0"/>
              </a:spcBef>
              <a:spcAft>
                <a:spcPts val="0"/>
              </a:spcAft>
              <a:buClr>
                <a:schemeClr val="dk1"/>
              </a:buClr>
              <a:buSzPts val="1200"/>
              <a:buFont typeface="Jost"/>
              <a:buNone/>
              <a:defRPr sz="1200">
                <a:solidFill>
                  <a:schemeClr val="dk1"/>
                </a:solidFill>
                <a:latin typeface="Jost"/>
                <a:ea typeface="Jost"/>
                <a:cs typeface="Jost"/>
                <a:sym typeface="Jost"/>
              </a:defRPr>
            </a:lvl5pPr>
            <a:lvl6pPr lvl="5">
              <a:spcBef>
                <a:spcPts val="0"/>
              </a:spcBef>
              <a:spcAft>
                <a:spcPts val="0"/>
              </a:spcAft>
              <a:buClr>
                <a:schemeClr val="dk1"/>
              </a:buClr>
              <a:buSzPts val="1200"/>
              <a:buFont typeface="Jost"/>
              <a:buNone/>
              <a:defRPr sz="1200">
                <a:solidFill>
                  <a:schemeClr val="dk1"/>
                </a:solidFill>
                <a:latin typeface="Jost"/>
                <a:ea typeface="Jost"/>
                <a:cs typeface="Jost"/>
                <a:sym typeface="Jost"/>
              </a:defRPr>
            </a:lvl6pPr>
            <a:lvl7pPr lvl="6">
              <a:spcBef>
                <a:spcPts val="0"/>
              </a:spcBef>
              <a:spcAft>
                <a:spcPts val="0"/>
              </a:spcAft>
              <a:buClr>
                <a:schemeClr val="dk1"/>
              </a:buClr>
              <a:buSzPts val="1200"/>
              <a:buFont typeface="Jost"/>
              <a:buNone/>
              <a:defRPr sz="1200">
                <a:solidFill>
                  <a:schemeClr val="dk1"/>
                </a:solidFill>
                <a:latin typeface="Jost"/>
                <a:ea typeface="Jost"/>
                <a:cs typeface="Jost"/>
                <a:sym typeface="Jost"/>
              </a:defRPr>
            </a:lvl7pPr>
            <a:lvl8pPr lvl="7">
              <a:spcBef>
                <a:spcPts val="0"/>
              </a:spcBef>
              <a:spcAft>
                <a:spcPts val="0"/>
              </a:spcAft>
              <a:buClr>
                <a:schemeClr val="dk1"/>
              </a:buClr>
              <a:buSzPts val="1200"/>
              <a:buFont typeface="Jost"/>
              <a:buNone/>
              <a:defRPr sz="1200">
                <a:solidFill>
                  <a:schemeClr val="dk1"/>
                </a:solidFill>
                <a:latin typeface="Jost"/>
                <a:ea typeface="Jost"/>
                <a:cs typeface="Jost"/>
                <a:sym typeface="Jost"/>
              </a:defRPr>
            </a:lvl8pPr>
            <a:lvl9pPr lvl="8">
              <a:spcBef>
                <a:spcPts val="0"/>
              </a:spcBef>
              <a:spcAft>
                <a:spcPts val="0"/>
              </a:spcAft>
              <a:buClr>
                <a:schemeClr val="dk1"/>
              </a:buClr>
              <a:buSzPts val="1200"/>
              <a:buFont typeface="Jost"/>
              <a:buNone/>
              <a:defRPr sz="1200">
                <a:solidFill>
                  <a:schemeClr val="dk1"/>
                </a:solidFill>
                <a:latin typeface="Jost"/>
                <a:ea typeface="Jost"/>
                <a:cs typeface="Jost"/>
                <a:sym typeface="Jost"/>
              </a:defRPr>
            </a:lvl9pPr>
          </a:lstStyle>
          <a:p/>
        </p:txBody>
      </p:sp>
      <p:sp>
        <p:nvSpPr>
          <p:cNvPr id="62" name="Google Shape;62;p5"/>
          <p:cNvSpPr txBox="1"/>
          <p:nvPr>
            <p:ph idx="17" type="title"/>
          </p:nvPr>
        </p:nvSpPr>
        <p:spPr>
          <a:xfrm>
            <a:off x="7683660" y="3589925"/>
            <a:ext cx="1225200" cy="172200"/>
          </a:xfrm>
          <a:prstGeom prst="rect">
            <a:avLst/>
          </a:prstGeom>
        </p:spPr>
        <p:txBody>
          <a:bodyPr anchorCtr="0" anchor="t" bIns="91425" lIns="0" spcFirstLastPara="1" rIns="91425" wrap="square" tIns="0">
            <a:noAutofit/>
          </a:bodyPr>
          <a:lstStyle>
            <a:lvl1pPr lvl="0">
              <a:spcBef>
                <a:spcPts val="0"/>
              </a:spcBef>
              <a:spcAft>
                <a:spcPts val="0"/>
              </a:spcAft>
              <a:buNone/>
              <a:defRPr sz="1000"/>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p:txBody>
      </p:sp>
      <p:sp>
        <p:nvSpPr>
          <p:cNvPr id="63" name="Google Shape;63;p5"/>
          <p:cNvSpPr txBox="1"/>
          <p:nvPr>
            <p:ph idx="18" type="title"/>
          </p:nvPr>
        </p:nvSpPr>
        <p:spPr>
          <a:xfrm>
            <a:off x="7683660" y="4026125"/>
            <a:ext cx="1225200" cy="207600"/>
          </a:xfrm>
          <a:prstGeom prst="rect">
            <a:avLst/>
          </a:prstGeom>
        </p:spPr>
        <p:txBody>
          <a:bodyPr anchorCtr="0" anchor="t" bIns="91425" lIns="0" spcFirstLastPara="1" rIns="91425" wrap="square" tIns="0">
            <a:noAutofit/>
          </a:bodyPr>
          <a:lstStyle>
            <a:lvl1pPr lvl="0">
              <a:spcBef>
                <a:spcPts val="0"/>
              </a:spcBef>
              <a:spcAft>
                <a:spcPts val="0"/>
              </a:spcAft>
              <a:buNone/>
              <a:defRPr sz="900">
                <a:latin typeface="Jost"/>
                <a:ea typeface="Jost"/>
                <a:cs typeface="Jost"/>
                <a:sym typeface="Jost"/>
              </a:defRPr>
            </a:lvl1pPr>
            <a:lvl2pPr lvl="1">
              <a:spcBef>
                <a:spcPts val="0"/>
              </a:spcBef>
              <a:spcAft>
                <a:spcPts val="0"/>
              </a:spcAft>
              <a:buClr>
                <a:schemeClr val="dk1"/>
              </a:buClr>
              <a:buSzPts val="1200"/>
              <a:buFont typeface="Jost"/>
              <a:buNone/>
              <a:defRPr sz="1200">
                <a:solidFill>
                  <a:schemeClr val="dk1"/>
                </a:solidFill>
                <a:latin typeface="Jost"/>
                <a:ea typeface="Jost"/>
                <a:cs typeface="Jost"/>
                <a:sym typeface="Jost"/>
              </a:defRPr>
            </a:lvl2pPr>
            <a:lvl3pPr lvl="2">
              <a:spcBef>
                <a:spcPts val="0"/>
              </a:spcBef>
              <a:spcAft>
                <a:spcPts val="0"/>
              </a:spcAft>
              <a:buClr>
                <a:schemeClr val="dk1"/>
              </a:buClr>
              <a:buSzPts val="1200"/>
              <a:buFont typeface="Jost"/>
              <a:buNone/>
              <a:defRPr sz="1200">
                <a:solidFill>
                  <a:schemeClr val="dk1"/>
                </a:solidFill>
                <a:latin typeface="Jost"/>
                <a:ea typeface="Jost"/>
                <a:cs typeface="Jost"/>
                <a:sym typeface="Jost"/>
              </a:defRPr>
            </a:lvl3pPr>
            <a:lvl4pPr lvl="3">
              <a:spcBef>
                <a:spcPts val="0"/>
              </a:spcBef>
              <a:spcAft>
                <a:spcPts val="0"/>
              </a:spcAft>
              <a:buClr>
                <a:schemeClr val="dk1"/>
              </a:buClr>
              <a:buSzPts val="1200"/>
              <a:buFont typeface="Jost"/>
              <a:buNone/>
              <a:defRPr sz="1200">
                <a:solidFill>
                  <a:schemeClr val="dk1"/>
                </a:solidFill>
                <a:latin typeface="Jost"/>
                <a:ea typeface="Jost"/>
                <a:cs typeface="Jost"/>
                <a:sym typeface="Jost"/>
              </a:defRPr>
            </a:lvl4pPr>
            <a:lvl5pPr lvl="4">
              <a:spcBef>
                <a:spcPts val="0"/>
              </a:spcBef>
              <a:spcAft>
                <a:spcPts val="0"/>
              </a:spcAft>
              <a:buClr>
                <a:schemeClr val="dk1"/>
              </a:buClr>
              <a:buSzPts val="1200"/>
              <a:buFont typeface="Jost"/>
              <a:buNone/>
              <a:defRPr sz="1200">
                <a:solidFill>
                  <a:schemeClr val="dk1"/>
                </a:solidFill>
                <a:latin typeface="Jost"/>
                <a:ea typeface="Jost"/>
                <a:cs typeface="Jost"/>
                <a:sym typeface="Jost"/>
              </a:defRPr>
            </a:lvl5pPr>
            <a:lvl6pPr lvl="5">
              <a:spcBef>
                <a:spcPts val="0"/>
              </a:spcBef>
              <a:spcAft>
                <a:spcPts val="0"/>
              </a:spcAft>
              <a:buClr>
                <a:schemeClr val="dk1"/>
              </a:buClr>
              <a:buSzPts val="1200"/>
              <a:buFont typeface="Jost"/>
              <a:buNone/>
              <a:defRPr sz="1200">
                <a:solidFill>
                  <a:schemeClr val="dk1"/>
                </a:solidFill>
                <a:latin typeface="Jost"/>
                <a:ea typeface="Jost"/>
                <a:cs typeface="Jost"/>
                <a:sym typeface="Jost"/>
              </a:defRPr>
            </a:lvl6pPr>
            <a:lvl7pPr lvl="6">
              <a:spcBef>
                <a:spcPts val="0"/>
              </a:spcBef>
              <a:spcAft>
                <a:spcPts val="0"/>
              </a:spcAft>
              <a:buClr>
                <a:schemeClr val="dk1"/>
              </a:buClr>
              <a:buSzPts val="1200"/>
              <a:buFont typeface="Jost"/>
              <a:buNone/>
              <a:defRPr sz="1200">
                <a:solidFill>
                  <a:schemeClr val="dk1"/>
                </a:solidFill>
                <a:latin typeface="Jost"/>
                <a:ea typeface="Jost"/>
                <a:cs typeface="Jost"/>
                <a:sym typeface="Jost"/>
              </a:defRPr>
            </a:lvl7pPr>
            <a:lvl8pPr lvl="7">
              <a:spcBef>
                <a:spcPts val="0"/>
              </a:spcBef>
              <a:spcAft>
                <a:spcPts val="0"/>
              </a:spcAft>
              <a:buClr>
                <a:schemeClr val="dk1"/>
              </a:buClr>
              <a:buSzPts val="1200"/>
              <a:buFont typeface="Jost"/>
              <a:buNone/>
              <a:defRPr sz="1200">
                <a:solidFill>
                  <a:schemeClr val="dk1"/>
                </a:solidFill>
                <a:latin typeface="Jost"/>
                <a:ea typeface="Jost"/>
                <a:cs typeface="Jost"/>
                <a:sym typeface="Jost"/>
              </a:defRPr>
            </a:lvl8pPr>
            <a:lvl9pPr lvl="8">
              <a:spcBef>
                <a:spcPts val="0"/>
              </a:spcBef>
              <a:spcAft>
                <a:spcPts val="0"/>
              </a:spcAft>
              <a:buClr>
                <a:schemeClr val="dk1"/>
              </a:buClr>
              <a:buSzPts val="1200"/>
              <a:buFont typeface="Jost"/>
              <a:buNone/>
              <a:defRPr sz="1200">
                <a:solidFill>
                  <a:schemeClr val="dk1"/>
                </a:solidFill>
                <a:latin typeface="Jost"/>
                <a:ea typeface="Jost"/>
                <a:cs typeface="Jost"/>
                <a:sym typeface="Jost"/>
              </a:defRPr>
            </a:lvl9pPr>
          </a:lstStyle>
          <a:p/>
        </p:txBody>
      </p:sp>
      <p:sp>
        <p:nvSpPr>
          <p:cNvPr id="64" name="Google Shape;64;p5"/>
          <p:cNvSpPr/>
          <p:nvPr>
            <p:ph idx="19" type="pic"/>
          </p:nvPr>
        </p:nvSpPr>
        <p:spPr>
          <a:xfrm>
            <a:off x="1726022" y="1991825"/>
            <a:ext cx="1288500" cy="1363800"/>
          </a:xfrm>
          <a:prstGeom prst="roundRect">
            <a:avLst>
              <a:gd fmla="val 6764" name="adj"/>
            </a:avLst>
          </a:prstGeom>
          <a:noFill/>
          <a:ln>
            <a:noFill/>
          </a:ln>
        </p:spPr>
      </p:sp>
      <p:sp>
        <p:nvSpPr>
          <p:cNvPr id="65" name="Google Shape;65;p5"/>
          <p:cNvSpPr/>
          <p:nvPr>
            <p:ph idx="20" type="pic"/>
          </p:nvPr>
        </p:nvSpPr>
        <p:spPr>
          <a:xfrm>
            <a:off x="3194345" y="1991825"/>
            <a:ext cx="1288500" cy="1363800"/>
          </a:xfrm>
          <a:prstGeom prst="roundRect">
            <a:avLst>
              <a:gd fmla="val 6764" name="adj"/>
            </a:avLst>
          </a:prstGeom>
          <a:noFill/>
          <a:ln>
            <a:noFill/>
          </a:ln>
        </p:spPr>
      </p:sp>
      <p:sp>
        <p:nvSpPr>
          <p:cNvPr id="66" name="Google Shape;66;p5"/>
          <p:cNvSpPr/>
          <p:nvPr>
            <p:ph idx="21" type="pic"/>
          </p:nvPr>
        </p:nvSpPr>
        <p:spPr>
          <a:xfrm>
            <a:off x="4662668" y="1991825"/>
            <a:ext cx="1288500" cy="1363800"/>
          </a:xfrm>
          <a:prstGeom prst="roundRect">
            <a:avLst>
              <a:gd fmla="val 6764" name="adj"/>
            </a:avLst>
          </a:prstGeom>
          <a:noFill/>
          <a:ln>
            <a:noFill/>
          </a:ln>
        </p:spPr>
      </p:sp>
      <p:sp>
        <p:nvSpPr>
          <p:cNvPr id="67" name="Google Shape;67;p5"/>
          <p:cNvSpPr/>
          <p:nvPr>
            <p:ph idx="22" type="pic"/>
          </p:nvPr>
        </p:nvSpPr>
        <p:spPr>
          <a:xfrm>
            <a:off x="6130990" y="1991825"/>
            <a:ext cx="1288500" cy="1363800"/>
          </a:xfrm>
          <a:prstGeom prst="roundRect">
            <a:avLst>
              <a:gd fmla="val 6764" name="adj"/>
            </a:avLst>
          </a:prstGeom>
          <a:noFill/>
          <a:ln>
            <a:noFill/>
          </a:ln>
        </p:spPr>
      </p:sp>
      <p:sp>
        <p:nvSpPr>
          <p:cNvPr id="68" name="Google Shape;68;p5"/>
          <p:cNvSpPr/>
          <p:nvPr>
            <p:ph idx="23" type="pic"/>
          </p:nvPr>
        </p:nvSpPr>
        <p:spPr>
          <a:xfrm>
            <a:off x="7599313" y="1991825"/>
            <a:ext cx="1288500" cy="1363800"/>
          </a:xfrm>
          <a:prstGeom prst="roundRect">
            <a:avLst>
              <a:gd fmla="val 6764" name="adj"/>
            </a:avLst>
          </a:prstGeom>
          <a:noFill/>
          <a:ln>
            <a:noFill/>
          </a:ln>
        </p:spPr>
      </p:sp>
      <p:sp>
        <p:nvSpPr>
          <p:cNvPr id="69" name="Google Shape;69;p5"/>
          <p:cNvSpPr/>
          <p:nvPr>
            <p:ph idx="24" type="pic"/>
          </p:nvPr>
        </p:nvSpPr>
        <p:spPr>
          <a:xfrm>
            <a:off x="257700" y="1991825"/>
            <a:ext cx="1288500" cy="1363800"/>
          </a:xfrm>
          <a:prstGeom prst="roundRect">
            <a:avLst>
              <a:gd fmla="val 6764" name="adj"/>
            </a:avLst>
          </a:prstGeom>
          <a:noFill/>
          <a:ln>
            <a:noFill/>
          </a:ln>
        </p:spPr>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Three big ideas">
    <p:spTree>
      <p:nvGrpSpPr>
        <p:cNvPr id="381" name="Shape 381"/>
        <p:cNvGrpSpPr/>
        <p:nvPr/>
      </p:nvGrpSpPr>
      <p:grpSpPr>
        <a:xfrm>
          <a:off x="0" y="0"/>
          <a:ext cx="0" cy="0"/>
          <a:chOff x="0" y="0"/>
          <a:chExt cx="0" cy="0"/>
        </a:xfrm>
      </p:grpSpPr>
      <p:sp>
        <p:nvSpPr>
          <p:cNvPr id="382" name="Google Shape;382;p41"/>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83" name="Google Shape;383;p41"/>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84" name="Google Shape;384;p41"/>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85" name="Google Shape;385;p41"/>
          <p:cNvSpPr txBox="1"/>
          <p:nvPr>
            <p:ph idx="3" type="subTitle"/>
          </p:nvPr>
        </p:nvSpPr>
        <p:spPr>
          <a:xfrm>
            <a:off x="483175" y="1336150"/>
            <a:ext cx="2455500" cy="7785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86" name="Google Shape;386;p41"/>
          <p:cNvSpPr txBox="1"/>
          <p:nvPr>
            <p:ph idx="4" type="subTitle"/>
          </p:nvPr>
        </p:nvSpPr>
        <p:spPr>
          <a:xfrm>
            <a:off x="3347725" y="1336150"/>
            <a:ext cx="2455500" cy="7785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87" name="Google Shape;387;p41"/>
          <p:cNvSpPr txBox="1"/>
          <p:nvPr>
            <p:ph idx="5" type="subTitle"/>
          </p:nvPr>
        </p:nvSpPr>
        <p:spPr>
          <a:xfrm>
            <a:off x="6212275" y="1336150"/>
            <a:ext cx="2455500" cy="7785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88" name="Google Shape;388;p41"/>
          <p:cNvSpPr txBox="1"/>
          <p:nvPr>
            <p:ph idx="6"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Four big ideas">
    <p:spTree>
      <p:nvGrpSpPr>
        <p:cNvPr id="389" name="Shape 389"/>
        <p:cNvGrpSpPr/>
        <p:nvPr/>
      </p:nvGrpSpPr>
      <p:grpSpPr>
        <a:xfrm>
          <a:off x="0" y="0"/>
          <a:ext cx="0" cy="0"/>
          <a:chOff x="0" y="0"/>
          <a:chExt cx="0" cy="0"/>
        </a:xfrm>
      </p:grpSpPr>
      <p:sp>
        <p:nvSpPr>
          <p:cNvPr id="390" name="Google Shape;390;p42"/>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91" name="Google Shape;391;p42"/>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92" name="Google Shape;392;p42"/>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93" name="Google Shape;393;p42"/>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394" name="Google Shape;394;p42"/>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95" name="Google Shape;395;p42"/>
          <p:cNvSpPr txBox="1"/>
          <p:nvPr>
            <p:ph idx="5" type="subTitle"/>
          </p:nvPr>
        </p:nvSpPr>
        <p:spPr>
          <a:xfrm>
            <a:off x="366763" y="1277907"/>
            <a:ext cx="3838500" cy="4812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96" name="Google Shape;396;p42"/>
          <p:cNvSpPr txBox="1"/>
          <p:nvPr>
            <p:ph idx="6" type="subTitle"/>
          </p:nvPr>
        </p:nvSpPr>
        <p:spPr>
          <a:xfrm>
            <a:off x="4938738" y="1277907"/>
            <a:ext cx="3838500" cy="4812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97" name="Google Shape;397;p42"/>
          <p:cNvSpPr txBox="1"/>
          <p:nvPr>
            <p:ph idx="7" type="subTitle"/>
          </p:nvPr>
        </p:nvSpPr>
        <p:spPr>
          <a:xfrm>
            <a:off x="4938761" y="3167363"/>
            <a:ext cx="3838500" cy="4812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398" name="Google Shape;398;p42"/>
          <p:cNvSpPr txBox="1"/>
          <p:nvPr>
            <p:ph idx="8" type="subTitle"/>
          </p:nvPr>
        </p:nvSpPr>
        <p:spPr>
          <a:xfrm>
            <a:off x="366750" y="3167363"/>
            <a:ext cx="3838500" cy="4812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 and image">
    <p:spTree>
      <p:nvGrpSpPr>
        <p:cNvPr id="399" name="Shape 399"/>
        <p:cNvGrpSpPr/>
        <p:nvPr/>
      </p:nvGrpSpPr>
      <p:grpSpPr>
        <a:xfrm>
          <a:off x="0" y="0"/>
          <a:ext cx="0" cy="0"/>
          <a:chOff x="0" y="0"/>
          <a:chExt cx="0" cy="0"/>
        </a:xfrm>
      </p:grpSpPr>
      <p:sp>
        <p:nvSpPr>
          <p:cNvPr id="400" name="Google Shape;400;p4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1" name="Google Shape;401;p43"/>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Two storyboards">
    <p:spTree>
      <p:nvGrpSpPr>
        <p:cNvPr id="402" name="Shape 402"/>
        <p:cNvGrpSpPr/>
        <p:nvPr/>
      </p:nvGrpSpPr>
      <p:grpSpPr>
        <a:xfrm>
          <a:off x="0" y="0"/>
          <a:ext cx="0" cy="0"/>
          <a:chOff x="0" y="0"/>
          <a:chExt cx="0" cy="0"/>
        </a:xfrm>
      </p:grpSpPr>
      <p:sp>
        <p:nvSpPr>
          <p:cNvPr id="403" name="Google Shape;403;p44"/>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04" name="Google Shape;404;p44"/>
          <p:cNvSpPr/>
          <p:nvPr>
            <p:ph idx="2" type="pic"/>
          </p:nvPr>
        </p:nvSpPr>
        <p:spPr>
          <a:xfrm>
            <a:off x="4804825" y="1133300"/>
            <a:ext cx="4027500" cy="2392800"/>
          </a:xfrm>
          <a:prstGeom prst="rect">
            <a:avLst/>
          </a:prstGeom>
          <a:noFill/>
          <a:ln>
            <a:noFill/>
          </a:ln>
        </p:spPr>
      </p:sp>
      <p:sp>
        <p:nvSpPr>
          <p:cNvPr id="405" name="Google Shape;405;p44"/>
          <p:cNvSpPr/>
          <p:nvPr>
            <p:ph idx="3" type="pic"/>
          </p:nvPr>
        </p:nvSpPr>
        <p:spPr>
          <a:xfrm>
            <a:off x="311725" y="1133300"/>
            <a:ext cx="4027500" cy="2392800"/>
          </a:xfrm>
          <a:prstGeom prst="rect">
            <a:avLst/>
          </a:prstGeom>
          <a:noFill/>
          <a:ln>
            <a:noFill/>
          </a:ln>
        </p:spPr>
      </p:sp>
      <p:sp>
        <p:nvSpPr>
          <p:cNvPr id="406" name="Google Shape;406;p44"/>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07" name="Google Shape;407;p4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8" name="Google Shape;408;p44"/>
          <p:cNvSpPr txBox="1"/>
          <p:nvPr>
            <p:ph idx="5" type="subTitle"/>
          </p:nvPr>
        </p:nvSpPr>
        <p:spPr>
          <a:xfrm>
            <a:off x="311725" y="3582900"/>
            <a:ext cx="4027500" cy="4812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09" name="Google Shape;409;p44"/>
          <p:cNvSpPr txBox="1"/>
          <p:nvPr>
            <p:ph idx="6" type="subTitle"/>
          </p:nvPr>
        </p:nvSpPr>
        <p:spPr>
          <a:xfrm>
            <a:off x="4804825" y="3582900"/>
            <a:ext cx="4027500" cy="4812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Three storyboards">
    <p:spTree>
      <p:nvGrpSpPr>
        <p:cNvPr id="410" name="Shape 410"/>
        <p:cNvGrpSpPr/>
        <p:nvPr/>
      </p:nvGrpSpPr>
      <p:grpSpPr>
        <a:xfrm>
          <a:off x="0" y="0"/>
          <a:ext cx="0" cy="0"/>
          <a:chOff x="0" y="0"/>
          <a:chExt cx="0" cy="0"/>
        </a:xfrm>
      </p:grpSpPr>
      <p:sp>
        <p:nvSpPr>
          <p:cNvPr id="411" name="Google Shape;411;p45"/>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12" name="Google Shape;412;p45"/>
          <p:cNvSpPr/>
          <p:nvPr>
            <p:ph idx="2" type="pic"/>
          </p:nvPr>
        </p:nvSpPr>
        <p:spPr>
          <a:xfrm>
            <a:off x="6205225" y="1128325"/>
            <a:ext cx="2627100" cy="2273100"/>
          </a:xfrm>
          <a:prstGeom prst="rect">
            <a:avLst/>
          </a:prstGeom>
          <a:noFill/>
          <a:ln>
            <a:noFill/>
          </a:ln>
        </p:spPr>
      </p:sp>
      <p:sp>
        <p:nvSpPr>
          <p:cNvPr id="413" name="Google Shape;413;p45"/>
          <p:cNvSpPr/>
          <p:nvPr>
            <p:ph idx="3" type="pic"/>
          </p:nvPr>
        </p:nvSpPr>
        <p:spPr>
          <a:xfrm>
            <a:off x="311725" y="1128325"/>
            <a:ext cx="2627100" cy="2273100"/>
          </a:xfrm>
          <a:prstGeom prst="rect">
            <a:avLst/>
          </a:prstGeom>
          <a:noFill/>
          <a:ln>
            <a:noFill/>
          </a:ln>
        </p:spPr>
      </p:sp>
      <p:sp>
        <p:nvSpPr>
          <p:cNvPr id="414" name="Google Shape;414;p45"/>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15" name="Google Shape;415;p45"/>
          <p:cNvSpPr/>
          <p:nvPr>
            <p:ph idx="5" type="pic"/>
          </p:nvPr>
        </p:nvSpPr>
        <p:spPr>
          <a:xfrm>
            <a:off x="3255250" y="1128325"/>
            <a:ext cx="2627100" cy="2273100"/>
          </a:xfrm>
          <a:prstGeom prst="rect">
            <a:avLst/>
          </a:prstGeom>
          <a:noFill/>
          <a:ln>
            <a:noFill/>
          </a:ln>
        </p:spPr>
      </p:sp>
      <p:sp>
        <p:nvSpPr>
          <p:cNvPr id="416" name="Google Shape;416;p45"/>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a:lvl1pPr>
            <a:lvl2pPr indent="-304800" lvl="1" marL="914400">
              <a:spcBef>
                <a:spcPts val="0"/>
              </a:spcBef>
              <a:spcAft>
                <a:spcPts val="0"/>
              </a:spcAft>
              <a:buSzPts val="1200"/>
              <a:buChar char="○"/>
              <a:defRPr/>
            </a:lvl2pPr>
            <a:lvl3pPr indent="-304800" lvl="2" marL="1371600">
              <a:spcBef>
                <a:spcPts val="0"/>
              </a:spcBef>
              <a:spcAft>
                <a:spcPts val="0"/>
              </a:spcAft>
              <a:buSzPts val="1200"/>
              <a:buChar char="■"/>
              <a:defRPr/>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a:lvl5pPr>
            <a:lvl6pPr indent="-304800" lvl="5" marL="2743200">
              <a:spcBef>
                <a:spcPts val="0"/>
              </a:spcBef>
              <a:spcAft>
                <a:spcPts val="0"/>
              </a:spcAft>
              <a:buSzPts val="1200"/>
              <a:buChar char="■"/>
              <a:defRPr/>
            </a:lvl6pPr>
            <a:lvl7pPr indent="-304800" lvl="6" marL="3200400">
              <a:spcBef>
                <a:spcPts val="0"/>
              </a:spcBef>
              <a:spcAft>
                <a:spcPts val="0"/>
              </a:spcAft>
              <a:buSzPts val="1200"/>
              <a:buChar char="●"/>
              <a:defRPr/>
            </a:lvl7pPr>
            <a:lvl8pPr indent="-304800" lvl="7" marL="3657600">
              <a:spcBef>
                <a:spcPts val="0"/>
              </a:spcBef>
              <a:spcAft>
                <a:spcPts val="0"/>
              </a:spcAft>
              <a:buSzPts val="1200"/>
              <a:buChar char="○"/>
              <a:defRPr/>
            </a:lvl8pPr>
            <a:lvl9pPr indent="-304800" lvl="8" marL="4114800">
              <a:spcBef>
                <a:spcPts val="0"/>
              </a:spcBef>
              <a:spcAft>
                <a:spcPts val="0"/>
              </a:spcAft>
              <a:buSzPts val="1200"/>
              <a:buChar char="■"/>
              <a:defRPr/>
            </a:lvl9pPr>
          </a:lstStyle>
          <a:p/>
        </p:txBody>
      </p:sp>
      <p:sp>
        <p:nvSpPr>
          <p:cNvPr id="417" name="Google Shape;417;p4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8" name="Google Shape;418;p45"/>
          <p:cNvSpPr txBox="1"/>
          <p:nvPr>
            <p:ph idx="7" type="subTitle"/>
          </p:nvPr>
        </p:nvSpPr>
        <p:spPr>
          <a:xfrm>
            <a:off x="311725" y="3430500"/>
            <a:ext cx="2627100" cy="4812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19" name="Google Shape;419;p45"/>
          <p:cNvSpPr txBox="1"/>
          <p:nvPr>
            <p:ph idx="8" type="subTitle"/>
          </p:nvPr>
        </p:nvSpPr>
        <p:spPr>
          <a:xfrm>
            <a:off x="6205225" y="3430500"/>
            <a:ext cx="2627100" cy="4812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420" name="Google Shape;420;p45"/>
          <p:cNvSpPr txBox="1"/>
          <p:nvPr>
            <p:ph idx="9" type="subTitle"/>
          </p:nvPr>
        </p:nvSpPr>
        <p:spPr>
          <a:xfrm>
            <a:off x="3255250" y="3430500"/>
            <a:ext cx="2627100" cy="481200"/>
          </a:xfrm>
          <a:prstGeom prst="rect">
            <a:avLst/>
          </a:prstGeom>
        </p:spPr>
        <p:txBody>
          <a:bodyPr anchorCtr="0" anchor="t" bIns="0" lIns="0" spcFirstLastPara="1" rIns="0" wrap="square" tIns="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Image only">
    <p:spTree>
      <p:nvGrpSpPr>
        <p:cNvPr id="421" name="Shape 421"/>
        <p:cNvGrpSpPr/>
        <p:nvPr/>
      </p:nvGrpSpPr>
      <p:grpSpPr>
        <a:xfrm>
          <a:off x="0" y="0"/>
          <a:ext cx="0" cy="0"/>
          <a:chOff x="0" y="0"/>
          <a:chExt cx="0" cy="0"/>
        </a:xfrm>
      </p:grpSpPr>
      <p:sp>
        <p:nvSpPr>
          <p:cNvPr id="422" name="Google Shape;422;p46"/>
          <p:cNvSpPr/>
          <p:nvPr>
            <p:ph idx="2" type="pic"/>
          </p:nvPr>
        </p:nvSpPr>
        <p:spPr>
          <a:xfrm>
            <a:off x="311700" y="445025"/>
            <a:ext cx="8520600" cy="4218300"/>
          </a:xfrm>
          <a:prstGeom prst="rect">
            <a:avLst/>
          </a:prstGeom>
          <a:noFill/>
          <a:ln>
            <a:noFill/>
          </a:ln>
        </p:spPr>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Image grid">
    <p:spTree>
      <p:nvGrpSpPr>
        <p:cNvPr id="423" name="Shape 423"/>
        <p:cNvGrpSpPr/>
        <p:nvPr/>
      </p:nvGrpSpPr>
      <p:grpSpPr>
        <a:xfrm>
          <a:off x="0" y="0"/>
          <a:ext cx="0" cy="0"/>
          <a:chOff x="0" y="0"/>
          <a:chExt cx="0" cy="0"/>
        </a:xfrm>
      </p:grpSpPr>
      <p:sp>
        <p:nvSpPr>
          <p:cNvPr id="424" name="Google Shape;424;p47"/>
          <p:cNvSpPr/>
          <p:nvPr>
            <p:ph idx="2" type="pic"/>
          </p:nvPr>
        </p:nvSpPr>
        <p:spPr>
          <a:xfrm>
            <a:off x="3389600" y="118913"/>
            <a:ext cx="1643700" cy="1535100"/>
          </a:xfrm>
          <a:prstGeom prst="rect">
            <a:avLst/>
          </a:prstGeom>
          <a:noFill/>
          <a:ln>
            <a:noFill/>
          </a:ln>
        </p:spPr>
      </p:sp>
      <p:sp>
        <p:nvSpPr>
          <p:cNvPr id="425" name="Google Shape;425;p47"/>
          <p:cNvSpPr/>
          <p:nvPr>
            <p:ph idx="3" type="pic"/>
          </p:nvPr>
        </p:nvSpPr>
        <p:spPr>
          <a:xfrm>
            <a:off x="5195935" y="118913"/>
            <a:ext cx="1643700" cy="1535100"/>
          </a:xfrm>
          <a:prstGeom prst="rect">
            <a:avLst/>
          </a:prstGeom>
          <a:noFill/>
          <a:ln>
            <a:noFill/>
          </a:ln>
        </p:spPr>
      </p:sp>
      <p:sp>
        <p:nvSpPr>
          <p:cNvPr id="426" name="Google Shape;426;p47"/>
          <p:cNvSpPr/>
          <p:nvPr>
            <p:ph idx="4" type="pic"/>
          </p:nvPr>
        </p:nvSpPr>
        <p:spPr>
          <a:xfrm>
            <a:off x="7002270" y="118913"/>
            <a:ext cx="1643700" cy="1535100"/>
          </a:xfrm>
          <a:prstGeom prst="rect">
            <a:avLst/>
          </a:prstGeom>
          <a:noFill/>
          <a:ln>
            <a:noFill/>
          </a:ln>
        </p:spPr>
      </p:sp>
      <p:sp>
        <p:nvSpPr>
          <p:cNvPr id="427" name="Google Shape;427;p47"/>
          <p:cNvSpPr/>
          <p:nvPr>
            <p:ph idx="5" type="pic"/>
          </p:nvPr>
        </p:nvSpPr>
        <p:spPr>
          <a:xfrm>
            <a:off x="3389588" y="1804212"/>
            <a:ext cx="1643700" cy="1535100"/>
          </a:xfrm>
          <a:prstGeom prst="rect">
            <a:avLst/>
          </a:prstGeom>
          <a:noFill/>
          <a:ln>
            <a:noFill/>
          </a:ln>
        </p:spPr>
      </p:sp>
      <p:sp>
        <p:nvSpPr>
          <p:cNvPr id="428" name="Google Shape;428;p47"/>
          <p:cNvSpPr/>
          <p:nvPr>
            <p:ph idx="6" type="pic"/>
          </p:nvPr>
        </p:nvSpPr>
        <p:spPr>
          <a:xfrm>
            <a:off x="5195922" y="1804212"/>
            <a:ext cx="1643700" cy="1535100"/>
          </a:xfrm>
          <a:prstGeom prst="rect">
            <a:avLst/>
          </a:prstGeom>
          <a:noFill/>
          <a:ln>
            <a:noFill/>
          </a:ln>
        </p:spPr>
      </p:sp>
      <p:sp>
        <p:nvSpPr>
          <p:cNvPr id="429" name="Google Shape;429;p47"/>
          <p:cNvSpPr/>
          <p:nvPr>
            <p:ph idx="7" type="pic"/>
          </p:nvPr>
        </p:nvSpPr>
        <p:spPr>
          <a:xfrm>
            <a:off x="7002257" y="1804212"/>
            <a:ext cx="1643700" cy="1535100"/>
          </a:xfrm>
          <a:prstGeom prst="rect">
            <a:avLst/>
          </a:prstGeom>
          <a:noFill/>
          <a:ln>
            <a:noFill/>
          </a:ln>
        </p:spPr>
      </p:sp>
      <p:sp>
        <p:nvSpPr>
          <p:cNvPr id="430" name="Google Shape;430;p47"/>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5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1" name="Google Shape;431;p47"/>
          <p:cNvSpPr/>
          <p:nvPr>
            <p:ph idx="8" type="pic"/>
          </p:nvPr>
        </p:nvSpPr>
        <p:spPr>
          <a:xfrm>
            <a:off x="3389588" y="3489487"/>
            <a:ext cx="1643700" cy="1535100"/>
          </a:xfrm>
          <a:prstGeom prst="rect">
            <a:avLst/>
          </a:prstGeom>
          <a:noFill/>
          <a:ln>
            <a:noFill/>
          </a:ln>
        </p:spPr>
      </p:sp>
      <p:sp>
        <p:nvSpPr>
          <p:cNvPr id="432" name="Google Shape;432;p47"/>
          <p:cNvSpPr/>
          <p:nvPr>
            <p:ph idx="9" type="pic"/>
          </p:nvPr>
        </p:nvSpPr>
        <p:spPr>
          <a:xfrm>
            <a:off x="5195922" y="3489487"/>
            <a:ext cx="1643700" cy="1535100"/>
          </a:xfrm>
          <a:prstGeom prst="rect">
            <a:avLst/>
          </a:prstGeom>
          <a:noFill/>
          <a:ln>
            <a:noFill/>
          </a:ln>
        </p:spPr>
      </p:sp>
      <p:sp>
        <p:nvSpPr>
          <p:cNvPr id="433" name="Google Shape;433;p47"/>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Alt 1">
  <p:cSld name="CUSTOM_8_1_1_1_1">
    <p:spTree>
      <p:nvGrpSpPr>
        <p:cNvPr id="70" name="Shape 70"/>
        <p:cNvGrpSpPr/>
        <p:nvPr/>
      </p:nvGrpSpPr>
      <p:grpSpPr>
        <a:xfrm>
          <a:off x="0" y="0"/>
          <a:ext cx="0" cy="0"/>
          <a:chOff x="0" y="0"/>
          <a:chExt cx="0" cy="0"/>
        </a:xfrm>
      </p:grpSpPr>
      <p:sp>
        <p:nvSpPr>
          <p:cNvPr id="71" name="Google Shape;71;p6"/>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72" name="Google Shape;72;p6"/>
          <p:cNvSpPr txBox="1"/>
          <p:nvPr>
            <p:ph idx="2" type="title"/>
          </p:nvPr>
        </p:nvSpPr>
        <p:spPr>
          <a:xfrm>
            <a:off x="64148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73" name="Google Shape;73;p6"/>
          <p:cNvSpPr txBox="1"/>
          <p:nvPr>
            <p:ph idx="3" type="title"/>
          </p:nvPr>
        </p:nvSpPr>
        <p:spPr>
          <a:xfrm>
            <a:off x="228600" y="457200"/>
            <a:ext cx="4296600" cy="4647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 Alt 1">
  <p:cSld name="CUSTOM_8_1_1_1_1_1_1_1_1_1_1_1_1_1_1_1_1_1_1_1">
    <p:spTree>
      <p:nvGrpSpPr>
        <p:cNvPr id="74" name="Shape 74"/>
        <p:cNvGrpSpPr/>
        <p:nvPr/>
      </p:nvGrpSpPr>
      <p:grpSpPr>
        <a:xfrm>
          <a:off x="0" y="0"/>
          <a:ext cx="0" cy="0"/>
          <a:chOff x="0" y="0"/>
          <a:chExt cx="0" cy="0"/>
        </a:xfrm>
      </p:grpSpPr>
      <p:sp>
        <p:nvSpPr>
          <p:cNvPr id="75" name="Google Shape;75;p7"/>
          <p:cNvSpPr/>
          <p:nvPr/>
        </p:nvSpPr>
        <p:spPr>
          <a:xfrm>
            <a:off x="0" y="0"/>
            <a:ext cx="2406900" cy="2406900"/>
          </a:xfrm>
          <a:prstGeom prst="rect">
            <a:avLst/>
          </a:prstGeom>
          <a:gradFill>
            <a:gsLst>
              <a:gs pos="0">
                <a:schemeClr val="lt2"/>
              </a:gs>
              <a:gs pos="72000">
                <a:schemeClr val="lt1"/>
              </a:gs>
              <a:gs pos="100000">
                <a:schemeClr val="lt1"/>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Figtree"/>
              <a:ea typeface="Figtree"/>
              <a:cs typeface="Figtree"/>
              <a:sym typeface="Figtree"/>
            </a:endParaRPr>
          </a:p>
        </p:txBody>
      </p:sp>
      <p:sp>
        <p:nvSpPr>
          <p:cNvPr id="76" name="Google Shape;76;p7"/>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77" name="Google Shape;77;p7"/>
          <p:cNvSpPr txBox="1"/>
          <p:nvPr>
            <p:ph idx="2" type="title"/>
          </p:nvPr>
        </p:nvSpPr>
        <p:spPr>
          <a:xfrm>
            <a:off x="228600" y="457200"/>
            <a:ext cx="3432600" cy="4647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p:txBody>
      </p:sp>
      <p:pic>
        <p:nvPicPr>
          <p:cNvPr descr="Free Images : landscape, nature, horizon, mountain, sky, night ..." id="78" name="Google Shape;78;p7"/>
          <p:cNvPicPr preferRelativeResize="0"/>
          <p:nvPr/>
        </p:nvPicPr>
        <p:blipFill rotWithShape="1">
          <a:blip r:embed="rId2">
            <a:alphaModFix/>
          </a:blip>
          <a:srcRect b="0" l="23232" r="29975" t="0"/>
          <a:stretch/>
        </p:blipFill>
        <p:spPr>
          <a:xfrm>
            <a:off x="7541887" y="0"/>
            <a:ext cx="1604076" cy="5143501"/>
          </a:xfrm>
          <a:prstGeom prst="rect">
            <a:avLst/>
          </a:prstGeom>
          <a:noFill/>
          <a:ln>
            <a:noFill/>
          </a:ln>
        </p:spPr>
      </p:pic>
      <p:sp>
        <p:nvSpPr>
          <p:cNvPr id="79" name="Google Shape;79;p7"/>
          <p:cNvSpPr txBox="1"/>
          <p:nvPr>
            <p:ph idx="1" type="subTitle"/>
          </p:nvPr>
        </p:nvSpPr>
        <p:spPr>
          <a:xfrm>
            <a:off x="228950" y="1419750"/>
            <a:ext cx="5154900" cy="2288100"/>
          </a:xfrm>
          <a:prstGeom prst="rect">
            <a:avLst/>
          </a:prstGeom>
        </p:spPr>
        <p:txBody>
          <a:bodyPr anchorCtr="0" anchor="t" bIns="0" lIns="0" spcFirstLastPara="1" rIns="0" wrap="square" tIns="0">
            <a:spAutoFit/>
          </a:bodyPr>
          <a:lstStyle>
            <a:lvl1pPr lvl="0">
              <a:spcBef>
                <a:spcPts val="0"/>
              </a:spcBef>
              <a:spcAft>
                <a:spcPts val="0"/>
              </a:spcAft>
              <a:buNone/>
              <a:defRPr sz="3600"/>
            </a:lvl1pPr>
            <a:lvl2pPr lvl="1">
              <a:spcBef>
                <a:spcPts val="0"/>
              </a:spcBef>
              <a:spcAft>
                <a:spcPts val="0"/>
              </a:spcAft>
              <a:buNone/>
              <a:defRPr sz="3600"/>
            </a:lvl2pPr>
            <a:lvl3pPr lvl="2">
              <a:spcBef>
                <a:spcPts val="0"/>
              </a:spcBef>
              <a:spcAft>
                <a:spcPts val="0"/>
              </a:spcAft>
              <a:buNone/>
              <a:defRPr sz="3600"/>
            </a:lvl3pPr>
            <a:lvl4pPr lvl="3">
              <a:spcBef>
                <a:spcPts val="0"/>
              </a:spcBef>
              <a:spcAft>
                <a:spcPts val="0"/>
              </a:spcAft>
              <a:buNone/>
              <a:defRPr sz="3600"/>
            </a:lvl4pPr>
            <a:lvl5pPr lvl="4">
              <a:spcBef>
                <a:spcPts val="0"/>
              </a:spcBef>
              <a:spcAft>
                <a:spcPts val="0"/>
              </a:spcAft>
              <a:buNone/>
              <a:defRPr sz="3600"/>
            </a:lvl5pPr>
            <a:lvl6pPr lvl="5">
              <a:spcBef>
                <a:spcPts val="0"/>
              </a:spcBef>
              <a:spcAft>
                <a:spcPts val="0"/>
              </a:spcAft>
              <a:buNone/>
              <a:defRPr sz="3600"/>
            </a:lvl6pPr>
            <a:lvl7pPr lvl="6">
              <a:spcBef>
                <a:spcPts val="0"/>
              </a:spcBef>
              <a:spcAft>
                <a:spcPts val="0"/>
              </a:spcAft>
              <a:buNone/>
              <a:defRPr sz="3600"/>
            </a:lvl7pPr>
            <a:lvl8pPr lvl="7">
              <a:spcBef>
                <a:spcPts val="0"/>
              </a:spcBef>
              <a:spcAft>
                <a:spcPts val="0"/>
              </a:spcAft>
              <a:buNone/>
              <a:defRPr sz="3600"/>
            </a:lvl8pPr>
            <a:lvl9pPr lvl="8">
              <a:spcBef>
                <a:spcPts val="0"/>
              </a:spcBef>
              <a:spcAft>
                <a:spcPts val="0"/>
              </a:spcAft>
              <a:buNone/>
              <a:defRPr sz="3600"/>
            </a:lvl9pPr>
          </a:lstStyle>
          <a:p/>
        </p:txBody>
      </p:sp>
      <p:sp>
        <p:nvSpPr>
          <p:cNvPr id="80" name="Google Shape;80;p7"/>
          <p:cNvSpPr/>
          <p:nvPr/>
        </p:nvSpPr>
        <p:spPr>
          <a:xfrm>
            <a:off x="6077650" y="0"/>
            <a:ext cx="1462200" cy="5143500"/>
          </a:xfrm>
          <a:prstGeom prst="rect">
            <a:avLst/>
          </a:prstGeom>
          <a:gradFill>
            <a:gsLst>
              <a:gs pos="0">
                <a:schemeClr val="accent5"/>
              </a:gs>
              <a:gs pos="100000">
                <a:schemeClr val="lt2"/>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Figtree"/>
              <a:ea typeface="Figtree"/>
              <a:cs typeface="Figtree"/>
              <a:sym typeface="Figtree"/>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Alt 1">
  <p:cSld name="CUSTOM_8_1_1_1_1_1_1_1_1_1_1_1_1_1_1_1_1_1_1_1_1">
    <p:spTree>
      <p:nvGrpSpPr>
        <p:cNvPr id="81" name="Shape 81"/>
        <p:cNvGrpSpPr/>
        <p:nvPr/>
      </p:nvGrpSpPr>
      <p:grpSpPr>
        <a:xfrm>
          <a:off x="0" y="0"/>
          <a:ext cx="0" cy="0"/>
          <a:chOff x="0" y="0"/>
          <a:chExt cx="0" cy="0"/>
        </a:xfrm>
      </p:grpSpPr>
      <p:sp>
        <p:nvSpPr>
          <p:cNvPr id="82" name="Google Shape;82;p8"/>
          <p:cNvSpPr/>
          <p:nvPr/>
        </p:nvSpPr>
        <p:spPr>
          <a:xfrm>
            <a:off x="0" y="0"/>
            <a:ext cx="3776100" cy="3776100"/>
          </a:xfrm>
          <a:prstGeom prst="rect">
            <a:avLst/>
          </a:prstGeom>
          <a:gradFill>
            <a:gsLst>
              <a:gs pos="0">
                <a:schemeClr val="accent6"/>
              </a:gs>
              <a:gs pos="72000">
                <a:schemeClr val="lt1"/>
              </a:gs>
              <a:gs pos="100000">
                <a:schemeClr val="lt1"/>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Figtree"/>
              <a:ea typeface="Figtree"/>
              <a:cs typeface="Figtree"/>
              <a:sym typeface="Figtree"/>
            </a:endParaRPr>
          </a:p>
        </p:txBody>
      </p:sp>
      <p:sp>
        <p:nvSpPr>
          <p:cNvPr id="83" name="Google Shape;83;p8"/>
          <p:cNvSpPr/>
          <p:nvPr/>
        </p:nvSpPr>
        <p:spPr>
          <a:xfrm rot="10800000">
            <a:off x="3156575" y="250"/>
            <a:ext cx="5983500" cy="5147700"/>
          </a:xfrm>
          <a:prstGeom prst="rect">
            <a:avLst/>
          </a:prstGeom>
          <a:gradFill>
            <a:gsLst>
              <a:gs pos="0">
                <a:schemeClr val="accent6"/>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Figtree"/>
              <a:ea typeface="Figtree"/>
              <a:cs typeface="Figtree"/>
              <a:sym typeface="Figtree"/>
            </a:endParaRPr>
          </a:p>
        </p:txBody>
      </p:sp>
      <p:sp>
        <p:nvSpPr>
          <p:cNvPr id="84" name="Google Shape;84;p8"/>
          <p:cNvSpPr txBox="1"/>
          <p:nvPr/>
        </p:nvSpPr>
        <p:spPr>
          <a:xfrm>
            <a:off x="4102943" y="1042306"/>
            <a:ext cx="558600" cy="36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sz="7200">
                <a:solidFill>
                  <a:schemeClr val="dk1"/>
                </a:solidFill>
                <a:latin typeface="Figtree"/>
                <a:ea typeface="Figtree"/>
                <a:cs typeface="Figtree"/>
                <a:sym typeface="Figtree"/>
              </a:rPr>
              <a:t>“</a:t>
            </a:r>
            <a:endParaRPr b="1" sz="7200">
              <a:solidFill>
                <a:schemeClr val="dk1"/>
              </a:solidFill>
              <a:latin typeface="Figtree"/>
              <a:ea typeface="Figtree"/>
              <a:cs typeface="Figtree"/>
              <a:sym typeface="Figtree"/>
            </a:endParaRPr>
          </a:p>
        </p:txBody>
      </p:sp>
      <p:sp>
        <p:nvSpPr>
          <p:cNvPr id="85" name="Google Shape;85;p8"/>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86" name="Google Shape;86;p8"/>
          <p:cNvSpPr txBox="1"/>
          <p:nvPr>
            <p:ph idx="2" type="title"/>
          </p:nvPr>
        </p:nvSpPr>
        <p:spPr>
          <a:xfrm>
            <a:off x="64148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p:txBody>
      </p:sp>
      <p:sp>
        <p:nvSpPr>
          <p:cNvPr id="87" name="Google Shape;87;p8"/>
          <p:cNvSpPr txBox="1"/>
          <p:nvPr>
            <p:ph idx="3" type="title"/>
          </p:nvPr>
        </p:nvSpPr>
        <p:spPr>
          <a:xfrm>
            <a:off x="228600" y="457200"/>
            <a:ext cx="2925900" cy="4647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p:txBody>
      </p:sp>
      <p:sp>
        <p:nvSpPr>
          <p:cNvPr id="88" name="Google Shape;88;p8"/>
          <p:cNvSpPr txBox="1"/>
          <p:nvPr>
            <p:ph idx="1" type="subTitle"/>
          </p:nvPr>
        </p:nvSpPr>
        <p:spPr>
          <a:xfrm>
            <a:off x="4102950" y="1631400"/>
            <a:ext cx="4089000" cy="2288100"/>
          </a:xfrm>
          <a:prstGeom prst="rect">
            <a:avLst/>
          </a:prstGeom>
        </p:spPr>
        <p:txBody>
          <a:bodyPr anchorCtr="0" anchor="t" bIns="0" lIns="0" spcFirstLastPara="1" rIns="0" wrap="square" tIns="0">
            <a:spAutoFit/>
          </a:bodyPr>
          <a:lstStyle>
            <a:lvl1pPr lvl="0">
              <a:spcBef>
                <a:spcPts val="0"/>
              </a:spcBef>
              <a:spcAft>
                <a:spcPts val="0"/>
              </a:spcAft>
              <a:buNone/>
              <a:defRPr sz="2400"/>
            </a:lvl1pPr>
            <a:lvl2pPr lvl="1">
              <a:spcBef>
                <a:spcPts val="0"/>
              </a:spcBef>
              <a:spcAft>
                <a:spcPts val="0"/>
              </a:spcAft>
              <a:buNone/>
              <a:defRPr sz="2400"/>
            </a:lvl2pPr>
            <a:lvl3pPr lvl="2">
              <a:spcBef>
                <a:spcPts val="0"/>
              </a:spcBef>
              <a:spcAft>
                <a:spcPts val="0"/>
              </a:spcAft>
              <a:buNone/>
              <a:defRPr sz="2400"/>
            </a:lvl3pPr>
            <a:lvl4pPr lvl="3">
              <a:spcBef>
                <a:spcPts val="0"/>
              </a:spcBef>
              <a:spcAft>
                <a:spcPts val="0"/>
              </a:spcAft>
              <a:buNone/>
              <a:defRPr sz="2400"/>
            </a:lvl4pPr>
            <a:lvl5pPr lvl="4">
              <a:spcBef>
                <a:spcPts val="0"/>
              </a:spcBef>
              <a:spcAft>
                <a:spcPts val="0"/>
              </a:spcAft>
              <a:buNone/>
              <a:defRPr sz="2400"/>
            </a:lvl5pPr>
            <a:lvl6pPr lvl="5">
              <a:spcBef>
                <a:spcPts val="0"/>
              </a:spcBef>
              <a:spcAft>
                <a:spcPts val="0"/>
              </a:spcAft>
              <a:buNone/>
              <a:defRPr sz="2400"/>
            </a:lvl6pPr>
            <a:lvl7pPr lvl="6">
              <a:spcBef>
                <a:spcPts val="0"/>
              </a:spcBef>
              <a:spcAft>
                <a:spcPts val="0"/>
              </a:spcAft>
              <a:buNone/>
              <a:defRPr sz="2400"/>
            </a:lvl7pPr>
            <a:lvl8pPr lvl="7">
              <a:spcBef>
                <a:spcPts val="0"/>
              </a:spcBef>
              <a:spcAft>
                <a:spcPts val="0"/>
              </a:spcAft>
              <a:buNone/>
              <a:defRPr sz="2400"/>
            </a:lvl8pPr>
            <a:lvl9pPr lvl="8">
              <a:spcBef>
                <a:spcPts val="0"/>
              </a:spcBef>
              <a:spcAft>
                <a:spcPts val="0"/>
              </a:spcAft>
              <a:buNone/>
              <a:defRPr sz="2400"/>
            </a:lvl9pPr>
          </a:lstStyle>
          <a:p/>
        </p:txBody>
      </p:sp>
      <p:sp>
        <p:nvSpPr>
          <p:cNvPr id="89" name="Google Shape;89;p8"/>
          <p:cNvSpPr txBox="1"/>
          <p:nvPr>
            <p:ph idx="4" type="subTitle"/>
          </p:nvPr>
        </p:nvSpPr>
        <p:spPr>
          <a:xfrm>
            <a:off x="228600" y="3967700"/>
            <a:ext cx="2336400" cy="172200"/>
          </a:xfrm>
          <a:prstGeom prst="rect">
            <a:avLst/>
          </a:prstGeom>
        </p:spPr>
        <p:txBody>
          <a:bodyPr anchorCtr="0" anchor="ctr" bIns="0" lIns="0" spcFirstLastPara="1" rIns="0" wrap="square" tIns="0">
            <a:noAutofit/>
          </a:bodyPr>
          <a:lstStyle>
            <a:lvl1pPr lvl="0">
              <a:spcBef>
                <a:spcPts val="0"/>
              </a:spcBef>
              <a:spcAft>
                <a:spcPts val="0"/>
              </a:spcAft>
              <a:buNone/>
              <a:defRPr sz="1000"/>
            </a:lvl1pPr>
            <a:lvl2pPr lvl="1">
              <a:spcBef>
                <a:spcPts val="0"/>
              </a:spcBef>
              <a:spcAft>
                <a:spcPts val="0"/>
              </a:spcAft>
              <a:buNone/>
              <a:defRPr sz="1000"/>
            </a:lvl2pPr>
            <a:lvl3pPr lvl="2">
              <a:spcBef>
                <a:spcPts val="0"/>
              </a:spcBef>
              <a:spcAft>
                <a:spcPts val="0"/>
              </a:spcAft>
              <a:buNone/>
              <a:defRPr sz="1000"/>
            </a:lvl3pPr>
            <a:lvl4pPr lvl="3">
              <a:spcBef>
                <a:spcPts val="0"/>
              </a:spcBef>
              <a:spcAft>
                <a:spcPts val="0"/>
              </a:spcAft>
              <a:buNone/>
              <a:defRPr sz="1000"/>
            </a:lvl4pPr>
            <a:lvl5pPr lvl="4">
              <a:spcBef>
                <a:spcPts val="0"/>
              </a:spcBef>
              <a:spcAft>
                <a:spcPts val="0"/>
              </a:spcAft>
              <a:buNone/>
              <a:defRPr sz="1000"/>
            </a:lvl5pPr>
            <a:lvl6pPr lvl="5">
              <a:spcBef>
                <a:spcPts val="0"/>
              </a:spcBef>
              <a:spcAft>
                <a:spcPts val="0"/>
              </a:spcAft>
              <a:buNone/>
              <a:defRPr sz="1000"/>
            </a:lvl6pPr>
            <a:lvl7pPr lvl="6">
              <a:spcBef>
                <a:spcPts val="0"/>
              </a:spcBef>
              <a:spcAft>
                <a:spcPts val="0"/>
              </a:spcAft>
              <a:buNone/>
              <a:defRPr sz="1000"/>
            </a:lvl7pPr>
            <a:lvl8pPr lvl="7">
              <a:spcBef>
                <a:spcPts val="0"/>
              </a:spcBef>
              <a:spcAft>
                <a:spcPts val="0"/>
              </a:spcAft>
              <a:buNone/>
              <a:defRPr sz="1000"/>
            </a:lvl8pPr>
            <a:lvl9pPr lvl="8">
              <a:spcBef>
                <a:spcPts val="0"/>
              </a:spcBef>
              <a:spcAft>
                <a:spcPts val="0"/>
              </a:spcAft>
              <a:buNone/>
              <a:defRPr sz="1000"/>
            </a:lvl9pPr>
          </a:lstStyle>
          <a:p/>
        </p:txBody>
      </p:sp>
      <p:sp>
        <p:nvSpPr>
          <p:cNvPr id="90" name="Google Shape;90;p8"/>
          <p:cNvSpPr/>
          <p:nvPr>
            <p:ph idx="5" type="pic"/>
          </p:nvPr>
        </p:nvSpPr>
        <p:spPr>
          <a:xfrm>
            <a:off x="228800" y="1707600"/>
            <a:ext cx="1951200" cy="2068500"/>
          </a:xfrm>
          <a:prstGeom prst="rect">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Alt 2">
  <p:cSld name="CUSTOM_8_1_1_1_1_1_1_1_1_1_1_1_1_1_1_1_1_1_1_1_1_2">
    <p:spTree>
      <p:nvGrpSpPr>
        <p:cNvPr id="91" name="Shape 91"/>
        <p:cNvGrpSpPr/>
        <p:nvPr/>
      </p:nvGrpSpPr>
      <p:grpSpPr>
        <a:xfrm>
          <a:off x="0" y="0"/>
          <a:ext cx="0" cy="0"/>
          <a:chOff x="0" y="0"/>
          <a:chExt cx="0" cy="0"/>
        </a:xfrm>
      </p:grpSpPr>
      <p:sp>
        <p:nvSpPr>
          <p:cNvPr id="92" name="Google Shape;92;p9"/>
          <p:cNvSpPr/>
          <p:nvPr/>
        </p:nvSpPr>
        <p:spPr>
          <a:xfrm rot="-5400000">
            <a:off x="3054300" y="1196700"/>
            <a:ext cx="3946800" cy="3946800"/>
          </a:xfrm>
          <a:prstGeom prst="rect">
            <a:avLst/>
          </a:prstGeom>
          <a:gradFill>
            <a:gsLst>
              <a:gs pos="0">
                <a:schemeClr val="lt2"/>
              </a:gs>
              <a:gs pos="72000">
                <a:schemeClr val="lt1"/>
              </a:gs>
              <a:gs pos="100000">
                <a:schemeClr val="lt1"/>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Figtree"/>
              <a:ea typeface="Figtree"/>
              <a:cs typeface="Figtree"/>
              <a:sym typeface="Figtree"/>
            </a:endParaRPr>
          </a:p>
        </p:txBody>
      </p:sp>
      <p:sp>
        <p:nvSpPr>
          <p:cNvPr id="93" name="Google Shape;93;p9"/>
          <p:cNvSpPr/>
          <p:nvPr/>
        </p:nvSpPr>
        <p:spPr>
          <a:xfrm rot="5400000">
            <a:off x="6262500" y="0"/>
            <a:ext cx="2881500" cy="2881500"/>
          </a:xfrm>
          <a:prstGeom prst="rect">
            <a:avLst/>
          </a:prstGeom>
          <a:gradFill>
            <a:gsLst>
              <a:gs pos="0">
                <a:schemeClr val="accent5"/>
              </a:gs>
              <a:gs pos="72000">
                <a:schemeClr val="lt1"/>
              </a:gs>
              <a:gs pos="100000">
                <a:schemeClr val="lt1"/>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Figtree"/>
              <a:ea typeface="Figtree"/>
              <a:cs typeface="Figtree"/>
              <a:sym typeface="Figtree"/>
            </a:endParaRPr>
          </a:p>
        </p:txBody>
      </p:sp>
      <p:sp>
        <p:nvSpPr>
          <p:cNvPr id="94" name="Google Shape;94;p9"/>
          <p:cNvSpPr/>
          <p:nvPr>
            <p:ph idx="2" type="pic"/>
          </p:nvPr>
        </p:nvSpPr>
        <p:spPr>
          <a:xfrm>
            <a:off x="0" y="-9000"/>
            <a:ext cx="3054300" cy="3252900"/>
          </a:xfrm>
          <a:prstGeom prst="rect">
            <a:avLst/>
          </a:prstGeom>
          <a:noFill/>
          <a:ln>
            <a:noFill/>
          </a:ln>
        </p:spPr>
      </p:sp>
      <p:sp>
        <p:nvSpPr>
          <p:cNvPr id="95" name="Google Shape;95;p9"/>
          <p:cNvSpPr txBox="1"/>
          <p:nvPr/>
        </p:nvSpPr>
        <p:spPr>
          <a:xfrm>
            <a:off x="3455693" y="228206"/>
            <a:ext cx="558600" cy="3684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None/>
            </a:pPr>
            <a:r>
              <a:rPr b="1" lang="en" sz="7200">
                <a:solidFill>
                  <a:schemeClr val="dk1"/>
                </a:solidFill>
                <a:latin typeface="Figtree"/>
                <a:ea typeface="Figtree"/>
                <a:cs typeface="Figtree"/>
                <a:sym typeface="Figtree"/>
              </a:rPr>
              <a:t>“</a:t>
            </a:r>
            <a:endParaRPr b="1" sz="7200">
              <a:solidFill>
                <a:schemeClr val="dk1"/>
              </a:solidFill>
              <a:latin typeface="Figtree"/>
              <a:ea typeface="Figtree"/>
              <a:cs typeface="Figtree"/>
              <a:sym typeface="Figtree"/>
            </a:endParaRPr>
          </a:p>
        </p:txBody>
      </p:sp>
      <p:sp>
        <p:nvSpPr>
          <p:cNvPr id="96" name="Google Shape;96;p9"/>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97" name="Google Shape;97;p9"/>
          <p:cNvSpPr txBox="1"/>
          <p:nvPr>
            <p:ph idx="3" type="title"/>
          </p:nvPr>
        </p:nvSpPr>
        <p:spPr>
          <a:xfrm>
            <a:off x="64148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98" name="Google Shape;98;p9"/>
          <p:cNvSpPr txBox="1"/>
          <p:nvPr>
            <p:ph idx="4" type="title"/>
          </p:nvPr>
        </p:nvSpPr>
        <p:spPr>
          <a:xfrm>
            <a:off x="228600" y="3429000"/>
            <a:ext cx="3432600" cy="2811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p:txBody>
      </p:sp>
      <p:sp>
        <p:nvSpPr>
          <p:cNvPr id="99" name="Google Shape;99;p9"/>
          <p:cNvSpPr txBox="1"/>
          <p:nvPr>
            <p:ph idx="1" type="subTitle"/>
          </p:nvPr>
        </p:nvSpPr>
        <p:spPr>
          <a:xfrm>
            <a:off x="3455700" y="817300"/>
            <a:ext cx="4959300" cy="2288100"/>
          </a:xfrm>
          <a:prstGeom prst="rect">
            <a:avLst/>
          </a:prstGeom>
        </p:spPr>
        <p:txBody>
          <a:bodyPr anchorCtr="0" anchor="t" bIns="0" lIns="0" spcFirstLastPara="1" rIns="0" wrap="square" tIns="0">
            <a:spAutoFit/>
          </a:bodyPr>
          <a:lstStyle>
            <a:lvl1pPr lvl="0">
              <a:spcBef>
                <a:spcPts val="0"/>
              </a:spcBef>
              <a:spcAft>
                <a:spcPts val="0"/>
              </a:spcAft>
              <a:buNone/>
              <a:defRPr sz="2400"/>
            </a:lvl1pPr>
            <a:lvl2pPr lvl="1">
              <a:spcBef>
                <a:spcPts val="0"/>
              </a:spcBef>
              <a:spcAft>
                <a:spcPts val="0"/>
              </a:spcAft>
              <a:buNone/>
              <a:defRPr sz="2400"/>
            </a:lvl2pPr>
            <a:lvl3pPr lvl="2">
              <a:spcBef>
                <a:spcPts val="0"/>
              </a:spcBef>
              <a:spcAft>
                <a:spcPts val="0"/>
              </a:spcAft>
              <a:buNone/>
              <a:defRPr sz="2400"/>
            </a:lvl3pPr>
            <a:lvl4pPr lvl="3">
              <a:spcBef>
                <a:spcPts val="0"/>
              </a:spcBef>
              <a:spcAft>
                <a:spcPts val="0"/>
              </a:spcAft>
              <a:buNone/>
              <a:defRPr sz="2400"/>
            </a:lvl4pPr>
            <a:lvl5pPr lvl="4">
              <a:spcBef>
                <a:spcPts val="0"/>
              </a:spcBef>
              <a:spcAft>
                <a:spcPts val="0"/>
              </a:spcAft>
              <a:buNone/>
              <a:defRPr sz="2400"/>
            </a:lvl5pPr>
            <a:lvl6pPr lvl="5">
              <a:spcBef>
                <a:spcPts val="0"/>
              </a:spcBef>
              <a:spcAft>
                <a:spcPts val="0"/>
              </a:spcAft>
              <a:buNone/>
              <a:defRPr sz="2400"/>
            </a:lvl6pPr>
            <a:lvl7pPr lvl="6">
              <a:spcBef>
                <a:spcPts val="0"/>
              </a:spcBef>
              <a:spcAft>
                <a:spcPts val="0"/>
              </a:spcAft>
              <a:buNone/>
              <a:defRPr sz="2400"/>
            </a:lvl7pPr>
            <a:lvl8pPr lvl="7">
              <a:spcBef>
                <a:spcPts val="0"/>
              </a:spcBef>
              <a:spcAft>
                <a:spcPts val="0"/>
              </a:spcAft>
              <a:buNone/>
              <a:defRPr sz="2400"/>
            </a:lvl8pPr>
            <a:lvl9pPr lvl="8">
              <a:spcBef>
                <a:spcPts val="0"/>
              </a:spcBef>
              <a:spcAft>
                <a:spcPts val="0"/>
              </a:spcAft>
              <a:buNone/>
              <a:defRPr sz="2400"/>
            </a:lvl9pPr>
          </a:lstStyle>
          <a:p/>
        </p:txBody>
      </p:sp>
      <p:sp>
        <p:nvSpPr>
          <p:cNvPr id="100" name="Google Shape;100;p9"/>
          <p:cNvSpPr txBox="1"/>
          <p:nvPr>
            <p:ph idx="5" type="subTitle"/>
          </p:nvPr>
        </p:nvSpPr>
        <p:spPr>
          <a:xfrm>
            <a:off x="228600" y="3739100"/>
            <a:ext cx="2336400" cy="172200"/>
          </a:xfrm>
          <a:prstGeom prst="rect">
            <a:avLst/>
          </a:prstGeom>
        </p:spPr>
        <p:txBody>
          <a:bodyPr anchorCtr="0" anchor="ctr" bIns="0" lIns="0" spcFirstLastPara="1" rIns="0" wrap="square" tIns="0">
            <a:noAutofit/>
          </a:bodyPr>
          <a:lstStyle>
            <a:lvl1pPr lvl="0">
              <a:spcBef>
                <a:spcPts val="0"/>
              </a:spcBef>
              <a:spcAft>
                <a:spcPts val="0"/>
              </a:spcAft>
              <a:buNone/>
              <a:defRPr sz="1000"/>
            </a:lvl1pPr>
            <a:lvl2pPr lvl="1">
              <a:spcBef>
                <a:spcPts val="0"/>
              </a:spcBef>
              <a:spcAft>
                <a:spcPts val="0"/>
              </a:spcAft>
              <a:buNone/>
              <a:defRPr sz="1000"/>
            </a:lvl2pPr>
            <a:lvl3pPr lvl="2">
              <a:spcBef>
                <a:spcPts val="0"/>
              </a:spcBef>
              <a:spcAft>
                <a:spcPts val="0"/>
              </a:spcAft>
              <a:buNone/>
              <a:defRPr sz="1000"/>
            </a:lvl3pPr>
            <a:lvl4pPr lvl="3">
              <a:spcBef>
                <a:spcPts val="0"/>
              </a:spcBef>
              <a:spcAft>
                <a:spcPts val="0"/>
              </a:spcAft>
              <a:buNone/>
              <a:defRPr sz="1000"/>
            </a:lvl4pPr>
            <a:lvl5pPr lvl="4">
              <a:spcBef>
                <a:spcPts val="0"/>
              </a:spcBef>
              <a:spcAft>
                <a:spcPts val="0"/>
              </a:spcAft>
              <a:buNone/>
              <a:defRPr sz="1000"/>
            </a:lvl5pPr>
            <a:lvl6pPr lvl="5">
              <a:spcBef>
                <a:spcPts val="0"/>
              </a:spcBef>
              <a:spcAft>
                <a:spcPts val="0"/>
              </a:spcAft>
              <a:buNone/>
              <a:defRPr sz="1000"/>
            </a:lvl6pPr>
            <a:lvl7pPr lvl="6">
              <a:spcBef>
                <a:spcPts val="0"/>
              </a:spcBef>
              <a:spcAft>
                <a:spcPts val="0"/>
              </a:spcAft>
              <a:buNone/>
              <a:defRPr sz="1000"/>
            </a:lvl7pPr>
            <a:lvl8pPr lvl="7">
              <a:spcBef>
                <a:spcPts val="0"/>
              </a:spcBef>
              <a:spcAft>
                <a:spcPts val="0"/>
              </a:spcAft>
              <a:buNone/>
              <a:defRPr sz="1000"/>
            </a:lvl8pPr>
            <a:lvl9pPr lvl="8">
              <a:spcBef>
                <a:spcPts val="0"/>
              </a:spcBef>
              <a:spcAft>
                <a:spcPts val="0"/>
              </a:spcAft>
              <a:buNone/>
              <a:defRPr sz="1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Alt 3">
  <p:cSld name="CUSTOM_8_1_1_1_1_1_1_1_1_1_1_1_1_1_1_1_1_1_1_1_1_1">
    <p:spTree>
      <p:nvGrpSpPr>
        <p:cNvPr id="101" name="Shape 101"/>
        <p:cNvGrpSpPr/>
        <p:nvPr/>
      </p:nvGrpSpPr>
      <p:grpSpPr>
        <a:xfrm>
          <a:off x="0" y="0"/>
          <a:ext cx="0" cy="0"/>
          <a:chOff x="0" y="0"/>
          <a:chExt cx="0" cy="0"/>
        </a:xfrm>
      </p:grpSpPr>
      <p:sp>
        <p:nvSpPr>
          <p:cNvPr id="102" name="Google Shape;102;p10"/>
          <p:cNvSpPr/>
          <p:nvPr/>
        </p:nvSpPr>
        <p:spPr>
          <a:xfrm>
            <a:off x="0" y="0"/>
            <a:ext cx="3776100" cy="3776100"/>
          </a:xfrm>
          <a:prstGeom prst="rect">
            <a:avLst/>
          </a:prstGeom>
          <a:gradFill>
            <a:gsLst>
              <a:gs pos="0">
                <a:schemeClr val="accent6"/>
              </a:gs>
              <a:gs pos="72000">
                <a:schemeClr val="lt1"/>
              </a:gs>
              <a:gs pos="100000">
                <a:schemeClr val="lt1"/>
              </a:gs>
            </a:gsLst>
            <a:path path="circle">
              <a:fillToRect b="100%" r="100%"/>
            </a:path>
            <a:tileRect l="-100%" t="-10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Figtree"/>
              <a:ea typeface="Figtree"/>
              <a:cs typeface="Figtree"/>
              <a:sym typeface="Figtree"/>
            </a:endParaRPr>
          </a:p>
        </p:txBody>
      </p:sp>
      <p:sp>
        <p:nvSpPr>
          <p:cNvPr id="103" name="Google Shape;103;p10"/>
          <p:cNvSpPr/>
          <p:nvPr/>
        </p:nvSpPr>
        <p:spPr>
          <a:xfrm rot="10800000">
            <a:off x="4619975" y="250"/>
            <a:ext cx="4520100" cy="5147700"/>
          </a:xfrm>
          <a:prstGeom prst="rect">
            <a:avLst/>
          </a:prstGeom>
          <a:gradFill>
            <a:gsLst>
              <a:gs pos="0">
                <a:schemeClr val="accent6"/>
              </a:gs>
              <a:gs pos="100000">
                <a:schemeClr val="lt2"/>
              </a:gs>
            </a:gsLst>
            <a:lin ang="540070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Figtree"/>
              <a:ea typeface="Figtree"/>
              <a:cs typeface="Figtree"/>
              <a:sym typeface="Figtree"/>
            </a:endParaRPr>
          </a:p>
        </p:txBody>
      </p:sp>
      <p:sp>
        <p:nvSpPr>
          <p:cNvPr id="104" name="Google Shape;104;p10"/>
          <p:cNvSpPr txBox="1"/>
          <p:nvPr>
            <p:ph type="title"/>
          </p:nvPr>
        </p:nvSpPr>
        <p:spPr>
          <a:xfrm>
            <a:off x="2300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105" name="Google Shape;105;p10"/>
          <p:cNvSpPr txBox="1"/>
          <p:nvPr>
            <p:ph idx="2" type="title"/>
          </p:nvPr>
        </p:nvSpPr>
        <p:spPr>
          <a:xfrm>
            <a:off x="6414875" y="58625"/>
            <a:ext cx="2500500" cy="172200"/>
          </a:xfrm>
          <a:prstGeom prst="rect">
            <a:avLst/>
          </a:prstGeom>
        </p:spPr>
        <p:txBody>
          <a:bodyPr anchorCtr="0" anchor="ctr" bIns="0" lIns="0" spcFirstLastPara="1" rIns="0" wrap="square" tIns="0">
            <a:noAutofit/>
          </a:bodyPr>
          <a:lstStyle>
            <a:lvl1pPr lvl="0">
              <a:spcBef>
                <a:spcPts val="0"/>
              </a:spcBef>
              <a:spcAft>
                <a:spcPts val="0"/>
              </a:spcAft>
              <a:buNone/>
              <a:defRPr/>
            </a:lvl1pPr>
            <a:lvl2pPr lvl="1">
              <a:spcBef>
                <a:spcPts val="0"/>
              </a:spcBef>
              <a:spcAft>
                <a:spcPts val="0"/>
              </a:spcAft>
              <a:buSzPts val="1200"/>
              <a:buFont typeface="Figtree"/>
              <a:buNone/>
              <a:defRPr/>
            </a:lvl2pPr>
            <a:lvl3pPr lvl="2">
              <a:spcBef>
                <a:spcPts val="0"/>
              </a:spcBef>
              <a:spcAft>
                <a:spcPts val="0"/>
              </a:spcAft>
              <a:buSzPts val="1200"/>
              <a:buFont typeface="Figtree"/>
              <a:buNone/>
              <a:defRPr/>
            </a:lvl3pPr>
            <a:lvl4pPr lvl="3">
              <a:spcBef>
                <a:spcPts val="0"/>
              </a:spcBef>
              <a:spcAft>
                <a:spcPts val="0"/>
              </a:spcAft>
              <a:buSzPts val="1200"/>
              <a:buFont typeface="Figtree"/>
              <a:buNone/>
              <a:defRPr/>
            </a:lvl4pPr>
            <a:lvl5pPr lvl="4">
              <a:spcBef>
                <a:spcPts val="0"/>
              </a:spcBef>
              <a:spcAft>
                <a:spcPts val="0"/>
              </a:spcAft>
              <a:buSzPts val="1200"/>
              <a:buFont typeface="Figtree"/>
              <a:buNone/>
              <a:defRPr/>
            </a:lvl5pPr>
            <a:lvl6pPr lvl="5">
              <a:spcBef>
                <a:spcPts val="0"/>
              </a:spcBef>
              <a:spcAft>
                <a:spcPts val="0"/>
              </a:spcAft>
              <a:buSzPts val="1200"/>
              <a:buFont typeface="Figtree"/>
              <a:buNone/>
              <a:defRPr/>
            </a:lvl6pPr>
            <a:lvl7pPr lvl="6">
              <a:spcBef>
                <a:spcPts val="0"/>
              </a:spcBef>
              <a:spcAft>
                <a:spcPts val="0"/>
              </a:spcAft>
              <a:buSzPts val="1200"/>
              <a:buFont typeface="Figtree"/>
              <a:buNone/>
              <a:defRPr/>
            </a:lvl7pPr>
            <a:lvl8pPr lvl="7">
              <a:spcBef>
                <a:spcPts val="0"/>
              </a:spcBef>
              <a:spcAft>
                <a:spcPts val="0"/>
              </a:spcAft>
              <a:buSzPts val="1200"/>
              <a:buFont typeface="Figtree"/>
              <a:buNone/>
              <a:defRPr/>
            </a:lvl8pPr>
            <a:lvl9pPr lvl="8">
              <a:spcBef>
                <a:spcPts val="0"/>
              </a:spcBef>
              <a:spcAft>
                <a:spcPts val="0"/>
              </a:spcAft>
              <a:buSzPts val="1200"/>
              <a:buFont typeface="Figtree"/>
              <a:buNone/>
              <a:defRPr/>
            </a:lvl9pPr>
          </a:lstStyle>
          <a:p/>
        </p:txBody>
      </p:sp>
      <p:sp>
        <p:nvSpPr>
          <p:cNvPr id="106" name="Google Shape;106;p10"/>
          <p:cNvSpPr txBox="1"/>
          <p:nvPr>
            <p:ph idx="3" type="title"/>
          </p:nvPr>
        </p:nvSpPr>
        <p:spPr>
          <a:xfrm>
            <a:off x="228600" y="457200"/>
            <a:ext cx="3432600" cy="464700"/>
          </a:xfrm>
          <a:prstGeom prst="rect">
            <a:avLst/>
          </a:prstGeom>
        </p:spPr>
        <p:txBody>
          <a:bodyPr anchorCtr="0" anchor="t" bIns="0" lIns="0" spcFirstLastPara="1" rIns="0" wrap="square" tIns="0">
            <a:noAutofit/>
          </a:bodyPr>
          <a:lstStyle>
            <a:lvl1pPr lvl="0">
              <a:lnSpc>
                <a:spcPct val="115000"/>
              </a:lnSpc>
              <a:spcBef>
                <a:spcPts val="0"/>
              </a:spcBef>
              <a:spcAft>
                <a:spcPts val="0"/>
              </a:spcAft>
              <a:buNone/>
              <a:defRPr sz="2000"/>
            </a:lvl1pPr>
            <a:lvl2pPr lvl="1">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2pPr>
            <a:lvl3pPr lvl="2">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3pPr>
            <a:lvl4pPr lvl="3">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4pPr>
            <a:lvl5pPr lvl="4">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5pPr>
            <a:lvl6pPr lvl="5">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6pPr>
            <a:lvl7pPr lvl="6">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7pPr>
            <a:lvl8pPr lvl="7">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8pPr>
            <a:lvl9pPr lvl="8">
              <a:spcBef>
                <a:spcPts val="0"/>
              </a:spcBef>
              <a:spcAft>
                <a:spcPts val="0"/>
              </a:spcAft>
              <a:buClr>
                <a:schemeClr val="dk1"/>
              </a:buClr>
              <a:buSzPts val="2000"/>
              <a:buFont typeface="Figtree"/>
              <a:buNone/>
              <a:defRPr sz="2000">
                <a:solidFill>
                  <a:schemeClr val="dk1"/>
                </a:solidFill>
                <a:latin typeface="Figtree"/>
                <a:ea typeface="Figtree"/>
                <a:cs typeface="Figtree"/>
                <a:sym typeface="Figtree"/>
              </a:defRPr>
            </a:lvl9pPr>
          </a:lstStyle>
          <a:p/>
        </p:txBody>
      </p:sp>
      <p:sp>
        <p:nvSpPr>
          <p:cNvPr id="107" name="Google Shape;107;p10"/>
          <p:cNvSpPr txBox="1"/>
          <p:nvPr>
            <p:ph idx="1" type="subTitle"/>
          </p:nvPr>
        </p:nvSpPr>
        <p:spPr>
          <a:xfrm>
            <a:off x="230075" y="882000"/>
            <a:ext cx="3716700" cy="1122000"/>
          </a:xfrm>
          <a:prstGeom prst="rect">
            <a:avLst/>
          </a:prstGeom>
        </p:spPr>
        <p:txBody>
          <a:bodyPr anchorCtr="0" anchor="t" bIns="0" lIns="0" spcFirstLastPara="1" rIns="0" wrap="square" tIns="0">
            <a:spAutoFit/>
          </a:bodyPr>
          <a:lstStyle>
            <a:lvl1pPr lvl="0">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p:txBody>
      </p:sp>
      <p:sp>
        <p:nvSpPr>
          <p:cNvPr id="108" name="Google Shape;108;p10"/>
          <p:cNvSpPr txBox="1"/>
          <p:nvPr>
            <p:ph idx="4" type="body"/>
          </p:nvPr>
        </p:nvSpPr>
        <p:spPr>
          <a:xfrm>
            <a:off x="230075" y="3492500"/>
            <a:ext cx="3462600" cy="714000"/>
          </a:xfrm>
          <a:prstGeom prst="rect">
            <a:avLst/>
          </a:prstGeom>
        </p:spPr>
        <p:txBody>
          <a:bodyPr anchorCtr="0" anchor="b" bIns="0" lIns="0" spcFirstLastPara="1" rIns="0" wrap="square" tIns="0">
            <a:noAutofit/>
          </a:bodyPr>
          <a:lstStyle>
            <a:lvl1pPr indent="-292100" lvl="0" marL="457200">
              <a:spcBef>
                <a:spcPts val="0"/>
              </a:spcBef>
              <a:spcAft>
                <a:spcPts val="0"/>
              </a:spcAft>
              <a:buClr>
                <a:schemeClr val="dk1"/>
              </a:buClr>
              <a:buSzPts val="1000"/>
              <a:buFont typeface="Jost"/>
              <a:buChar char="●"/>
              <a:defRPr sz="1000"/>
            </a:lvl1pPr>
            <a:lvl2pPr indent="-292100" lvl="1" marL="914400">
              <a:spcBef>
                <a:spcPts val="0"/>
              </a:spcBef>
              <a:spcAft>
                <a:spcPts val="0"/>
              </a:spcAft>
              <a:buClr>
                <a:schemeClr val="dk1"/>
              </a:buClr>
              <a:buSzPts val="1000"/>
              <a:buFont typeface="Jost"/>
              <a:buChar char="○"/>
              <a:defRPr sz="1000"/>
            </a:lvl2pPr>
            <a:lvl3pPr indent="-292100" lvl="2" marL="1371600">
              <a:spcBef>
                <a:spcPts val="0"/>
              </a:spcBef>
              <a:spcAft>
                <a:spcPts val="0"/>
              </a:spcAft>
              <a:buClr>
                <a:schemeClr val="dk1"/>
              </a:buClr>
              <a:buSzPts val="1000"/>
              <a:buFont typeface="Jost"/>
              <a:buChar char="■"/>
              <a:defRPr sz="1000"/>
            </a:lvl3pPr>
            <a:lvl4pPr indent="-292100" lvl="3" marL="1828800">
              <a:spcBef>
                <a:spcPts val="0"/>
              </a:spcBef>
              <a:spcAft>
                <a:spcPts val="0"/>
              </a:spcAft>
              <a:buClr>
                <a:schemeClr val="dk1"/>
              </a:buClr>
              <a:buSzPts val="1000"/>
              <a:buFont typeface="Jost"/>
              <a:buChar char="●"/>
              <a:defRPr sz="1000"/>
            </a:lvl4pPr>
            <a:lvl5pPr indent="-292100" lvl="4" marL="2286000">
              <a:spcBef>
                <a:spcPts val="0"/>
              </a:spcBef>
              <a:spcAft>
                <a:spcPts val="0"/>
              </a:spcAft>
              <a:buClr>
                <a:schemeClr val="dk1"/>
              </a:buClr>
              <a:buSzPts val="1000"/>
              <a:buFont typeface="Jost"/>
              <a:buChar char="○"/>
              <a:defRPr sz="1000"/>
            </a:lvl5pPr>
            <a:lvl6pPr indent="-292100" lvl="5" marL="2743200">
              <a:spcBef>
                <a:spcPts val="0"/>
              </a:spcBef>
              <a:spcAft>
                <a:spcPts val="0"/>
              </a:spcAft>
              <a:buClr>
                <a:schemeClr val="dk1"/>
              </a:buClr>
              <a:buSzPts val="1000"/>
              <a:buFont typeface="Jost"/>
              <a:buChar char="■"/>
              <a:defRPr sz="1000"/>
            </a:lvl6pPr>
            <a:lvl7pPr indent="-292100" lvl="6" marL="3200400">
              <a:spcBef>
                <a:spcPts val="0"/>
              </a:spcBef>
              <a:spcAft>
                <a:spcPts val="0"/>
              </a:spcAft>
              <a:buClr>
                <a:schemeClr val="dk1"/>
              </a:buClr>
              <a:buSzPts val="1000"/>
              <a:buFont typeface="Jost"/>
              <a:buChar char="●"/>
              <a:defRPr sz="1000"/>
            </a:lvl7pPr>
            <a:lvl8pPr indent="-292100" lvl="7" marL="3657600">
              <a:spcBef>
                <a:spcPts val="0"/>
              </a:spcBef>
              <a:spcAft>
                <a:spcPts val="0"/>
              </a:spcAft>
              <a:buClr>
                <a:schemeClr val="dk1"/>
              </a:buClr>
              <a:buSzPts val="1000"/>
              <a:buFont typeface="Jost"/>
              <a:buChar char="○"/>
              <a:defRPr sz="1000"/>
            </a:lvl8pPr>
            <a:lvl9pPr indent="-292100" lvl="8" marL="4114800">
              <a:spcBef>
                <a:spcPts val="0"/>
              </a:spcBef>
              <a:spcAft>
                <a:spcPts val="0"/>
              </a:spcAft>
              <a:buClr>
                <a:schemeClr val="dk1"/>
              </a:buClr>
              <a:buSzPts val="1000"/>
              <a:buFont typeface="Jost"/>
              <a:buChar char="■"/>
              <a:defRPr sz="1000"/>
            </a:lvl9pPr>
          </a:lstStyle>
          <a:p/>
        </p:txBody>
      </p:sp>
      <p:sp>
        <p:nvSpPr>
          <p:cNvPr id="109" name="Google Shape;109;p10"/>
          <p:cNvSpPr/>
          <p:nvPr>
            <p:ph idx="5" type="pic"/>
          </p:nvPr>
        </p:nvSpPr>
        <p:spPr>
          <a:xfrm>
            <a:off x="5520400" y="921875"/>
            <a:ext cx="2724900" cy="32931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20" Type="http://schemas.openxmlformats.org/officeDocument/2006/relationships/slideLayout" Target="../slideLayouts/slideLayout2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22" Type="http://schemas.openxmlformats.org/officeDocument/2006/relationships/slideLayout" Target="../slideLayouts/slideLayout22.xml"/><Relationship Id="rId44" Type="http://schemas.openxmlformats.org/officeDocument/2006/relationships/slideLayout" Target="../slideLayouts/slideLayout44.xml"/><Relationship Id="rId21" Type="http://schemas.openxmlformats.org/officeDocument/2006/relationships/slideLayout" Target="../slideLayouts/slideLayout21.xml"/><Relationship Id="rId43" Type="http://schemas.openxmlformats.org/officeDocument/2006/relationships/slideLayout" Target="../slideLayouts/slideLayout43.xml"/><Relationship Id="rId24" Type="http://schemas.openxmlformats.org/officeDocument/2006/relationships/slideLayout" Target="../slideLayouts/slideLayout24.xml"/><Relationship Id="rId46" Type="http://schemas.openxmlformats.org/officeDocument/2006/relationships/slideLayout" Target="../slideLayouts/slideLayout46.xml"/><Relationship Id="rId23" Type="http://schemas.openxmlformats.org/officeDocument/2006/relationships/slideLayout" Target="../slideLayouts/slideLayout23.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47" Type="http://schemas.openxmlformats.org/officeDocument/2006/relationships/theme" Target="../theme/theme2.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37" Type="http://schemas.openxmlformats.org/officeDocument/2006/relationships/slideLayout" Target="../slideLayouts/slideLayout37.xml"/><Relationship Id="rId14" Type="http://schemas.openxmlformats.org/officeDocument/2006/relationships/slideLayout" Target="../slideLayouts/slideLayout14.xml"/><Relationship Id="rId36" Type="http://schemas.openxmlformats.org/officeDocument/2006/relationships/slideLayout" Target="../slideLayouts/slideLayout36.xml"/><Relationship Id="rId17" Type="http://schemas.openxmlformats.org/officeDocument/2006/relationships/slideLayout" Target="../slideLayouts/slideLayout17.xml"/><Relationship Id="rId39" Type="http://schemas.openxmlformats.org/officeDocument/2006/relationships/slideLayout" Target="../slideLayouts/slideLayout39.xml"/><Relationship Id="rId16" Type="http://schemas.openxmlformats.org/officeDocument/2006/relationships/slideLayout" Target="../slideLayouts/slideLayout16.xml"/><Relationship Id="rId38" Type="http://schemas.openxmlformats.org/officeDocument/2006/relationships/slideLayout" Target="../slideLayouts/slideLayout38.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30075" y="58625"/>
            <a:ext cx="2500500" cy="172200"/>
          </a:xfrm>
          <a:prstGeom prst="rect">
            <a:avLst/>
          </a:prstGeom>
          <a:noFill/>
          <a:ln>
            <a:noFill/>
          </a:ln>
        </p:spPr>
        <p:txBody>
          <a:bodyPr anchorCtr="0" anchor="ctr" bIns="0" lIns="0" spcFirstLastPara="1" rIns="0" wrap="square" tIns="0">
            <a:noAutofit/>
          </a:bodyPr>
          <a:lstStyle>
            <a:lvl1pPr lvl="0">
              <a:spcBef>
                <a:spcPts val="0"/>
              </a:spcBef>
              <a:spcAft>
                <a:spcPts val="0"/>
              </a:spcAft>
              <a:buNone/>
              <a:defRPr sz="700">
                <a:solidFill>
                  <a:schemeClr val="dk1"/>
                </a:solidFill>
                <a:latin typeface="Figtree"/>
                <a:ea typeface="Figtree"/>
                <a:cs typeface="Figtree"/>
                <a:sym typeface="Figtree"/>
              </a:defRPr>
            </a:lvl1pPr>
            <a:lvl2pPr lvl="1">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p:txBody>
      </p:sp>
      <p:sp>
        <p:nvSpPr>
          <p:cNvPr id="7" name="Google Shape;7;p1"/>
          <p:cNvSpPr txBox="1"/>
          <p:nvPr>
            <p:ph idx="2" type="title"/>
          </p:nvPr>
        </p:nvSpPr>
        <p:spPr>
          <a:xfrm>
            <a:off x="6414875" y="58625"/>
            <a:ext cx="2500500" cy="172200"/>
          </a:xfrm>
          <a:prstGeom prst="rect">
            <a:avLst/>
          </a:prstGeom>
          <a:noFill/>
          <a:ln>
            <a:noFill/>
          </a:ln>
        </p:spPr>
        <p:txBody>
          <a:bodyPr anchorCtr="0" anchor="ctr" bIns="0" lIns="0" spcFirstLastPara="1" rIns="0" wrap="square" tIns="0">
            <a:noAutofit/>
          </a:bodyPr>
          <a:lstStyle>
            <a:lvl1pPr lvl="0" algn="r">
              <a:spcBef>
                <a:spcPts val="0"/>
              </a:spcBef>
              <a:spcAft>
                <a:spcPts val="0"/>
              </a:spcAft>
              <a:buNone/>
              <a:defRPr sz="700">
                <a:solidFill>
                  <a:schemeClr val="dk1"/>
                </a:solidFill>
                <a:latin typeface="Figtree"/>
                <a:ea typeface="Figtree"/>
                <a:cs typeface="Figtree"/>
                <a:sym typeface="Figtree"/>
              </a:defRPr>
            </a:lvl1pPr>
            <a:lvl2pPr lvl="1" algn="r">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2pPr>
            <a:lvl3pPr lvl="2" algn="r">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3pPr>
            <a:lvl4pPr lvl="3" algn="r">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4pPr>
            <a:lvl5pPr lvl="4" algn="r">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5pPr>
            <a:lvl6pPr lvl="5" algn="r">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6pPr>
            <a:lvl7pPr lvl="6" algn="r">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7pPr>
            <a:lvl8pPr lvl="7" algn="r">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8pPr>
            <a:lvl9pPr lvl="8" algn="r">
              <a:spcBef>
                <a:spcPts val="0"/>
              </a:spcBef>
              <a:spcAft>
                <a:spcPts val="0"/>
              </a:spcAft>
              <a:buClr>
                <a:schemeClr val="dk1"/>
              </a:buClr>
              <a:buSzPts val="1200"/>
              <a:buFont typeface="Figtree"/>
              <a:buNone/>
              <a:defRPr sz="1200">
                <a:solidFill>
                  <a:schemeClr val="dk1"/>
                </a:solidFill>
                <a:latin typeface="Figtree"/>
                <a:ea typeface="Figtree"/>
                <a:cs typeface="Figtree"/>
                <a:sym typeface="Figtree"/>
              </a:defRPr>
            </a:lvl9pPr>
          </a:lstStyle>
          <a:p/>
        </p:txBody>
      </p:sp>
      <p:sp>
        <p:nvSpPr>
          <p:cNvPr id="8" name="Google Shape;8;p1"/>
          <p:cNvSpPr txBox="1"/>
          <p:nvPr>
            <p:ph idx="1" type="body"/>
          </p:nvPr>
        </p:nvSpPr>
        <p:spPr>
          <a:xfrm>
            <a:off x="228600" y="2881050"/>
            <a:ext cx="4296600" cy="1936500"/>
          </a:xfrm>
          <a:prstGeom prst="rect">
            <a:avLst/>
          </a:prstGeom>
          <a:noFill/>
          <a:ln>
            <a:noFill/>
          </a:ln>
        </p:spPr>
        <p:txBody>
          <a:bodyPr anchorCtr="0" anchor="t" bIns="91425" lIns="91425" spcFirstLastPara="1" rIns="91425" wrap="square" tIns="91425">
            <a:noAutofit/>
          </a:bodyPr>
          <a:lstStyle>
            <a:lvl1pPr indent="-304800" lvl="0" marL="457200">
              <a:spcBef>
                <a:spcPts val="0"/>
              </a:spcBef>
              <a:spcAft>
                <a:spcPts val="0"/>
              </a:spcAft>
              <a:buClr>
                <a:schemeClr val="dk1"/>
              </a:buClr>
              <a:buSzPts val="1200"/>
              <a:buFont typeface="Jost"/>
              <a:buChar char="●"/>
              <a:defRPr sz="1200">
                <a:solidFill>
                  <a:schemeClr val="dk1"/>
                </a:solidFill>
                <a:latin typeface="Jost"/>
                <a:ea typeface="Jost"/>
                <a:cs typeface="Jost"/>
                <a:sym typeface="Jost"/>
              </a:defRPr>
            </a:lvl1pPr>
            <a:lvl2pPr indent="-304800" lvl="1" marL="914400">
              <a:spcBef>
                <a:spcPts val="0"/>
              </a:spcBef>
              <a:spcAft>
                <a:spcPts val="0"/>
              </a:spcAft>
              <a:buClr>
                <a:schemeClr val="dk1"/>
              </a:buClr>
              <a:buSzPts val="1200"/>
              <a:buFont typeface="Jost"/>
              <a:buChar char="○"/>
              <a:defRPr sz="1200">
                <a:solidFill>
                  <a:schemeClr val="dk1"/>
                </a:solidFill>
                <a:latin typeface="Jost"/>
                <a:ea typeface="Jost"/>
                <a:cs typeface="Jost"/>
                <a:sym typeface="Jost"/>
              </a:defRPr>
            </a:lvl2pPr>
            <a:lvl3pPr indent="-304800" lvl="2" marL="1371600">
              <a:spcBef>
                <a:spcPts val="0"/>
              </a:spcBef>
              <a:spcAft>
                <a:spcPts val="0"/>
              </a:spcAft>
              <a:buClr>
                <a:schemeClr val="dk1"/>
              </a:buClr>
              <a:buSzPts val="1200"/>
              <a:buFont typeface="Jost"/>
              <a:buChar char="■"/>
              <a:defRPr sz="1200">
                <a:solidFill>
                  <a:schemeClr val="dk1"/>
                </a:solidFill>
                <a:latin typeface="Jost"/>
                <a:ea typeface="Jost"/>
                <a:cs typeface="Jost"/>
                <a:sym typeface="Jost"/>
              </a:defRPr>
            </a:lvl3pPr>
            <a:lvl4pPr indent="-304800" lvl="3" marL="1828800">
              <a:spcBef>
                <a:spcPts val="0"/>
              </a:spcBef>
              <a:spcAft>
                <a:spcPts val="0"/>
              </a:spcAft>
              <a:buClr>
                <a:schemeClr val="dk1"/>
              </a:buClr>
              <a:buSzPts val="1200"/>
              <a:buFont typeface="Jost"/>
              <a:buChar char="●"/>
              <a:defRPr sz="1200">
                <a:solidFill>
                  <a:schemeClr val="dk1"/>
                </a:solidFill>
                <a:latin typeface="Jost"/>
                <a:ea typeface="Jost"/>
                <a:cs typeface="Jost"/>
                <a:sym typeface="Jost"/>
              </a:defRPr>
            </a:lvl4pPr>
            <a:lvl5pPr indent="-304800" lvl="4" marL="2286000">
              <a:spcBef>
                <a:spcPts val="0"/>
              </a:spcBef>
              <a:spcAft>
                <a:spcPts val="0"/>
              </a:spcAft>
              <a:buClr>
                <a:schemeClr val="dk1"/>
              </a:buClr>
              <a:buSzPts val="1200"/>
              <a:buFont typeface="Jost"/>
              <a:buChar char="○"/>
              <a:defRPr sz="1200">
                <a:solidFill>
                  <a:schemeClr val="dk1"/>
                </a:solidFill>
                <a:latin typeface="Jost"/>
                <a:ea typeface="Jost"/>
                <a:cs typeface="Jost"/>
                <a:sym typeface="Jost"/>
              </a:defRPr>
            </a:lvl5pPr>
            <a:lvl6pPr indent="-304800" lvl="5" marL="2743200">
              <a:spcBef>
                <a:spcPts val="0"/>
              </a:spcBef>
              <a:spcAft>
                <a:spcPts val="0"/>
              </a:spcAft>
              <a:buClr>
                <a:schemeClr val="dk1"/>
              </a:buClr>
              <a:buSzPts val="1200"/>
              <a:buFont typeface="Jost"/>
              <a:buChar char="■"/>
              <a:defRPr sz="1200">
                <a:solidFill>
                  <a:schemeClr val="dk1"/>
                </a:solidFill>
                <a:latin typeface="Jost"/>
                <a:ea typeface="Jost"/>
                <a:cs typeface="Jost"/>
                <a:sym typeface="Jost"/>
              </a:defRPr>
            </a:lvl6pPr>
            <a:lvl7pPr indent="-304800" lvl="6" marL="3200400">
              <a:spcBef>
                <a:spcPts val="0"/>
              </a:spcBef>
              <a:spcAft>
                <a:spcPts val="0"/>
              </a:spcAft>
              <a:buClr>
                <a:schemeClr val="dk1"/>
              </a:buClr>
              <a:buSzPts val="1200"/>
              <a:buFont typeface="Jost"/>
              <a:buChar char="●"/>
              <a:defRPr sz="1200">
                <a:solidFill>
                  <a:schemeClr val="dk1"/>
                </a:solidFill>
                <a:latin typeface="Jost"/>
                <a:ea typeface="Jost"/>
                <a:cs typeface="Jost"/>
                <a:sym typeface="Jost"/>
              </a:defRPr>
            </a:lvl7pPr>
            <a:lvl8pPr indent="-304800" lvl="7" marL="3657600">
              <a:spcBef>
                <a:spcPts val="0"/>
              </a:spcBef>
              <a:spcAft>
                <a:spcPts val="0"/>
              </a:spcAft>
              <a:buClr>
                <a:schemeClr val="dk1"/>
              </a:buClr>
              <a:buSzPts val="1200"/>
              <a:buFont typeface="Jost"/>
              <a:buChar char="○"/>
              <a:defRPr sz="1200">
                <a:solidFill>
                  <a:schemeClr val="dk1"/>
                </a:solidFill>
                <a:latin typeface="Jost"/>
                <a:ea typeface="Jost"/>
                <a:cs typeface="Jost"/>
                <a:sym typeface="Jost"/>
              </a:defRPr>
            </a:lvl8pPr>
            <a:lvl9pPr indent="-304800" lvl="8" marL="4114800">
              <a:spcBef>
                <a:spcPts val="0"/>
              </a:spcBef>
              <a:spcAft>
                <a:spcPts val="0"/>
              </a:spcAft>
              <a:buClr>
                <a:schemeClr val="dk1"/>
              </a:buClr>
              <a:buSzPts val="1200"/>
              <a:buFont typeface="Jost"/>
              <a:buChar char="■"/>
              <a:defRPr sz="1200">
                <a:solidFill>
                  <a:schemeClr val="dk1"/>
                </a:solidFill>
                <a:latin typeface="Jost"/>
                <a:ea typeface="Jost"/>
                <a:cs typeface="Jost"/>
                <a:sym typeface="Jost"/>
              </a:defRPr>
            </a:lvl9pPr>
          </a:lstStyle>
          <a:p/>
        </p:txBody>
      </p:sp>
      <p:sp>
        <p:nvSpPr>
          <p:cNvPr id="9" name="Google Shape;9;p1"/>
          <p:cNvSpPr txBox="1"/>
          <p:nvPr>
            <p:ph idx="3" type="title"/>
          </p:nvPr>
        </p:nvSpPr>
        <p:spPr>
          <a:xfrm>
            <a:off x="371825" y="149825"/>
            <a:ext cx="6212400" cy="23781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5600"/>
              <a:buFont typeface="Figtree"/>
              <a:buNone/>
              <a:defRPr sz="5600">
                <a:solidFill>
                  <a:schemeClr val="dk1"/>
                </a:solidFill>
                <a:latin typeface="Figtree"/>
                <a:ea typeface="Figtree"/>
                <a:cs typeface="Figtree"/>
                <a:sym typeface="Figtre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616">
          <p15:clr>
            <a:srgbClr val="E46962"/>
          </p15:clr>
        </p15:guide>
        <p15:guide id="2" pos="144">
          <p15:clr>
            <a:srgbClr val="E46962"/>
          </p15:clr>
        </p15:guide>
        <p15:guide id="3" orient="horz" pos="144">
          <p15:clr>
            <a:srgbClr val="E46962"/>
          </p15:clr>
        </p15:guide>
        <p15:guide id="4" orient="horz" pos="3094">
          <p15:clr>
            <a:srgbClr val="E46962"/>
          </p15:clr>
        </p15:guide>
        <p15:guide id="5" pos="2850">
          <p15:clr>
            <a:srgbClr val="E46962"/>
          </p15:clr>
        </p15:guide>
        <p15:guide id="6" pos="2910">
          <p15:clr>
            <a:srgbClr val="E46962"/>
          </p15:clr>
        </p15:guide>
        <p15:guide id="7" pos="1065">
          <p15:clr>
            <a:srgbClr val="E46962"/>
          </p15:clr>
        </p15:guide>
        <p15:guide id="8" pos="1010">
          <p15:clr>
            <a:srgbClr val="E46962"/>
          </p15:clr>
        </p15:guide>
        <p15:guide id="9" pos="4695">
          <p15:clr>
            <a:srgbClr val="E46962"/>
          </p15:clr>
        </p15:guide>
        <p15:guide id="10" pos="4750">
          <p15:clr>
            <a:srgbClr val="E46962"/>
          </p15:clr>
        </p15:guide>
        <p15:guide id="11" pos="3774">
          <p15:clr>
            <a:srgbClr val="E46962"/>
          </p15:clr>
        </p15:guide>
        <p15:guide id="12" pos="3828">
          <p15:clr>
            <a:srgbClr val="E46962"/>
          </p15:clr>
        </p15:guide>
        <p15:guide id="13" pos="1930">
          <p15:clr>
            <a:srgbClr val="E46962"/>
          </p15:clr>
        </p15:guide>
        <p15:guide id="14" pos="1987">
          <p15:clr>
            <a:srgbClr val="E46962"/>
          </p15:clr>
        </p15:guide>
        <p15:guide id="15" orient="horz" pos="288">
          <p15:clr>
            <a:srgbClr val="E46962"/>
          </p15:clr>
        </p15:guide>
        <p15:guide id="16" orient="horz" pos="2950">
          <p15:clr>
            <a:srgbClr val="E46962"/>
          </p15:clr>
        </p15:guide>
        <p15:guide id="17" orient="horz" pos="1135">
          <p15:clr>
            <a:srgbClr val="E46962"/>
          </p15:clr>
        </p15:guide>
        <p15:guide id="18" orient="horz" pos="1194">
          <p15:clr>
            <a:srgbClr val="E46962"/>
          </p15:clr>
        </p15:guide>
        <p15:guide id="19" orient="horz" pos="2043">
          <p15:clr>
            <a:srgbClr val="E46962"/>
          </p15:clr>
        </p15:guide>
        <p15:guide id="20" orient="horz" pos="2103">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 Id="rId3"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48"/>
          <p:cNvSpPr txBox="1"/>
          <p:nvPr>
            <p:ph idx="3" type="title"/>
          </p:nvPr>
        </p:nvSpPr>
        <p:spPr>
          <a:xfrm>
            <a:off x="189618" y="1545733"/>
            <a:ext cx="8278500" cy="1444200"/>
          </a:xfrm>
          <a:prstGeom prst="rect">
            <a:avLst/>
          </a:prstGeom>
        </p:spPr>
        <p:txBody>
          <a:bodyPr anchorCtr="0" anchor="t" bIns="91425" lIns="0" spcFirstLastPara="1" rIns="91425" wrap="square" tIns="91425">
            <a:noAutofit/>
          </a:bodyPr>
          <a:lstStyle/>
          <a:p>
            <a:pPr indent="0" lvl="0" marL="0" rtl="0" algn="l">
              <a:spcBef>
                <a:spcPts val="0"/>
              </a:spcBef>
              <a:spcAft>
                <a:spcPts val="0"/>
              </a:spcAft>
              <a:buNone/>
            </a:pPr>
            <a:r>
              <a:rPr lang="en"/>
              <a:t>CAFE </a:t>
            </a:r>
            <a:endParaRPr/>
          </a:p>
          <a:p>
            <a:pPr indent="0" lvl="0" marL="0" rtl="0" algn="l">
              <a:spcBef>
                <a:spcPts val="0"/>
              </a:spcBef>
              <a:spcAft>
                <a:spcPts val="0"/>
              </a:spcAft>
              <a:buNone/>
            </a:pPr>
            <a:r>
              <a:rPr lang="en"/>
              <a:t>SALES </a:t>
            </a:r>
            <a:endParaRPr/>
          </a:p>
          <a:p>
            <a:pPr indent="0" lvl="0" marL="0" rtl="0" algn="l">
              <a:spcBef>
                <a:spcPts val="0"/>
              </a:spcBef>
              <a:spcAft>
                <a:spcPts val="0"/>
              </a:spcAft>
              <a:buNone/>
            </a:pPr>
            <a:r>
              <a:rPr lang="en"/>
              <a:t>ANALYSIS</a:t>
            </a:r>
            <a:endParaRPr/>
          </a:p>
        </p:txBody>
      </p:sp>
      <p:sp>
        <p:nvSpPr>
          <p:cNvPr id="439" name="Google Shape;439;p48"/>
          <p:cNvSpPr txBox="1"/>
          <p:nvPr>
            <p:ph type="title"/>
          </p:nvPr>
        </p:nvSpPr>
        <p:spPr>
          <a:xfrm>
            <a:off x="228225" y="4579187"/>
            <a:ext cx="7310400" cy="405000"/>
          </a:xfrm>
          <a:prstGeom prst="rect">
            <a:avLst/>
          </a:prstGeom>
        </p:spPr>
        <p:txBody>
          <a:bodyPr anchorCtr="0" anchor="t" bIns="0" lIns="0" spcFirstLastPara="1" rIns="0" wrap="square" tIns="0">
            <a:noAutofit/>
          </a:bodyPr>
          <a:lstStyle/>
          <a:p>
            <a:pPr indent="0" lvl="0" marL="0" rtl="0" algn="l">
              <a:lnSpc>
                <a:spcPct val="100000"/>
              </a:lnSpc>
              <a:spcBef>
                <a:spcPts val="0"/>
              </a:spcBef>
              <a:spcAft>
                <a:spcPts val="0"/>
              </a:spcAft>
              <a:buNone/>
            </a:pPr>
            <a:r>
              <a:rPr lang="en"/>
              <a:t>Use this space for legal copy. </a:t>
            </a:r>
            <a:endParaRPr/>
          </a:p>
          <a:p>
            <a:pPr indent="0" lvl="0" marL="0" rtl="0" algn="l">
              <a:spcBef>
                <a:spcPts val="0"/>
              </a:spcBef>
              <a:spcAft>
                <a:spcPts val="0"/>
              </a:spcAft>
              <a:buNone/>
            </a:pPr>
            <a:r>
              <a:rPr lang="en"/>
              <a:t>State whether the information is confidential and how it's intended to be used.</a:t>
            </a:r>
            <a:endParaRPr/>
          </a:p>
        </p:txBody>
      </p:sp>
      <p:sp>
        <p:nvSpPr>
          <p:cNvPr id="440" name="Google Shape;440;p48"/>
          <p:cNvSpPr txBox="1"/>
          <p:nvPr>
            <p:ph idx="1" type="subTitle"/>
          </p:nvPr>
        </p:nvSpPr>
        <p:spPr>
          <a:xfrm>
            <a:off x="228225" y="1298200"/>
            <a:ext cx="2712000" cy="1848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Thierno &amp; Kabbo</a:t>
            </a:r>
            <a:endParaRPr/>
          </a:p>
        </p:txBody>
      </p:sp>
      <p:sp>
        <p:nvSpPr>
          <p:cNvPr id="441" name="Google Shape;441;p48"/>
          <p:cNvSpPr txBox="1"/>
          <p:nvPr>
            <p:ph idx="2" type="subTitle"/>
          </p:nvPr>
        </p:nvSpPr>
        <p:spPr>
          <a:xfrm>
            <a:off x="228225" y="1079450"/>
            <a:ext cx="2712000" cy="1848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M1 Final Project</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9"/>
          <p:cNvSpPr txBox="1"/>
          <p:nvPr>
            <p:ph idx="18" type="title"/>
          </p:nvPr>
        </p:nvSpPr>
        <p:spPr>
          <a:xfrm>
            <a:off x="228600" y="457200"/>
            <a:ext cx="5762400" cy="46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AGENDA</a:t>
            </a:r>
            <a:endParaRPr/>
          </a:p>
        </p:txBody>
      </p:sp>
      <p:sp>
        <p:nvSpPr>
          <p:cNvPr id="447" name="Google Shape;447;p49"/>
          <p:cNvSpPr txBox="1"/>
          <p:nvPr>
            <p:ph type="title"/>
          </p:nvPr>
        </p:nvSpPr>
        <p:spPr>
          <a:xfrm>
            <a:off x="3809850" y="1269500"/>
            <a:ext cx="2884500" cy="368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INTRODUCTION</a:t>
            </a:r>
            <a:endParaRPr/>
          </a:p>
        </p:txBody>
      </p:sp>
      <p:sp>
        <p:nvSpPr>
          <p:cNvPr id="448" name="Google Shape;448;p49"/>
          <p:cNvSpPr txBox="1"/>
          <p:nvPr>
            <p:ph idx="2" type="title"/>
          </p:nvPr>
        </p:nvSpPr>
        <p:spPr>
          <a:xfrm>
            <a:off x="3154650" y="3944944"/>
            <a:ext cx="592800" cy="3681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lang="en"/>
              <a:t>07</a:t>
            </a:r>
            <a:endParaRPr/>
          </a:p>
        </p:txBody>
      </p:sp>
      <p:sp>
        <p:nvSpPr>
          <p:cNvPr id="449" name="Google Shape;449;p49"/>
          <p:cNvSpPr txBox="1"/>
          <p:nvPr>
            <p:ph idx="3" type="title"/>
          </p:nvPr>
        </p:nvSpPr>
        <p:spPr>
          <a:xfrm>
            <a:off x="230075" y="58625"/>
            <a:ext cx="2500500" cy="172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Thierno &amp; Kabbo</a:t>
            </a:r>
            <a:endParaRPr/>
          </a:p>
        </p:txBody>
      </p:sp>
      <p:sp>
        <p:nvSpPr>
          <p:cNvPr id="450" name="Google Shape;450;p49"/>
          <p:cNvSpPr txBox="1"/>
          <p:nvPr>
            <p:ph idx="4" type="title"/>
          </p:nvPr>
        </p:nvSpPr>
        <p:spPr>
          <a:xfrm>
            <a:off x="6414875" y="58625"/>
            <a:ext cx="2500500" cy="172200"/>
          </a:xfrm>
          <a:prstGeom prst="rect">
            <a:avLst/>
          </a:prstGeom>
        </p:spPr>
        <p:txBody>
          <a:bodyPr anchorCtr="0" anchor="t" bIns="0" lIns="0" spcFirstLastPara="1" rIns="0" wrap="square" tIns="0">
            <a:noAutofit/>
          </a:bodyPr>
          <a:lstStyle/>
          <a:p>
            <a:pPr indent="0" lvl="0" marL="0" rtl="0" algn="r">
              <a:spcBef>
                <a:spcPts val="0"/>
              </a:spcBef>
              <a:spcAft>
                <a:spcPts val="0"/>
              </a:spcAft>
              <a:buNone/>
            </a:pPr>
            <a:r>
              <a:rPr lang="en"/>
              <a:t>THE MARCY LAB SCHOOL</a:t>
            </a:r>
            <a:endParaRPr/>
          </a:p>
        </p:txBody>
      </p:sp>
      <p:sp>
        <p:nvSpPr>
          <p:cNvPr id="451" name="Google Shape;451;p49"/>
          <p:cNvSpPr txBox="1"/>
          <p:nvPr>
            <p:ph idx="5" type="title"/>
          </p:nvPr>
        </p:nvSpPr>
        <p:spPr>
          <a:xfrm>
            <a:off x="3809850" y="1714600"/>
            <a:ext cx="2884500" cy="3681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lt1"/>
              </a:buClr>
              <a:buSzPts val="1100"/>
              <a:buNone/>
            </a:pPr>
            <a:r>
              <a:rPr lang="en"/>
              <a:t>DATA CLEANING STRATEGIES</a:t>
            </a:r>
            <a:endParaRPr/>
          </a:p>
        </p:txBody>
      </p:sp>
      <p:sp>
        <p:nvSpPr>
          <p:cNvPr id="452" name="Google Shape;452;p49"/>
          <p:cNvSpPr txBox="1"/>
          <p:nvPr>
            <p:ph idx="6" type="title"/>
          </p:nvPr>
        </p:nvSpPr>
        <p:spPr>
          <a:xfrm>
            <a:off x="3809850" y="2159700"/>
            <a:ext cx="2884500" cy="3681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lt1"/>
              </a:buClr>
              <a:buSzPts val="1100"/>
              <a:buNone/>
            </a:pPr>
            <a:r>
              <a:rPr lang="en"/>
              <a:t>KEY FINDINGS</a:t>
            </a:r>
            <a:endParaRPr/>
          </a:p>
        </p:txBody>
      </p:sp>
      <p:sp>
        <p:nvSpPr>
          <p:cNvPr id="453" name="Google Shape;453;p49"/>
          <p:cNvSpPr txBox="1"/>
          <p:nvPr>
            <p:ph idx="7" type="title"/>
          </p:nvPr>
        </p:nvSpPr>
        <p:spPr>
          <a:xfrm>
            <a:off x="3809850" y="2599400"/>
            <a:ext cx="2884500" cy="3681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lt1"/>
              </a:buClr>
              <a:buSzPts val="1100"/>
              <a:buNone/>
            </a:pPr>
            <a:r>
              <a:rPr lang="en"/>
              <a:t>VISUALIZATIONS</a:t>
            </a:r>
            <a:endParaRPr/>
          </a:p>
        </p:txBody>
      </p:sp>
      <p:sp>
        <p:nvSpPr>
          <p:cNvPr id="454" name="Google Shape;454;p49"/>
          <p:cNvSpPr txBox="1"/>
          <p:nvPr>
            <p:ph idx="8" type="title"/>
          </p:nvPr>
        </p:nvSpPr>
        <p:spPr>
          <a:xfrm>
            <a:off x="3809850" y="3501069"/>
            <a:ext cx="2884500" cy="3681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lt1"/>
              </a:buClr>
              <a:buSzPts val="1100"/>
              <a:buNone/>
            </a:pPr>
            <a:r>
              <a:rPr lang="en"/>
              <a:t>REFLECTIONS</a:t>
            </a:r>
            <a:endParaRPr/>
          </a:p>
        </p:txBody>
      </p:sp>
      <p:sp>
        <p:nvSpPr>
          <p:cNvPr id="455" name="Google Shape;455;p49"/>
          <p:cNvSpPr txBox="1"/>
          <p:nvPr>
            <p:ph idx="9" type="title"/>
          </p:nvPr>
        </p:nvSpPr>
        <p:spPr>
          <a:xfrm>
            <a:off x="3809850" y="3944944"/>
            <a:ext cx="2884500" cy="3681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lt1"/>
              </a:buClr>
              <a:buSzPts val="1100"/>
              <a:buNone/>
            </a:pPr>
            <a:r>
              <a:rPr lang="en"/>
              <a:t>THANK YOU</a:t>
            </a:r>
            <a:endParaRPr/>
          </a:p>
        </p:txBody>
      </p:sp>
      <p:sp>
        <p:nvSpPr>
          <p:cNvPr id="456" name="Google Shape;456;p49"/>
          <p:cNvSpPr txBox="1"/>
          <p:nvPr>
            <p:ph idx="13" type="title"/>
          </p:nvPr>
        </p:nvSpPr>
        <p:spPr>
          <a:xfrm>
            <a:off x="3154650" y="3501413"/>
            <a:ext cx="592800" cy="3681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lang="en"/>
              <a:t>06</a:t>
            </a:r>
            <a:endParaRPr/>
          </a:p>
        </p:txBody>
      </p:sp>
      <p:sp>
        <p:nvSpPr>
          <p:cNvPr id="457" name="Google Shape;457;p49"/>
          <p:cNvSpPr txBox="1"/>
          <p:nvPr>
            <p:ph idx="14" type="title"/>
          </p:nvPr>
        </p:nvSpPr>
        <p:spPr>
          <a:xfrm>
            <a:off x="3154650" y="2600081"/>
            <a:ext cx="592800" cy="3681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lang="en"/>
              <a:t>04</a:t>
            </a:r>
            <a:endParaRPr/>
          </a:p>
        </p:txBody>
      </p:sp>
      <p:sp>
        <p:nvSpPr>
          <p:cNvPr id="458" name="Google Shape;458;p49"/>
          <p:cNvSpPr txBox="1"/>
          <p:nvPr>
            <p:ph idx="15" type="title"/>
          </p:nvPr>
        </p:nvSpPr>
        <p:spPr>
          <a:xfrm>
            <a:off x="3154650" y="2156550"/>
            <a:ext cx="592800" cy="3681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lang="en"/>
              <a:t>03</a:t>
            </a:r>
            <a:endParaRPr/>
          </a:p>
        </p:txBody>
      </p:sp>
      <p:sp>
        <p:nvSpPr>
          <p:cNvPr id="459" name="Google Shape;459;p49"/>
          <p:cNvSpPr txBox="1"/>
          <p:nvPr>
            <p:ph idx="16" type="title"/>
          </p:nvPr>
        </p:nvSpPr>
        <p:spPr>
          <a:xfrm>
            <a:off x="3154650" y="1713019"/>
            <a:ext cx="592800" cy="3681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lang="en"/>
              <a:t>02</a:t>
            </a:r>
            <a:endParaRPr/>
          </a:p>
        </p:txBody>
      </p:sp>
      <p:sp>
        <p:nvSpPr>
          <p:cNvPr id="460" name="Google Shape;460;p49"/>
          <p:cNvSpPr txBox="1"/>
          <p:nvPr>
            <p:ph idx="17" type="title"/>
          </p:nvPr>
        </p:nvSpPr>
        <p:spPr>
          <a:xfrm>
            <a:off x="3154650" y="1269488"/>
            <a:ext cx="592800" cy="3681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lang="en"/>
              <a:t>01</a:t>
            </a:r>
            <a:endParaRPr/>
          </a:p>
        </p:txBody>
      </p:sp>
      <p:sp>
        <p:nvSpPr>
          <p:cNvPr id="461" name="Google Shape;461;p49"/>
          <p:cNvSpPr txBox="1"/>
          <p:nvPr>
            <p:ph idx="7" type="title"/>
          </p:nvPr>
        </p:nvSpPr>
        <p:spPr>
          <a:xfrm>
            <a:off x="3809850" y="3049900"/>
            <a:ext cx="2884500" cy="368100"/>
          </a:xfrm>
          <a:prstGeom prst="rect">
            <a:avLst/>
          </a:prstGeom>
        </p:spPr>
        <p:txBody>
          <a:bodyPr anchorCtr="0" anchor="ctr" bIns="0" lIns="0" spcFirstLastPara="1" rIns="0" wrap="square" tIns="0">
            <a:noAutofit/>
          </a:bodyPr>
          <a:lstStyle/>
          <a:p>
            <a:pPr indent="0" lvl="0" marL="0" rtl="0" algn="l">
              <a:spcBef>
                <a:spcPts val="0"/>
              </a:spcBef>
              <a:spcAft>
                <a:spcPts val="0"/>
              </a:spcAft>
              <a:buClr>
                <a:schemeClr val="lt1"/>
              </a:buClr>
              <a:buSzPts val="1100"/>
              <a:buNone/>
            </a:pPr>
            <a:r>
              <a:rPr lang="en"/>
              <a:t>RECOMMANDATIONS</a:t>
            </a:r>
            <a:endParaRPr/>
          </a:p>
        </p:txBody>
      </p:sp>
      <p:sp>
        <p:nvSpPr>
          <p:cNvPr id="462" name="Google Shape;462;p49"/>
          <p:cNvSpPr txBox="1"/>
          <p:nvPr>
            <p:ph idx="14" type="title"/>
          </p:nvPr>
        </p:nvSpPr>
        <p:spPr>
          <a:xfrm>
            <a:off x="3154650" y="3050581"/>
            <a:ext cx="592800" cy="3681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lang="en"/>
              <a:t>05</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50"/>
          <p:cNvSpPr txBox="1"/>
          <p:nvPr>
            <p:ph type="title"/>
          </p:nvPr>
        </p:nvSpPr>
        <p:spPr>
          <a:xfrm>
            <a:off x="230075" y="58625"/>
            <a:ext cx="2500500" cy="172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THIERNO &amp; KABBO</a:t>
            </a:r>
            <a:endParaRPr/>
          </a:p>
        </p:txBody>
      </p:sp>
      <p:sp>
        <p:nvSpPr>
          <p:cNvPr id="468" name="Google Shape;468;p50"/>
          <p:cNvSpPr txBox="1"/>
          <p:nvPr>
            <p:ph idx="4294967295" type="title"/>
          </p:nvPr>
        </p:nvSpPr>
        <p:spPr>
          <a:xfrm>
            <a:off x="6414875" y="58625"/>
            <a:ext cx="2500500" cy="172200"/>
          </a:xfrm>
          <a:prstGeom prst="rect">
            <a:avLst/>
          </a:prstGeom>
        </p:spPr>
        <p:txBody>
          <a:bodyPr anchorCtr="0" anchor="ctr" bIns="0" lIns="0" spcFirstLastPara="1" rIns="0" wrap="square" tIns="0">
            <a:noAutofit/>
          </a:bodyPr>
          <a:lstStyle/>
          <a:p>
            <a:pPr indent="0" lvl="0" marL="0" rtl="0" algn="r">
              <a:spcBef>
                <a:spcPts val="0"/>
              </a:spcBef>
              <a:spcAft>
                <a:spcPts val="0"/>
              </a:spcAft>
              <a:buClr>
                <a:schemeClr val="lt1"/>
              </a:buClr>
              <a:buSzPts val="1100"/>
              <a:buFont typeface="Arial"/>
              <a:buNone/>
            </a:pPr>
            <a:r>
              <a:rPr lang="en"/>
              <a:t>THE MARCY LAB SCHOOL</a:t>
            </a:r>
            <a:endParaRPr/>
          </a:p>
          <a:p>
            <a:pPr indent="0" lvl="0" marL="0" rtl="0" algn="r">
              <a:spcBef>
                <a:spcPts val="0"/>
              </a:spcBef>
              <a:spcAft>
                <a:spcPts val="0"/>
              </a:spcAft>
              <a:buNone/>
            </a:pPr>
            <a:r>
              <a:t/>
            </a:r>
            <a:endParaRPr/>
          </a:p>
        </p:txBody>
      </p:sp>
      <p:sp>
        <p:nvSpPr>
          <p:cNvPr id="469" name="Google Shape;469;p50"/>
          <p:cNvSpPr txBox="1"/>
          <p:nvPr>
            <p:ph idx="2" type="title"/>
          </p:nvPr>
        </p:nvSpPr>
        <p:spPr>
          <a:xfrm>
            <a:off x="228600" y="457200"/>
            <a:ext cx="3432600" cy="46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INTRODUCTION</a:t>
            </a:r>
            <a:endParaRPr/>
          </a:p>
        </p:txBody>
      </p:sp>
      <p:sp>
        <p:nvSpPr>
          <p:cNvPr id="470" name="Google Shape;470;p50"/>
          <p:cNvSpPr txBox="1"/>
          <p:nvPr>
            <p:ph idx="1" type="subTitle"/>
          </p:nvPr>
        </p:nvSpPr>
        <p:spPr>
          <a:xfrm>
            <a:off x="228950" y="1419750"/>
            <a:ext cx="5154900" cy="3324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sz="1800"/>
              <a:t>This project provides a comprehensive analysis of café sales data to help the café owner make data-driven decisions for marketing campaigns and operational improvements. We analyzed 10,000 transactions from 2023 to identify peak business periods, customer preferences, and revenue optimization opportunities. The analysis was conducted using both Python (Jupyter notebooks) and Excel to provide multiple perspectives on the data, focusing on when the busiest and most profitable times are, general sales trends, and data quality issues.</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4" name="Shape 474"/>
        <p:cNvGrpSpPr/>
        <p:nvPr/>
      </p:nvGrpSpPr>
      <p:grpSpPr>
        <a:xfrm>
          <a:off x="0" y="0"/>
          <a:ext cx="0" cy="0"/>
          <a:chOff x="0" y="0"/>
          <a:chExt cx="0" cy="0"/>
        </a:xfrm>
      </p:grpSpPr>
      <p:sp>
        <p:nvSpPr>
          <p:cNvPr id="475" name="Google Shape;475;p51"/>
          <p:cNvSpPr/>
          <p:nvPr/>
        </p:nvSpPr>
        <p:spPr>
          <a:xfrm>
            <a:off x="2642676" y="1060850"/>
            <a:ext cx="2075400" cy="3247800"/>
          </a:xfrm>
          <a:prstGeom prst="roundRect">
            <a:avLst>
              <a:gd fmla="val 4989" name="adj"/>
            </a:avLst>
          </a:prstGeom>
          <a:solidFill>
            <a:schemeClr val="lt1"/>
          </a:solidFill>
          <a:ln>
            <a:noFill/>
          </a:ln>
          <a:effectLst>
            <a:outerShdw blurRad="171450" rotWithShape="0" algn="bl" dir="5400000" dist="19050">
              <a:schemeClr val="dk2">
                <a:alpha val="40000"/>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Figtree"/>
              <a:ea typeface="Figtree"/>
              <a:cs typeface="Figtree"/>
              <a:sym typeface="Figtree"/>
            </a:endParaRPr>
          </a:p>
        </p:txBody>
      </p:sp>
      <p:sp>
        <p:nvSpPr>
          <p:cNvPr id="476" name="Google Shape;476;p51"/>
          <p:cNvSpPr/>
          <p:nvPr/>
        </p:nvSpPr>
        <p:spPr>
          <a:xfrm>
            <a:off x="233300" y="1060850"/>
            <a:ext cx="2075400" cy="3247800"/>
          </a:xfrm>
          <a:prstGeom prst="roundRect">
            <a:avLst>
              <a:gd fmla="val 4989" name="adj"/>
            </a:avLst>
          </a:prstGeom>
          <a:solidFill>
            <a:schemeClr val="lt1"/>
          </a:solidFill>
          <a:ln>
            <a:noFill/>
          </a:ln>
          <a:effectLst>
            <a:outerShdw blurRad="171450" rotWithShape="0" algn="bl" dir="5400000" dist="19050">
              <a:schemeClr val="lt2">
                <a:alpha val="64999"/>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Figtree"/>
              <a:ea typeface="Figtree"/>
              <a:cs typeface="Figtree"/>
              <a:sym typeface="Figtree"/>
            </a:endParaRPr>
          </a:p>
        </p:txBody>
      </p:sp>
      <p:sp>
        <p:nvSpPr>
          <p:cNvPr id="477" name="Google Shape;477;p51"/>
          <p:cNvSpPr txBox="1"/>
          <p:nvPr>
            <p:ph type="title"/>
          </p:nvPr>
        </p:nvSpPr>
        <p:spPr>
          <a:xfrm>
            <a:off x="230075" y="58625"/>
            <a:ext cx="2500500" cy="172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Thierno &amp; Kabbo</a:t>
            </a:r>
            <a:endParaRPr/>
          </a:p>
        </p:txBody>
      </p:sp>
      <p:sp>
        <p:nvSpPr>
          <p:cNvPr id="478" name="Google Shape;478;p51"/>
          <p:cNvSpPr txBox="1"/>
          <p:nvPr>
            <p:ph idx="2" type="title"/>
          </p:nvPr>
        </p:nvSpPr>
        <p:spPr>
          <a:xfrm>
            <a:off x="6414875" y="58625"/>
            <a:ext cx="2500500" cy="172200"/>
          </a:xfrm>
          <a:prstGeom prst="rect">
            <a:avLst/>
          </a:prstGeom>
        </p:spPr>
        <p:txBody>
          <a:bodyPr anchorCtr="0" anchor="ctr" bIns="0" lIns="0" spcFirstLastPara="1" rIns="0" wrap="square" tIns="0">
            <a:noAutofit/>
          </a:bodyPr>
          <a:lstStyle/>
          <a:p>
            <a:pPr indent="0" lvl="0" marL="0" rtl="0" algn="r">
              <a:spcBef>
                <a:spcPts val="0"/>
              </a:spcBef>
              <a:spcAft>
                <a:spcPts val="0"/>
              </a:spcAft>
              <a:buClr>
                <a:schemeClr val="lt1"/>
              </a:buClr>
              <a:buSzPts val="1100"/>
              <a:buFont typeface="Arial"/>
              <a:buNone/>
            </a:pPr>
            <a:r>
              <a:rPr lang="en"/>
              <a:t>THE MARCY LAB SCHOOL</a:t>
            </a:r>
            <a:endParaRPr/>
          </a:p>
          <a:p>
            <a:pPr indent="0" lvl="0" marL="0" rtl="0" algn="r">
              <a:spcBef>
                <a:spcPts val="0"/>
              </a:spcBef>
              <a:spcAft>
                <a:spcPts val="0"/>
              </a:spcAft>
              <a:buNone/>
            </a:pPr>
            <a:r>
              <a:t/>
            </a:r>
            <a:endParaRPr/>
          </a:p>
        </p:txBody>
      </p:sp>
      <p:sp>
        <p:nvSpPr>
          <p:cNvPr id="479" name="Google Shape;479;p51"/>
          <p:cNvSpPr txBox="1"/>
          <p:nvPr>
            <p:ph idx="3" type="title"/>
          </p:nvPr>
        </p:nvSpPr>
        <p:spPr>
          <a:xfrm>
            <a:off x="228600" y="457200"/>
            <a:ext cx="4160400" cy="46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HOW DID </a:t>
            </a:r>
            <a:r>
              <a:rPr lang="en"/>
              <a:t>WE</a:t>
            </a:r>
            <a:r>
              <a:rPr lang="en"/>
              <a:t> CLEAN THE DATA ?</a:t>
            </a:r>
            <a:endParaRPr/>
          </a:p>
        </p:txBody>
      </p:sp>
      <p:sp>
        <p:nvSpPr>
          <p:cNvPr id="480" name="Google Shape;480;p51"/>
          <p:cNvSpPr txBox="1"/>
          <p:nvPr>
            <p:ph idx="1" type="body"/>
          </p:nvPr>
        </p:nvSpPr>
        <p:spPr>
          <a:xfrm>
            <a:off x="429350" y="1801500"/>
            <a:ext cx="1683300" cy="714000"/>
          </a:xfrm>
          <a:prstGeom prst="rect">
            <a:avLst/>
          </a:prstGeom>
        </p:spPr>
        <p:txBody>
          <a:bodyPr anchorCtr="0" anchor="t" bIns="0" lIns="0" spcFirstLastPara="1" rIns="0" wrap="square" tIns="0">
            <a:noAutofit/>
          </a:bodyPr>
          <a:lstStyle/>
          <a:p>
            <a:pPr indent="-209550" lvl="0" marL="285750" rtl="0" algn="l">
              <a:spcBef>
                <a:spcPts val="0"/>
              </a:spcBef>
              <a:spcAft>
                <a:spcPts val="0"/>
              </a:spcAft>
              <a:buSzPts val="1500"/>
              <a:buChar char="⟶"/>
            </a:pPr>
            <a:r>
              <a:rPr lang="en" sz="1500"/>
              <a:t>All blanks, errors, and unknown values were standardized as "UNKNOWN"</a:t>
            </a:r>
            <a:endParaRPr sz="1500"/>
          </a:p>
          <a:p>
            <a:pPr indent="0" lvl="0" marL="0" rtl="0" algn="l">
              <a:spcBef>
                <a:spcPts val="1000"/>
              </a:spcBef>
              <a:spcAft>
                <a:spcPts val="1000"/>
              </a:spcAft>
              <a:buNone/>
            </a:pPr>
            <a:r>
              <a:t/>
            </a:r>
            <a:endParaRPr/>
          </a:p>
        </p:txBody>
      </p:sp>
      <p:sp>
        <p:nvSpPr>
          <p:cNvPr id="481" name="Google Shape;481;p51"/>
          <p:cNvSpPr txBox="1"/>
          <p:nvPr>
            <p:ph idx="4" type="subTitle"/>
          </p:nvPr>
        </p:nvSpPr>
        <p:spPr>
          <a:xfrm>
            <a:off x="429350" y="1286000"/>
            <a:ext cx="1683300" cy="4317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lt1"/>
              </a:buClr>
              <a:buSzPts val="1100"/>
              <a:buNone/>
            </a:pPr>
            <a:r>
              <a:rPr lang="en" sz="1800"/>
              <a:t>Standardization</a:t>
            </a:r>
            <a:endParaRPr sz="1800"/>
          </a:p>
        </p:txBody>
      </p:sp>
      <p:sp>
        <p:nvSpPr>
          <p:cNvPr id="482" name="Google Shape;482;p51"/>
          <p:cNvSpPr txBox="1"/>
          <p:nvPr>
            <p:ph idx="9" type="body"/>
          </p:nvPr>
        </p:nvSpPr>
        <p:spPr>
          <a:xfrm>
            <a:off x="2838725" y="1717700"/>
            <a:ext cx="1683300" cy="714000"/>
          </a:xfrm>
          <a:prstGeom prst="rect">
            <a:avLst/>
          </a:prstGeom>
        </p:spPr>
        <p:txBody>
          <a:bodyPr anchorCtr="0" anchor="t" bIns="0" lIns="0" spcFirstLastPara="1" rIns="0" wrap="square" tIns="0">
            <a:noAutofit/>
          </a:bodyPr>
          <a:lstStyle/>
          <a:p>
            <a:pPr indent="-209550" lvl="0" marL="285750" rtl="0" algn="l">
              <a:spcBef>
                <a:spcPts val="0"/>
              </a:spcBef>
              <a:spcAft>
                <a:spcPts val="1000"/>
              </a:spcAft>
              <a:buSzPts val="1500"/>
              <a:buChar char="⟶"/>
            </a:pPr>
            <a:r>
              <a:rPr lang="en" sz="1500"/>
              <a:t>Missing values were handled using appropriate statistical methods based on data distribution</a:t>
            </a:r>
            <a:endParaRPr sz="1500"/>
          </a:p>
        </p:txBody>
      </p:sp>
      <p:sp>
        <p:nvSpPr>
          <p:cNvPr id="483" name="Google Shape;483;p51"/>
          <p:cNvSpPr txBox="1"/>
          <p:nvPr>
            <p:ph idx="13" type="subTitle"/>
          </p:nvPr>
        </p:nvSpPr>
        <p:spPr>
          <a:xfrm>
            <a:off x="2838750" y="1286000"/>
            <a:ext cx="1683300" cy="4317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lt1"/>
              </a:buClr>
              <a:buSzPts val="1100"/>
              <a:buNone/>
            </a:pPr>
            <a:r>
              <a:rPr lang="en" sz="1800"/>
              <a:t>Imputation</a:t>
            </a:r>
            <a:endParaRPr sz="1800"/>
          </a:p>
        </p:txBody>
      </p:sp>
      <p:sp>
        <p:nvSpPr>
          <p:cNvPr id="484" name="Google Shape;484;p51"/>
          <p:cNvSpPr txBox="1"/>
          <p:nvPr/>
        </p:nvSpPr>
        <p:spPr>
          <a:xfrm>
            <a:off x="5210725" y="1172900"/>
            <a:ext cx="3831900" cy="2904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Font typeface="Jost"/>
              <a:buChar char="●"/>
            </a:pPr>
            <a:r>
              <a:rPr b="1" lang="en">
                <a:solidFill>
                  <a:schemeClr val="dk1"/>
                </a:solidFill>
                <a:latin typeface="Jost"/>
                <a:ea typeface="Jost"/>
                <a:cs typeface="Jost"/>
                <a:sym typeface="Jost"/>
              </a:rPr>
              <a:t>Item Column</a:t>
            </a:r>
            <a:r>
              <a:rPr lang="en">
                <a:solidFill>
                  <a:schemeClr val="dk1"/>
                </a:solidFill>
                <a:latin typeface="Jost"/>
                <a:ea typeface="Jost"/>
                <a:cs typeface="Jost"/>
                <a:sym typeface="Jost"/>
              </a:rPr>
              <a:t>: Filled missing values with 'UNKNOWN'</a:t>
            </a:r>
            <a:endParaRPr>
              <a:solidFill>
                <a:schemeClr val="dk1"/>
              </a:solidFill>
              <a:latin typeface="Jost"/>
              <a:ea typeface="Jost"/>
              <a:cs typeface="Jost"/>
              <a:sym typeface="Jost"/>
            </a:endParaRPr>
          </a:p>
          <a:p>
            <a:pPr indent="-317500" lvl="0" marL="457200" rtl="0" algn="l">
              <a:spcBef>
                <a:spcPts val="0"/>
              </a:spcBef>
              <a:spcAft>
                <a:spcPts val="0"/>
              </a:spcAft>
              <a:buClr>
                <a:schemeClr val="dk1"/>
              </a:buClr>
              <a:buSzPts val="1400"/>
              <a:buFont typeface="Jost"/>
              <a:buChar char="●"/>
            </a:pPr>
            <a:r>
              <a:rPr b="1" lang="en">
                <a:solidFill>
                  <a:schemeClr val="dk1"/>
                </a:solidFill>
                <a:latin typeface="Jost"/>
                <a:ea typeface="Jost"/>
                <a:cs typeface="Jost"/>
                <a:sym typeface="Jost"/>
              </a:rPr>
              <a:t>Quantity Column</a:t>
            </a:r>
            <a:r>
              <a:rPr lang="en">
                <a:solidFill>
                  <a:schemeClr val="dk1"/>
                </a:solidFill>
                <a:latin typeface="Jost"/>
                <a:ea typeface="Jost"/>
                <a:cs typeface="Jost"/>
                <a:sym typeface="Jost"/>
              </a:rPr>
              <a:t>: Used median imputation </a:t>
            </a:r>
            <a:endParaRPr>
              <a:solidFill>
                <a:schemeClr val="dk1"/>
              </a:solidFill>
              <a:latin typeface="Jost"/>
              <a:ea typeface="Jost"/>
              <a:cs typeface="Jost"/>
              <a:sym typeface="Jost"/>
            </a:endParaRPr>
          </a:p>
          <a:p>
            <a:pPr indent="-317500" lvl="0" marL="457200" rtl="0" algn="l">
              <a:spcBef>
                <a:spcPts val="0"/>
              </a:spcBef>
              <a:spcAft>
                <a:spcPts val="0"/>
              </a:spcAft>
              <a:buClr>
                <a:schemeClr val="dk1"/>
              </a:buClr>
              <a:buSzPts val="1400"/>
              <a:buFont typeface="Jost"/>
              <a:buChar char="●"/>
            </a:pPr>
            <a:r>
              <a:rPr b="1" lang="en">
                <a:solidFill>
                  <a:schemeClr val="dk1"/>
                </a:solidFill>
                <a:latin typeface="Jost"/>
                <a:ea typeface="Jost"/>
                <a:cs typeface="Jost"/>
                <a:sym typeface="Jost"/>
              </a:rPr>
              <a:t>Price Per Unit</a:t>
            </a:r>
            <a:r>
              <a:rPr lang="en">
                <a:solidFill>
                  <a:schemeClr val="dk1"/>
                </a:solidFill>
                <a:latin typeface="Jost"/>
                <a:ea typeface="Jost"/>
                <a:cs typeface="Jost"/>
                <a:sym typeface="Jost"/>
              </a:rPr>
              <a:t>: Used mean imputation </a:t>
            </a:r>
            <a:endParaRPr>
              <a:solidFill>
                <a:schemeClr val="dk1"/>
              </a:solidFill>
              <a:latin typeface="Jost"/>
              <a:ea typeface="Jost"/>
              <a:cs typeface="Jost"/>
              <a:sym typeface="Jost"/>
            </a:endParaRPr>
          </a:p>
          <a:p>
            <a:pPr indent="-317500" lvl="0" marL="457200" rtl="0" algn="l">
              <a:spcBef>
                <a:spcPts val="0"/>
              </a:spcBef>
              <a:spcAft>
                <a:spcPts val="0"/>
              </a:spcAft>
              <a:buClr>
                <a:schemeClr val="dk1"/>
              </a:buClr>
              <a:buSzPts val="1400"/>
              <a:buFont typeface="Jost"/>
              <a:buChar char="●"/>
            </a:pPr>
            <a:r>
              <a:rPr b="1" lang="en">
                <a:solidFill>
                  <a:schemeClr val="dk1"/>
                </a:solidFill>
                <a:latin typeface="Jost"/>
                <a:ea typeface="Jost"/>
                <a:cs typeface="Jost"/>
                <a:sym typeface="Jost"/>
              </a:rPr>
              <a:t>Total Spent</a:t>
            </a:r>
            <a:r>
              <a:rPr lang="en">
                <a:solidFill>
                  <a:schemeClr val="dk1"/>
                </a:solidFill>
                <a:latin typeface="Jost"/>
                <a:ea typeface="Jost"/>
                <a:cs typeface="Jost"/>
                <a:sym typeface="Jost"/>
              </a:rPr>
              <a:t>: Recalculated using formula: Price Per Unit × Quantity </a:t>
            </a:r>
            <a:endParaRPr>
              <a:solidFill>
                <a:schemeClr val="dk1"/>
              </a:solidFill>
              <a:latin typeface="Jost"/>
              <a:ea typeface="Jost"/>
              <a:cs typeface="Jost"/>
              <a:sym typeface="Jost"/>
            </a:endParaRPr>
          </a:p>
          <a:p>
            <a:pPr indent="-317500" lvl="0" marL="457200" rtl="0" algn="l">
              <a:spcBef>
                <a:spcPts val="0"/>
              </a:spcBef>
              <a:spcAft>
                <a:spcPts val="0"/>
              </a:spcAft>
              <a:buClr>
                <a:schemeClr val="dk1"/>
              </a:buClr>
              <a:buSzPts val="1400"/>
              <a:buFont typeface="Jost"/>
              <a:buChar char="●"/>
            </a:pPr>
            <a:r>
              <a:rPr b="1" lang="en">
                <a:solidFill>
                  <a:schemeClr val="dk1"/>
                </a:solidFill>
                <a:latin typeface="Jost"/>
                <a:ea typeface="Jost"/>
                <a:cs typeface="Jost"/>
                <a:sym typeface="Jost"/>
              </a:rPr>
              <a:t>Transaction Date</a:t>
            </a:r>
            <a:r>
              <a:rPr lang="en">
                <a:solidFill>
                  <a:schemeClr val="dk1"/>
                </a:solidFill>
                <a:latin typeface="Jost"/>
                <a:ea typeface="Jost"/>
                <a:cs typeface="Jost"/>
                <a:sym typeface="Jost"/>
              </a:rPr>
              <a:t>: Dropped 460 rows with missing dates (final dataset: 9,540 transactions)</a:t>
            </a:r>
            <a:endParaRPr>
              <a:solidFill>
                <a:schemeClr val="dk1"/>
              </a:solidFill>
              <a:latin typeface="Jost"/>
              <a:ea typeface="Jost"/>
              <a:cs typeface="Jost"/>
              <a:sym typeface="Jost"/>
            </a:endParaRPr>
          </a:p>
          <a:p>
            <a:pPr indent="-317500" lvl="0" marL="457200" rtl="0" algn="l">
              <a:spcBef>
                <a:spcPts val="0"/>
              </a:spcBef>
              <a:spcAft>
                <a:spcPts val="0"/>
              </a:spcAft>
              <a:buClr>
                <a:schemeClr val="dk1"/>
              </a:buClr>
              <a:buSzPts val="1400"/>
              <a:buFont typeface="Jost"/>
              <a:buChar char="●"/>
            </a:pPr>
            <a:r>
              <a:rPr b="1" lang="en">
                <a:solidFill>
                  <a:schemeClr val="dk1"/>
                </a:solidFill>
                <a:latin typeface="Jost"/>
                <a:ea typeface="Jost"/>
                <a:cs typeface="Jost"/>
                <a:sym typeface="Jost"/>
              </a:rPr>
              <a:t>Payment Method &amp; Location</a:t>
            </a:r>
            <a:r>
              <a:rPr lang="en">
                <a:solidFill>
                  <a:schemeClr val="dk1"/>
                </a:solidFill>
                <a:latin typeface="Jost"/>
                <a:ea typeface="Jost"/>
                <a:cs typeface="Jost"/>
                <a:sym typeface="Jost"/>
              </a:rPr>
              <a:t>: Left missing values as-is for analysis (31.78% and 39.61% missing respectively)</a:t>
            </a:r>
            <a:endParaRPr>
              <a:solidFill>
                <a:schemeClr val="dk1"/>
              </a:solidFill>
              <a:latin typeface="Jost"/>
              <a:ea typeface="Jost"/>
              <a:cs typeface="Jost"/>
              <a:sym typeface="Jos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52"/>
          <p:cNvSpPr/>
          <p:nvPr/>
        </p:nvSpPr>
        <p:spPr>
          <a:xfrm rot="-5400000">
            <a:off x="3280020" y="1279350"/>
            <a:ext cx="2584800" cy="2584800"/>
          </a:xfrm>
          <a:prstGeom prst="roundRect">
            <a:avLst>
              <a:gd fmla="val 50000" name="adj"/>
            </a:avLst>
          </a:prstGeom>
          <a:gradFill>
            <a:gsLst>
              <a:gs pos="0">
                <a:schemeClr val="dk2"/>
              </a:gs>
              <a:gs pos="100000">
                <a:schemeClr val="lt2"/>
              </a:gs>
            </a:gsLst>
            <a:lin ang="540001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Jost"/>
              <a:ea typeface="Jost"/>
              <a:cs typeface="Jost"/>
              <a:sym typeface="Jost"/>
            </a:endParaRPr>
          </a:p>
        </p:txBody>
      </p:sp>
      <p:cxnSp>
        <p:nvCxnSpPr>
          <p:cNvPr id="490" name="Google Shape;490;p52"/>
          <p:cNvCxnSpPr/>
          <p:nvPr/>
        </p:nvCxnSpPr>
        <p:spPr>
          <a:xfrm rot="10800000">
            <a:off x="238000" y="2571750"/>
            <a:ext cx="3997500" cy="0"/>
          </a:xfrm>
          <a:prstGeom prst="straightConnector1">
            <a:avLst/>
          </a:prstGeom>
          <a:noFill/>
          <a:ln cap="flat" cmpd="sng" w="9525">
            <a:solidFill>
              <a:schemeClr val="dk1"/>
            </a:solidFill>
            <a:prstDash val="solid"/>
            <a:round/>
            <a:headEnd len="med" w="med" type="none"/>
            <a:tailEnd len="med" w="med" type="oval"/>
          </a:ln>
        </p:spPr>
      </p:cxnSp>
      <p:cxnSp>
        <p:nvCxnSpPr>
          <p:cNvPr id="491" name="Google Shape;491;p52"/>
          <p:cNvCxnSpPr/>
          <p:nvPr/>
        </p:nvCxnSpPr>
        <p:spPr>
          <a:xfrm rot="10800000">
            <a:off x="4571975" y="2725950"/>
            <a:ext cx="0" cy="2193300"/>
          </a:xfrm>
          <a:prstGeom prst="straightConnector1">
            <a:avLst/>
          </a:prstGeom>
          <a:noFill/>
          <a:ln cap="flat" cmpd="sng" w="9525">
            <a:solidFill>
              <a:schemeClr val="dk1"/>
            </a:solidFill>
            <a:prstDash val="solid"/>
            <a:round/>
            <a:headEnd len="med" w="med" type="oval"/>
            <a:tailEnd len="med" w="med" type="none"/>
          </a:ln>
        </p:spPr>
      </p:cxnSp>
      <p:sp>
        <p:nvSpPr>
          <p:cNvPr id="492" name="Google Shape;492;p52"/>
          <p:cNvSpPr/>
          <p:nvPr/>
        </p:nvSpPr>
        <p:spPr>
          <a:xfrm>
            <a:off x="4235500" y="2417550"/>
            <a:ext cx="673800" cy="308400"/>
          </a:xfrm>
          <a:prstGeom prst="roundRect">
            <a:avLst>
              <a:gd fmla="val 40683" name="adj"/>
            </a:avLst>
          </a:prstGeom>
          <a:noFill/>
          <a:ln cap="flat" cmpd="sng" w="9525">
            <a:solidFill>
              <a:schemeClr val="dk1"/>
            </a:solidFill>
            <a:prstDash val="solid"/>
            <a:round/>
            <a:headEnd len="sm" w="sm" type="none"/>
            <a:tailEnd len="sm" w="sm" type="none"/>
          </a:ln>
        </p:spPr>
        <p:txBody>
          <a:bodyPr anchorCtr="0" anchor="ctr" bIns="0" lIns="0" spcFirstLastPara="1" rIns="0" wrap="square" tIns="0">
            <a:noAutofit/>
          </a:bodyPr>
          <a:lstStyle/>
          <a:p>
            <a:pPr indent="0" lvl="0" marL="0" rtl="0" algn="ctr">
              <a:spcBef>
                <a:spcPts val="0"/>
              </a:spcBef>
              <a:spcAft>
                <a:spcPts val="0"/>
              </a:spcAft>
              <a:buNone/>
            </a:pPr>
            <a:r>
              <a:t/>
            </a:r>
            <a:endParaRPr sz="1800">
              <a:solidFill>
                <a:schemeClr val="lt1"/>
              </a:solidFill>
              <a:latin typeface="Figtree"/>
              <a:ea typeface="Figtree"/>
              <a:cs typeface="Figtree"/>
              <a:sym typeface="Figtree"/>
            </a:endParaRPr>
          </a:p>
        </p:txBody>
      </p:sp>
      <p:cxnSp>
        <p:nvCxnSpPr>
          <p:cNvPr id="493" name="Google Shape;493;p52"/>
          <p:cNvCxnSpPr/>
          <p:nvPr/>
        </p:nvCxnSpPr>
        <p:spPr>
          <a:xfrm rot="10800000">
            <a:off x="4909300" y="2571750"/>
            <a:ext cx="4022400" cy="0"/>
          </a:xfrm>
          <a:prstGeom prst="straightConnector1">
            <a:avLst/>
          </a:prstGeom>
          <a:noFill/>
          <a:ln cap="flat" cmpd="sng" w="9525">
            <a:solidFill>
              <a:schemeClr val="dk1"/>
            </a:solidFill>
            <a:prstDash val="solid"/>
            <a:round/>
            <a:headEnd len="med" w="med" type="oval"/>
            <a:tailEnd len="med" w="med" type="none"/>
          </a:ln>
        </p:spPr>
      </p:cxnSp>
      <p:cxnSp>
        <p:nvCxnSpPr>
          <p:cNvPr id="494" name="Google Shape;494;p52"/>
          <p:cNvCxnSpPr/>
          <p:nvPr/>
        </p:nvCxnSpPr>
        <p:spPr>
          <a:xfrm rot="10800000">
            <a:off x="4571975" y="449550"/>
            <a:ext cx="0" cy="1968000"/>
          </a:xfrm>
          <a:prstGeom prst="straightConnector1">
            <a:avLst/>
          </a:prstGeom>
          <a:noFill/>
          <a:ln cap="flat" cmpd="sng" w="9525">
            <a:solidFill>
              <a:schemeClr val="dk1"/>
            </a:solidFill>
            <a:prstDash val="solid"/>
            <a:round/>
            <a:headEnd len="med" w="med" type="none"/>
            <a:tailEnd len="med" w="med" type="oval"/>
          </a:ln>
        </p:spPr>
      </p:cxnSp>
      <p:sp>
        <p:nvSpPr>
          <p:cNvPr id="495" name="Google Shape;495;p52"/>
          <p:cNvSpPr txBox="1"/>
          <p:nvPr>
            <p:ph type="title"/>
          </p:nvPr>
        </p:nvSpPr>
        <p:spPr>
          <a:xfrm>
            <a:off x="230075" y="58625"/>
            <a:ext cx="2500500" cy="172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Thierno &amp; Kabbo</a:t>
            </a:r>
            <a:endParaRPr/>
          </a:p>
        </p:txBody>
      </p:sp>
      <p:sp>
        <p:nvSpPr>
          <p:cNvPr id="496" name="Google Shape;496;p52"/>
          <p:cNvSpPr txBox="1"/>
          <p:nvPr>
            <p:ph idx="2" type="title"/>
          </p:nvPr>
        </p:nvSpPr>
        <p:spPr>
          <a:xfrm>
            <a:off x="6414875" y="58625"/>
            <a:ext cx="2500500" cy="172200"/>
          </a:xfrm>
          <a:prstGeom prst="rect">
            <a:avLst/>
          </a:prstGeom>
        </p:spPr>
        <p:txBody>
          <a:bodyPr anchorCtr="0" anchor="ctr" bIns="0" lIns="0" spcFirstLastPara="1" rIns="0" wrap="square" tIns="0">
            <a:noAutofit/>
          </a:bodyPr>
          <a:lstStyle/>
          <a:p>
            <a:pPr indent="0" lvl="0" marL="0" rtl="0" algn="r">
              <a:spcBef>
                <a:spcPts val="0"/>
              </a:spcBef>
              <a:spcAft>
                <a:spcPts val="0"/>
              </a:spcAft>
              <a:buClr>
                <a:schemeClr val="lt1"/>
              </a:buClr>
              <a:buSzPts val="1100"/>
              <a:buFont typeface="Arial"/>
              <a:buNone/>
            </a:pPr>
            <a:r>
              <a:rPr lang="en"/>
              <a:t>THE MARCY LAB SCHOOL</a:t>
            </a:r>
            <a:endParaRPr/>
          </a:p>
          <a:p>
            <a:pPr indent="0" lvl="0" marL="0" rtl="0" algn="r">
              <a:spcBef>
                <a:spcPts val="0"/>
              </a:spcBef>
              <a:spcAft>
                <a:spcPts val="0"/>
              </a:spcAft>
              <a:buNone/>
            </a:pPr>
            <a:r>
              <a:t/>
            </a:r>
            <a:endParaRPr/>
          </a:p>
        </p:txBody>
      </p:sp>
      <p:sp>
        <p:nvSpPr>
          <p:cNvPr id="497" name="Google Shape;497;p52"/>
          <p:cNvSpPr txBox="1"/>
          <p:nvPr>
            <p:ph idx="1" type="body"/>
          </p:nvPr>
        </p:nvSpPr>
        <p:spPr>
          <a:xfrm>
            <a:off x="337800" y="1044075"/>
            <a:ext cx="3270900" cy="714000"/>
          </a:xfrm>
          <a:prstGeom prst="rect">
            <a:avLst/>
          </a:prstGeom>
        </p:spPr>
        <p:txBody>
          <a:bodyPr anchorCtr="0" anchor="t" bIns="0" lIns="0" spcFirstLastPara="1" rIns="0" wrap="square" tIns="0">
            <a:noAutofit/>
          </a:bodyPr>
          <a:lstStyle/>
          <a:p>
            <a:pPr indent="-177800" lvl="0" marL="285750" marR="0" rtl="0" algn="l">
              <a:lnSpc>
                <a:spcPct val="100000"/>
              </a:lnSpc>
              <a:spcBef>
                <a:spcPts val="0"/>
              </a:spcBef>
              <a:spcAft>
                <a:spcPts val="0"/>
              </a:spcAft>
              <a:buSzPts val="1000"/>
              <a:buChar char="⟶"/>
            </a:pPr>
            <a:r>
              <a:rPr b="1" lang="en"/>
              <a:t>Total Revenue</a:t>
            </a:r>
            <a:r>
              <a:rPr lang="en"/>
              <a:t>: $85,152.12 across 9,540 transactions</a:t>
            </a:r>
            <a:endParaRPr/>
          </a:p>
          <a:p>
            <a:pPr indent="-177800" lvl="0" marL="285750" marR="0" rtl="0" algn="l">
              <a:lnSpc>
                <a:spcPct val="100000"/>
              </a:lnSpc>
              <a:spcBef>
                <a:spcPts val="1000"/>
              </a:spcBef>
              <a:spcAft>
                <a:spcPts val="0"/>
              </a:spcAft>
              <a:buSzPts val="1000"/>
              <a:buChar char="⟶"/>
            </a:pPr>
            <a:r>
              <a:rPr b="1" lang="en"/>
              <a:t>Average Transaction Value</a:t>
            </a:r>
            <a:r>
              <a:rPr lang="en"/>
              <a:t>: $8.93</a:t>
            </a:r>
            <a:endParaRPr/>
          </a:p>
          <a:p>
            <a:pPr indent="-177800" lvl="0" marL="285750" marR="0" rtl="0" algn="l">
              <a:lnSpc>
                <a:spcPct val="100000"/>
              </a:lnSpc>
              <a:spcBef>
                <a:spcPts val="1000"/>
              </a:spcBef>
              <a:spcAft>
                <a:spcPts val="0"/>
              </a:spcAft>
              <a:buSzPts val="1000"/>
              <a:buChar char="⟶"/>
            </a:pPr>
            <a:r>
              <a:rPr b="1" lang="en"/>
              <a:t>Peak Revenue Month</a:t>
            </a:r>
            <a:r>
              <a:rPr lang="en"/>
              <a:t>: June ($7,409.88)</a:t>
            </a:r>
            <a:endParaRPr/>
          </a:p>
          <a:p>
            <a:pPr indent="-177800" lvl="0" marL="285750" marR="0" rtl="0" algn="l">
              <a:lnSpc>
                <a:spcPct val="100000"/>
              </a:lnSpc>
              <a:spcBef>
                <a:spcPts val="1000"/>
              </a:spcBef>
              <a:spcAft>
                <a:spcPts val="1000"/>
              </a:spcAft>
              <a:buSzPts val="1000"/>
              <a:buChar char="⟶"/>
            </a:pPr>
            <a:r>
              <a:rPr b="1" lang="en"/>
              <a:t>Top Revenue Day</a:t>
            </a:r>
            <a:r>
              <a:rPr lang="en"/>
              <a:t>: Sunday ($12,420.65)</a:t>
            </a:r>
            <a:endParaRPr/>
          </a:p>
        </p:txBody>
      </p:sp>
      <p:sp>
        <p:nvSpPr>
          <p:cNvPr id="498" name="Google Shape;498;p52"/>
          <p:cNvSpPr txBox="1"/>
          <p:nvPr>
            <p:ph idx="3" type="body"/>
          </p:nvPr>
        </p:nvSpPr>
        <p:spPr>
          <a:xfrm>
            <a:off x="5967576" y="1044075"/>
            <a:ext cx="3094800" cy="714000"/>
          </a:xfrm>
          <a:prstGeom prst="rect">
            <a:avLst/>
          </a:prstGeom>
        </p:spPr>
        <p:txBody>
          <a:bodyPr anchorCtr="0" anchor="t" bIns="0" lIns="0" spcFirstLastPara="1" rIns="0" wrap="square" tIns="0">
            <a:noAutofit/>
          </a:bodyPr>
          <a:lstStyle/>
          <a:p>
            <a:pPr indent="-177800" lvl="0" marL="285750" marR="0" rtl="0" algn="l">
              <a:lnSpc>
                <a:spcPct val="100000"/>
              </a:lnSpc>
              <a:spcBef>
                <a:spcPts val="0"/>
              </a:spcBef>
              <a:spcAft>
                <a:spcPts val="0"/>
              </a:spcAft>
              <a:buSzPts val="1000"/>
              <a:buChar char="⟶"/>
            </a:pPr>
            <a:r>
              <a:rPr b="1" lang="en"/>
              <a:t>Highest Sales Months: </a:t>
            </a:r>
            <a:r>
              <a:rPr lang="en"/>
              <a:t>June ($7,409.88), October ($7,343.66), January ($7,249.60)</a:t>
            </a:r>
            <a:endParaRPr/>
          </a:p>
          <a:p>
            <a:pPr indent="-177800" lvl="0" marL="285750" marR="0" rtl="0" algn="l">
              <a:lnSpc>
                <a:spcPct val="100000"/>
              </a:lnSpc>
              <a:spcBef>
                <a:spcPts val="1000"/>
              </a:spcBef>
              <a:spcAft>
                <a:spcPts val="0"/>
              </a:spcAft>
              <a:buSzPts val="1000"/>
              <a:buChar char="⟶"/>
            </a:pPr>
            <a:r>
              <a:rPr b="1" lang="en"/>
              <a:t>Lowest Sales Month: </a:t>
            </a:r>
            <a:r>
              <a:rPr lang="en"/>
              <a:t>February ($6,667.20)</a:t>
            </a:r>
            <a:endParaRPr/>
          </a:p>
          <a:p>
            <a:pPr indent="-177800" lvl="0" marL="285750" marR="0" rtl="0" algn="l">
              <a:lnSpc>
                <a:spcPct val="100000"/>
              </a:lnSpc>
              <a:spcBef>
                <a:spcPts val="1000"/>
              </a:spcBef>
              <a:spcAft>
                <a:spcPts val="0"/>
              </a:spcAft>
              <a:buSzPts val="1000"/>
              <a:buChar char="⟶"/>
            </a:pPr>
            <a:r>
              <a:rPr b="1" lang="en"/>
              <a:t>Highest Sales Day: </a:t>
            </a:r>
            <a:r>
              <a:rPr lang="en"/>
              <a:t>Sunday ($12,420.65)</a:t>
            </a:r>
            <a:endParaRPr/>
          </a:p>
          <a:p>
            <a:pPr indent="-177800" lvl="0" marL="285750" marR="0" rtl="0" algn="l">
              <a:lnSpc>
                <a:spcPct val="100000"/>
              </a:lnSpc>
              <a:spcBef>
                <a:spcPts val="1000"/>
              </a:spcBef>
              <a:spcAft>
                <a:spcPts val="1000"/>
              </a:spcAft>
              <a:buSzPts val="1000"/>
              <a:buChar char="⟶"/>
            </a:pPr>
            <a:r>
              <a:rPr b="1" lang="en"/>
              <a:t>Lowest Sales Day: </a:t>
            </a:r>
            <a:r>
              <a:rPr lang="en"/>
              <a:t>Wednesday ($11,774.85)</a:t>
            </a:r>
            <a:endParaRPr/>
          </a:p>
        </p:txBody>
      </p:sp>
      <p:sp>
        <p:nvSpPr>
          <p:cNvPr id="499" name="Google Shape;499;p52"/>
          <p:cNvSpPr txBox="1"/>
          <p:nvPr>
            <p:ph idx="4" type="body"/>
          </p:nvPr>
        </p:nvSpPr>
        <p:spPr>
          <a:xfrm>
            <a:off x="321475" y="3385425"/>
            <a:ext cx="3184200" cy="714000"/>
          </a:xfrm>
          <a:prstGeom prst="rect">
            <a:avLst/>
          </a:prstGeom>
        </p:spPr>
        <p:txBody>
          <a:bodyPr anchorCtr="0" anchor="t" bIns="0" lIns="0" spcFirstLastPara="1" rIns="0" wrap="square" tIns="0">
            <a:noAutofit/>
          </a:bodyPr>
          <a:lstStyle/>
          <a:p>
            <a:pPr indent="-177800" lvl="0" marL="285750" marR="0" rtl="0" algn="l">
              <a:lnSpc>
                <a:spcPct val="100000"/>
              </a:lnSpc>
              <a:spcBef>
                <a:spcPts val="0"/>
              </a:spcBef>
              <a:spcAft>
                <a:spcPts val="0"/>
              </a:spcAft>
              <a:buSzPts val="1000"/>
              <a:buChar char="⟶"/>
            </a:pPr>
            <a:r>
              <a:rPr b="1" lang="en"/>
              <a:t>Top Product by Revenue: </a:t>
            </a:r>
            <a:r>
              <a:rPr lang="en"/>
              <a:t>Salad $16,186.84, 19%</a:t>
            </a:r>
            <a:endParaRPr/>
          </a:p>
          <a:p>
            <a:pPr indent="-177800" lvl="0" marL="285750" marR="0" rtl="0" algn="l">
              <a:lnSpc>
                <a:spcPct val="100000"/>
              </a:lnSpc>
              <a:spcBef>
                <a:spcPts val="1000"/>
              </a:spcBef>
              <a:spcAft>
                <a:spcPts val="0"/>
              </a:spcAft>
              <a:buSzPts val="1000"/>
              <a:buChar char="⟶"/>
            </a:pPr>
            <a:r>
              <a:rPr b="1" lang="en"/>
              <a:t>Top Product by Quantity Sold: </a:t>
            </a:r>
            <a:r>
              <a:rPr lang="en"/>
              <a:t>Coffee 3,425 units</a:t>
            </a:r>
            <a:endParaRPr/>
          </a:p>
          <a:p>
            <a:pPr indent="-177800" lvl="0" marL="285750" marR="0" rtl="0" algn="l">
              <a:lnSpc>
                <a:spcPct val="100000"/>
              </a:lnSpc>
              <a:spcBef>
                <a:spcPts val="1000"/>
              </a:spcBef>
              <a:spcAft>
                <a:spcPts val="0"/>
              </a:spcAft>
              <a:buSzPts val="1000"/>
              <a:buChar char="⟶"/>
            </a:pPr>
            <a:r>
              <a:rPr b="1" lang="en"/>
              <a:t>Least sold Product : </a:t>
            </a:r>
            <a:r>
              <a:rPr lang="en"/>
              <a:t>Sandwich 3,266 units</a:t>
            </a:r>
            <a:endParaRPr/>
          </a:p>
          <a:p>
            <a:pPr indent="0" lvl="0" marL="0" rtl="0" algn="l">
              <a:spcBef>
                <a:spcPts val="1000"/>
              </a:spcBef>
              <a:spcAft>
                <a:spcPts val="0"/>
              </a:spcAft>
              <a:buNone/>
            </a:pPr>
            <a:r>
              <a:t/>
            </a:r>
            <a:endParaRPr/>
          </a:p>
        </p:txBody>
      </p:sp>
      <p:sp>
        <p:nvSpPr>
          <p:cNvPr id="500" name="Google Shape;500;p52"/>
          <p:cNvSpPr txBox="1"/>
          <p:nvPr>
            <p:ph idx="5" type="body"/>
          </p:nvPr>
        </p:nvSpPr>
        <p:spPr>
          <a:xfrm>
            <a:off x="5951150" y="3385425"/>
            <a:ext cx="3013200" cy="714000"/>
          </a:xfrm>
          <a:prstGeom prst="rect">
            <a:avLst/>
          </a:prstGeom>
        </p:spPr>
        <p:txBody>
          <a:bodyPr anchorCtr="0" anchor="t" bIns="0" lIns="0" spcFirstLastPara="1" rIns="0" wrap="square" tIns="0">
            <a:noAutofit/>
          </a:bodyPr>
          <a:lstStyle/>
          <a:p>
            <a:pPr indent="-177800" lvl="0" marL="285750" marR="0" rtl="0" algn="l">
              <a:lnSpc>
                <a:spcPct val="100000"/>
              </a:lnSpc>
              <a:spcBef>
                <a:spcPts val="0"/>
              </a:spcBef>
              <a:spcAft>
                <a:spcPts val="0"/>
              </a:spcAft>
              <a:buSzPts val="1000"/>
              <a:buChar char="⟶"/>
            </a:pPr>
            <a:r>
              <a:rPr b="1" lang="en"/>
              <a:t>Finding : </a:t>
            </a:r>
            <a:r>
              <a:rPr lang="en"/>
              <a:t>Treat consumption remains consistent regardless of busy periods</a:t>
            </a:r>
            <a:endParaRPr/>
          </a:p>
          <a:p>
            <a:pPr indent="-177800" lvl="0" marL="285750" marR="0" rtl="0" algn="l">
              <a:lnSpc>
                <a:spcPct val="100000"/>
              </a:lnSpc>
              <a:spcBef>
                <a:spcPts val="1000"/>
              </a:spcBef>
              <a:spcAft>
                <a:spcPts val="1000"/>
              </a:spcAft>
              <a:buSzPts val="1000"/>
              <a:buChar char="⟶"/>
            </a:pPr>
            <a:r>
              <a:rPr b="1" lang="en"/>
              <a:t>Preferred Payment: </a:t>
            </a:r>
            <a:r>
              <a:rPr lang="en"/>
              <a:t>Digital Wallet</a:t>
            </a:r>
            <a:endParaRPr b="1"/>
          </a:p>
        </p:txBody>
      </p:sp>
      <p:sp>
        <p:nvSpPr>
          <p:cNvPr id="501" name="Google Shape;501;p52"/>
          <p:cNvSpPr txBox="1"/>
          <p:nvPr>
            <p:ph idx="6" type="subTitle"/>
          </p:nvPr>
        </p:nvSpPr>
        <p:spPr>
          <a:xfrm>
            <a:off x="3505113" y="2005475"/>
            <a:ext cx="1000200" cy="172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REVENUE PERFORMANCE</a:t>
            </a:r>
            <a:endParaRPr/>
          </a:p>
        </p:txBody>
      </p:sp>
      <p:sp>
        <p:nvSpPr>
          <p:cNvPr id="502" name="Google Shape;502;p52"/>
          <p:cNvSpPr txBox="1"/>
          <p:nvPr>
            <p:ph idx="7" type="subTitle"/>
          </p:nvPr>
        </p:nvSpPr>
        <p:spPr>
          <a:xfrm>
            <a:off x="4638638" y="2005475"/>
            <a:ext cx="1000200" cy="172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TIME BASED INSIGHTS</a:t>
            </a:r>
            <a:endParaRPr/>
          </a:p>
        </p:txBody>
      </p:sp>
      <p:sp>
        <p:nvSpPr>
          <p:cNvPr id="503" name="Google Shape;503;p52"/>
          <p:cNvSpPr txBox="1"/>
          <p:nvPr>
            <p:ph idx="8" type="subTitle"/>
          </p:nvPr>
        </p:nvSpPr>
        <p:spPr>
          <a:xfrm>
            <a:off x="3505525" y="2965825"/>
            <a:ext cx="1000200" cy="172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PRODUCT ANALYSIS</a:t>
            </a:r>
            <a:endParaRPr/>
          </a:p>
        </p:txBody>
      </p:sp>
      <p:sp>
        <p:nvSpPr>
          <p:cNvPr id="504" name="Google Shape;504;p52"/>
          <p:cNvSpPr txBox="1"/>
          <p:nvPr>
            <p:ph idx="9" type="subTitle"/>
          </p:nvPr>
        </p:nvSpPr>
        <p:spPr>
          <a:xfrm>
            <a:off x="4639050" y="2965825"/>
            <a:ext cx="1000200" cy="172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CUSTOMMER BEHAVIOR</a:t>
            </a:r>
            <a:endParaRPr/>
          </a:p>
        </p:txBody>
      </p:sp>
      <p:sp>
        <p:nvSpPr>
          <p:cNvPr id="505" name="Google Shape;505;p52"/>
          <p:cNvSpPr txBox="1"/>
          <p:nvPr>
            <p:ph idx="13" type="subTitle"/>
          </p:nvPr>
        </p:nvSpPr>
        <p:spPr>
          <a:xfrm>
            <a:off x="4277201" y="2485650"/>
            <a:ext cx="590400" cy="1722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METRICS</a:t>
            </a:r>
            <a:endParaRPr/>
          </a:p>
        </p:txBody>
      </p:sp>
      <p:sp>
        <p:nvSpPr>
          <p:cNvPr id="506" name="Google Shape;506;p52"/>
          <p:cNvSpPr txBox="1"/>
          <p:nvPr>
            <p:ph idx="14" type="title"/>
          </p:nvPr>
        </p:nvSpPr>
        <p:spPr>
          <a:xfrm>
            <a:off x="228600" y="457200"/>
            <a:ext cx="4160400" cy="46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KEY FINDINGS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53"/>
          <p:cNvSpPr/>
          <p:nvPr/>
        </p:nvSpPr>
        <p:spPr>
          <a:xfrm>
            <a:off x="3046725" y="1872525"/>
            <a:ext cx="3040200" cy="3270900"/>
          </a:xfrm>
          <a:prstGeom prst="roundRect">
            <a:avLst>
              <a:gd fmla="val 76" name="adj"/>
            </a:avLst>
          </a:prstGeom>
          <a:solidFill>
            <a:schemeClr val="lt1"/>
          </a:solidFill>
          <a:ln>
            <a:noFill/>
          </a:ln>
          <a:effectLst>
            <a:outerShdw blurRad="185738" rotWithShape="0" algn="bl">
              <a:schemeClr val="lt2">
                <a:alpha val="64999"/>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Figtree"/>
              <a:ea typeface="Figtree"/>
              <a:cs typeface="Figtree"/>
              <a:sym typeface="Figtree"/>
            </a:endParaRPr>
          </a:p>
        </p:txBody>
      </p:sp>
      <p:pic>
        <p:nvPicPr>
          <p:cNvPr id="512" name="Google Shape;512;p53" title="Screenshot 2025-06-21 at 11.00.26 AM.png"/>
          <p:cNvPicPr preferRelativeResize="0"/>
          <p:nvPr>
            <p:ph idx="2" type="pic"/>
          </p:nvPr>
        </p:nvPicPr>
        <p:blipFill>
          <a:blip r:embed="rId3">
            <a:alphaModFix/>
          </a:blip>
          <a:stretch>
            <a:fillRect/>
          </a:stretch>
        </p:blipFill>
        <p:spPr>
          <a:xfrm>
            <a:off x="0" y="676056"/>
            <a:ext cx="3054301" cy="1882788"/>
          </a:xfrm>
          <a:prstGeom prst="rect">
            <a:avLst/>
          </a:prstGeom>
        </p:spPr>
      </p:pic>
      <p:pic>
        <p:nvPicPr>
          <p:cNvPr id="513" name="Google Shape;513;p53" title="Screenshot 2025-06-21 at 11.04.06 AM.png"/>
          <p:cNvPicPr preferRelativeResize="0"/>
          <p:nvPr>
            <p:ph idx="3" type="pic"/>
          </p:nvPr>
        </p:nvPicPr>
        <p:blipFill>
          <a:blip r:embed="rId4">
            <a:alphaModFix/>
          </a:blip>
          <a:stretch>
            <a:fillRect/>
          </a:stretch>
        </p:blipFill>
        <p:spPr>
          <a:xfrm>
            <a:off x="3044117" y="653228"/>
            <a:ext cx="3054300" cy="1928445"/>
          </a:xfrm>
          <a:prstGeom prst="rect">
            <a:avLst/>
          </a:prstGeom>
        </p:spPr>
      </p:pic>
      <p:pic>
        <p:nvPicPr>
          <p:cNvPr id="514" name="Google Shape;514;p53" title="Screenshot 2025-06-21 at 11.04.57 AM.png"/>
          <p:cNvPicPr preferRelativeResize="0"/>
          <p:nvPr>
            <p:ph idx="4" type="pic"/>
          </p:nvPr>
        </p:nvPicPr>
        <p:blipFill>
          <a:blip r:embed="rId5">
            <a:alphaModFix/>
          </a:blip>
          <a:stretch>
            <a:fillRect/>
          </a:stretch>
        </p:blipFill>
        <p:spPr>
          <a:xfrm>
            <a:off x="6088233" y="652202"/>
            <a:ext cx="3054301" cy="1930496"/>
          </a:xfrm>
          <a:prstGeom prst="rect">
            <a:avLst/>
          </a:prstGeom>
        </p:spPr>
      </p:pic>
      <p:sp>
        <p:nvSpPr>
          <p:cNvPr id="515" name="Google Shape;515;p53"/>
          <p:cNvSpPr txBox="1"/>
          <p:nvPr>
            <p:ph type="title"/>
          </p:nvPr>
        </p:nvSpPr>
        <p:spPr>
          <a:xfrm>
            <a:off x="228675" y="3337800"/>
            <a:ext cx="2671800" cy="213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u="sng"/>
              <a:t>Pie chart, % Revenue Per Item</a:t>
            </a:r>
            <a:endParaRPr u="sng"/>
          </a:p>
        </p:txBody>
      </p:sp>
      <p:sp>
        <p:nvSpPr>
          <p:cNvPr id="516" name="Google Shape;516;p53"/>
          <p:cNvSpPr txBox="1"/>
          <p:nvPr>
            <p:ph idx="1" type="body"/>
          </p:nvPr>
        </p:nvSpPr>
        <p:spPr>
          <a:xfrm>
            <a:off x="228675" y="4256750"/>
            <a:ext cx="2660100" cy="426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Salad with 19 % is the product with the highest sales</a:t>
            </a:r>
            <a:endParaRPr/>
          </a:p>
        </p:txBody>
      </p:sp>
      <p:sp>
        <p:nvSpPr>
          <p:cNvPr id="517" name="Google Shape;517;p53"/>
          <p:cNvSpPr txBox="1"/>
          <p:nvPr>
            <p:ph idx="6" type="title"/>
          </p:nvPr>
        </p:nvSpPr>
        <p:spPr>
          <a:xfrm>
            <a:off x="3235367" y="3337800"/>
            <a:ext cx="2671800" cy="213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u="sng"/>
              <a:t>Bar chart, Monthly Sales </a:t>
            </a:r>
            <a:endParaRPr u="sng"/>
          </a:p>
        </p:txBody>
      </p:sp>
      <p:sp>
        <p:nvSpPr>
          <p:cNvPr id="518" name="Google Shape;518;p53"/>
          <p:cNvSpPr txBox="1"/>
          <p:nvPr>
            <p:ph idx="8" type="body"/>
          </p:nvPr>
        </p:nvSpPr>
        <p:spPr>
          <a:xfrm>
            <a:off x="3241214" y="4256750"/>
            <a:ext cx="2660100" cy="426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June is the highest Sales Month</a:t>
            </a:r>
            <a:endParaRPr/>
          </a:p>
        </p:txBody>
      </p:sp>
      <p:sp>
        <p:nvSpPr>
          <p:cNvPr id="519" name="Google Shape;519;p53"/>
          <p:cNvSpPr txBox="1"/>
          <p:nvPr>
            <p:ph idx="9" type="title"/>
          </p:nvPr>
        </p:nvSpPr>
        <p:spPr>
          <a:xfrm>
            <a:off x="6279483" y="3337800"/>
            <a:ext cx="2671800" cy="213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u="sng"/>
              <a:t>Line Trend, Sales over Months</a:t>
            </a:r>
            <a:endParaRPr u="sng"/>
          </a:p>
        </p:txBody>
      </p:sp>
      <p:sp>
        <p:nvSpPr>
          <p:cNvPr id="520" name="Google Shape;520;p53"/>
          <p:cNvSpPr txBox="1"/>
          <p:nvPr>
            <p:ph idx="14" type="body"/>
          </p:nvPr>
        </p:nvSpPr>
        <p:spPr>
          <a:xfrm>
            <a:off x="6285328" y="4256750"/>
            <a:ext cx="2660100" cy="426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sales don’t follow a specific trend over months. There is no linear evolution of sales</a:t>
            </a:r>
            <a:endParaRPr/>
          </a:p>
        </p:txBody>
      </p:sp>
      <p:sp>
        <p:nvSpPr>
          <p:cNvPr id="521" name="Google Shape;521;p53"/>
          <p:cNvSpPr txBox="1"/>
          <p:nvPr/>
        </p:nvSpPr>
        <p:spPr>
          <a:xfrm>
            <a:off x="64575" y="604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VISUALIZATION</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54"/>
          <p:cNvSpPr/>
          <p:nvPr/>
        </p:nvSpPr>
        <p:spPr>
          <a:xfrm>
            <a:off x="3160350" y="457200"/>
            <a:ext cx="2830800" cy="4228800"/>
          </a:xfrm>
          <a:prstGeom prst="roundRect">
            <a:avLst>
              <a:gd fmla="val 3638" name="adj"/>
            </a:avLst>
          </a:prstGeom>
          <a:solidFill>
            <a:schemeClr val="lt1"/>
          </a:solidFill>
          <a:ln>
            <a:noFill/>
          </a:ln>
          <a:effectLst>
            <a:outerShdw blurRad="157163" rotWithShape="0" algn="bl" dir="13140000" dist="9525">
              <a:schemeClr val="lt2">
                <a:alpha val="58999"/>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Figtree"/>
              <a:ea typeface="Figtree"/>
              <a:cs typeface="Figtree"/>
              <a:sym typeface="Figtree"/>
            </a:endParaRPr>
          </a:p>
        </p:txBody>
      </p:sp>
      <p:sp>
        <p:nvSpPr>
          <p:cNvPr id="527" name="Google Shape;527;p54"/>
          <p:cNvSpPr/>
          <p:nvPr/>
        </p:nvSpPr>
        <p:spPr>
          <a:xfrm>
            <a:off x="3160450" y="451100"/>
            <a:ext cx="2830800" cy="928500"/>
          </a:xfrm>
          <a:prstGeom prst="roundRect">
            <a:avLst>
              <a:gd fmla="val 8990" name="adj"/>
            </a:avLst>
          </a:prstGeom>
          <a:gradFill>
            <a:gsLst>
              <a:gs pos="0">
                <a:schemeClr val="lt2"/>
              </a:gs>
              <a:gs pos="100000">
                <a:schemeClr val="accent6"/>
              </a:gs>
            </a:gsLst>
            <a:lin ang="10800025"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Jost"/>
              <a:ea typeface="Jost"/>
              <a:cs typeface="Jost"/>
              <a:sym typeface="Jost"/>
            </a:endParaRPr>
          </a:p>
        </p:txBody>
      </p:sp>
      <p:sp>
        <p:nvSpPr>
          <p:cNvPr id="528" name="Google Shape;528;p54"/>
          <p:cNvSpPr/>
          <p:nvPr/>
        </p:nvSpPr>
        <p:spPr>
          <a:xfrm>
            <a:off x="6084600" y="457200"/>
            <a:ext cx="2830800" cy="4228800"/>
          </a:xfrm>
          <a:prstGeom prst="roundRect">
            <a:avLst>
              <a:gd fmla="val 3638" name="adj"/>
            </a:avLst>
          </a:prstGeom>
          <a:solidFill>
            <a:schemeClr val="lt1"/>
          </a:solidFill>
          <a:ln>
            <a:noFill/>
          </a:ln>
          <a:effectLst>
            <a:outerShdw blurRad="157163" rotWithShape="0" algn="bl" dir="13140000" dist="9525">
              <a:schemeClr val="lt2">
                <a:alpha val="58999"/>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Figtree"/>
              <a:ea typeface="Figtree"/>
              <a:cs typeface="Figtree"/>
              <a:sym typeface="Figtree"/>
            </a:endParaRPr>
          </a:p>
        </p:txBody>
      </p:sp>
      <p:sp>
        <p:nvSpPr>
          <p:cNvPr id="529" name="Google Shape;529;p54"/>
          <p:cNvSpPr/>
          <p:nvPr/>
        </p:nvSpPr>
        <p:spPr>
          <a:xfrm>
            <a:off x="236113" y="457200"/>
            <a:ext cx="2830800" cy="4228800"/>
          </a:xfrm>
          <a:prstGeom prst="roundRect">
            <a:avLst>
              <a:gd fmla="val 3638" name="adj"/>
            </a:avLst>
          </a:prstGeom>
          <a:solidFill>
            <a:schemeClr val="lt1"/>
          </a:solidFill>
          <a:ln>
            <a:noFill/>
          </a:ln>
          <a:effectLst>
            <a:outerShdw blurRad="157163" rotWithShape="0" algn="bl" dir="13140000" dist="9525">
              <a:schemeClr val="lt2">
                <a:alpha val="58999"/>
              </a:scheme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Figtree"/>
              <a:ea typeface="Figtree"/>
              <a:cs typeface="Figtree"/>
              <a:sym typeface="Figtree"/>
            </a:endParaRPr>
          </a:p>
        </p:txBody>
      </p:sp>
      <p:sp>
        <p:nvSpPr>
          <p:cNvPr id="530" name="Google Shape;530;p54"/>
          <p:cNvSpPr/>
          <p:nvPr/>
        </p:nvSpPr>
        <p:spPr>
          <a:xfrm>
            <a:off x="236113" y="451100"/>
            <a:ext cx="2830800" cy="928500"/>
          </a:xfrm>
          <a:prstGeom prst="roundRect">
            <a:avLst>
              <a:gd fmla="val 8990" name="adj"/>
            </a:avLst>
          </a:prstGeom>
          <a:gradFill>
            <a:gsLst>
              <a:gs pos="0">
                <a:schemeClr val="accent4"/>
              </a:gs>
              <a:gs pos="50000">
                <a:schemeClr val="lt2"/>
              </a:gs>
              <a:gs pos="100000">
                <a:schemeClr val="lt2"/>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Jost"/>
              <a:ea typeface="Jost"/>
              <a:cs typeface="Jost"/>
              <a:sym typeface="Jost"/>
            </a:endParaRPr>
          </a:p>
        </p:txBody>
      </p:sp>
      <p:sp>
        <p:nvSpPr>
          <p:cNvPr id="531" name="Google Shape;531;p54"/>
          <p:cNvSpPr/>
          <p:nvPr/>
        </p:nvSpPr>
        <p:spPr>
          <a:xfrm>
            <a:off x="6084763" y="451100"/>
            <a:ext cx="2830800" cy="928500"/>
          </a:xfrm>
          <a:prstGeom prst="roundRect">
            <a:avLst>
              <a:gd fmla="val 8990" name="adj"/>
            </a:avLst>
          </a:prstGeom>
          <a:gradFill>
            <a:gsLst>
              <a:gs pos="0">
                <a:schemeClr val="accent5"/>
              </a:gs>
              <a:gs pos="100000">
                <a:schemeClr val="lt2"/>
              </a:gs>
            </a:gsLst>
            <a:lin ang="0"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latin typeface="Jost"/>
              <a:ea typeface="Jost"/>
              <a:cs typeface="Jost"/>
              <a:sym typeface="Jost"/>
            </a:endParaRPr>
          </a:p>
        </p:txBody>
      </p:sp>
      <p:sp>
        <p:nvSpPr>
          <p:cNvPr id="532" name="Google Shape;532;p54"/>
          <p:cNvSpPr txBox="1"/>
          <p:nvPr>
            <p:ph type="title"/>
          </p:nvPr>
        </p:nvSpPr>
        <p:spPr>
          <a:xfrm>
            <a:off x="230075" y="58625"/>
            <a:ext cx="2500500" cy="172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1300"/>
              <a:t>RECOMMENDATIONS</a:t>
            </a:r>
            <a:endParaRPr sz="2300"/>
          </a:p>
        </p:txBody>
      </p:sp>
      <p:sp>
        <p:nvSpPr>
          <p:cNvPr id="533" name="Google Shape;533;p54"/>
          <p:cNvSpPr txBox="1"/>
          <p:nvPr>
            <p:ph idx="2" type="title"/>
          </p:nvPr>
        </p:nvSpPr>
        <p:spPr>
          <a:xfrm>
            <a:off x="6414875" y="58625"/>
            <a:ext cx="2500500" cy="1722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r>
              <a:rPr lang="en"/>
              <a:t>THE MARCY LAB SCHOOL</a:t>
            </a:r>
            <a:endParaRPr/>
          </a:p>
          <a:p>
            <a:pPr indent="0" lvl="0" marL="0" rtl="0" algn="r">
              <a:spcBef>
                <a:spcPts val="0"/>
              </a:spcBef>
              <a:spcAft>
                <a:spcPts val="0"/>
              </a:spcAft>
              <a:buNone/>
            </a:pPr>
            <a:r>
              <a:t/>
            </a:r>
            <a:endParaRPr/>
          </a:p>
        </p:txBody>
      </p:sp>
      <p:sp>
        <p:nvSpPr>
          <p:cNvPr id="534" name="Google Shape;534;p54"/>
          <p:cNvSpPr txBox="1"/>
          <p:nvPr>
            <p:ph idx="3" type="subTitle"/>
          </p:nvPr>
        </p:nvSpPr>
        <p:spPr>
          <a:xfrm>
            <a:off x="355609" y="549950"/>
            <a:ext cx="2433900" cy="431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Focus Marketing on Peak Times</a:t>
            </a:r>
            <a:endParaRPr/>
          </a:p>
        </p:txBody>
      </p:sp>
      <p:sp>
        <p:nvSpPr>
          <p:cNvPr id="535" name="Google Shape;535;p54"/>
          <p:cNvSpPr txBox="1"/>
          <p:nvPr>
            <p:ph idx="4" type="body"/>
          </p:nvPr>
        </p:nvSpPr>
        <p:spPr>
          <a:xfrm>
            <a:off x="387450" y="1516150"/>
            <a:ext cx="2513100" cy="615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Based on the analysis of seasonal trends and consumer behavior, the following recommendations are proposed to optimize campaign timing and drive engagement.</a:t>
            </a:r>
            <a:endParaRPr/>
          </a:p>
        </p:txBody>
      </p:sp>
      <p:sp>
        <p:nvSpPr>
          <p:cNvPr id="536" name="Google Shape;536;p54"/>
          <p:cNvSpPr txBox="1"/>
          <p:nvPr>
            <p:ph idx="5" type="subTitle"/>
          </p:nvPr>
        </p:nvSpPr>
        <p:spPr>
          <a:xfrm>
            <a:off x="3284965" y="549950"/>
            <a:ext cx="2433900" cy="431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Product Portfolio Optimization</a:t>
            </a:r>
            <a:endParaRPr/>
          </a:p>
        </p:txBody>
      </p:sp>
      <p:sp>
        <p:nvSpPr>
          <p:cNvPr id="537" name="Google Shape;537;p54"/>
          <p:cNvSpPr txBox="1"/>
          <p:nvPr>
            <p:ph idx="1" type="body"/>
          </p:nvPr>
        </p:nvSpPr>
        <p:spPr>
          <a:xfrm>
            <a:off x="3316788" y="1516150"/>
            <a:ext cx="2513100" cy="615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To enhance sales performance and customer engagement, the following product-focused strategies are recommended based on item popularity and revenue contribution:</a:t>
            </a:r>
            <a:endParaRPr/>
          </a:p>
        </p:txBody>
      </p:sp>
      <p:sp>
        <p:nvSpPr>
          <p:cNvPr id="538" name="Google Shape;538;p54"/>
          <p:cNvSpPr txBox="1"/>
          <p:nvPr>
            <p:ph idx="6" type="subTitle"/>
          </p:nvPr>
        </p:nvSpPr>
        <p:spPr>
          <a:xfrm>
            <a:off x="6213059" y="560550"/>
            <a:ext cx="2433900" cy="431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Operational Improvements</a:t>
            </a:r>
            <a:endParaRPr/>
          </a:p>
        </p:txBody>
      </p:sp>
      <p:sp>
        <p:nvSpPr>
          <p:cNvPr id="539" name="Google Shape;539;p54"/>
          <p:cNvSpPr txBox="1"/>
          <p:nvPr>
            <p:ph idx="7" type="body"/>
          </p:nvPr>
        </p:nvSpPr>
        <p:spPr>
          <a:xfrm>
            <a:off x="6244900" y="1526750"/>
            <a:ext cx="2513100" cy="6156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The following operational insights aim to maintain efficiency while improving data quality and decision-making across payment and location channels:</a:t>
            </a:r>
            <a:endParaRPr/>
          </a:p>
        </p:txBody>
      </p:sp>
      <p:sp>
        <p:nvSpPr>
          <p:cNvPr id="540" name="Google Shape;540;p54"/>
          <p:cNvSpPr txBox="1"/>
          <p:nvPr>
            <p:ph idx="4" type="body"/>
          </p:nvPr>
        </p:nvSpPr>
        <p:spPr>
          <a:xfrm>
            <a:off x="387450" y="2349700"/>
            <a:ext cx="2513100" cy="1180200"/>
          </a:xfrm>
          <a:prstGeom prst="rect">
            <a:avLst/>
          </a:prstGeom>
        </p:spPr>
        <p:txBody>
          <a:bodyPr anchorCtr="0" anchor="t" bIns="0" lIns="0" spcFirstLastPara="1" rIns="0" wrap="square" tIns="0">
            <a:spAutoFit/>
          </a:bodyPr>
          <a:lstStyle/>
          <a:p>
            <a:pPr indent="-177800" lvl="0" marL="285750" rtl="0" algn="l">
              <a:spcBef>
                <a:spcPts val="0"/>
              </a:spcBef>
              <a:spcAft>
                <a:spcPts val="0"/>
              </a:spcAft>
              <a:buSzPts val="1000"/>
              <a:buChar char="⟶"/>
            </a:pPr>
            <a:r>
              <a:rPr lang="en"/>
              <a:t>Target June, October, and January for major campaigns</a:t>
            </a:r>
            <a:endParaRPr/>
          </a:p>
          <a:p>
            <a:pPr indent="-177800" lvl="0" marL="285750" rtl="0" algn="l">
              <a:spcBef>
                <a:spcPts val="1000"/>
              </a:spcBef>
              <a:spcAft>
                <a:spcPts val="0"/>
              </a:spcAft>
              <a:buSzPts val="1000"/>
              <a:buChar char="⟶"/>
            </a:pPr>
            <a:r>
              <a:rPr lang="en"/>
              <a:t>Leverage Sunday traffic with special promotions</a:t>
            </a:r>
            <a:endParaRPr/>
          </a:p>
          <a:p>
            <a:pPr indent="-177800" lvl="0" marL="285750" rtl="0" algn="l">
              <a:spcBef>
                <a:spcPts val="1000"/>
              </a:spcBef>
              <a:spcAft>
                <a:spcPts val="1000"/>
              </a:spcAft>
              <a:buSzPts val="1000"/>
              <a:buChar char="⟶"/>
            </a:pPr>
            <a:r>
              <a:rPr lang="en"/>
              <a:t>Consider weekday-specific strategies given higher transaction volume</a:t>
            </a:r>
            <a:endParaRPr/>
          </a:p>
        </p:txBody>
      </p:sp>
      <p:sp>
        <p:nvSpPr>
          <p:cNvPr id="541" name="Google Shape;541;p54"/>
          <p:cNvSpPr txBox="1"/>
          <p:nvPr>
            <p:ph idx="4" type="body"/>
          </p:nvPr>
        </p:nvSpPr>
        <p:spPr>
          <a:xfrm>
            <a:off x="3315450" y="2349700"/>
            <a:ext cx="2513100" cy="1488000"/>
          </a:xfrm>
          <a:prstGeom prst="rect">
            <a:avLst/>
          </a:prstGeom>
        </p:spPr>
        <p:txBody>
          <a:bodyPr anchorCtr="0" anchor="t" bIns="0" lIns="0" spcFirstLastPara="1" rIns="0" wrap="square" tIns="0">
            <a:spAutoFit/>
          </a:bodyPr>
          <a:lstStyle/>
          <a:p>
            <a:pPr indent="-177800" lvl="0" marL="285750" rtl="0" algn="l">
              <a:spcBef>
                <a:spcPts val="0"/>
              </a:spcBef>
              <a:spcAft>
                <a:spcPts val="0"/>
              </a:spcAft>
              <a:buSzPts val="1000"/>
              <a:buChar char="⟶"/>
            </a:pPr>
            <a:r>
              <a:rPr lang="en"/>
              <a:t>Promote High-Revenue Items: Focus marketing on Salad and Sandwich offerings</a:t>
            </a:r>
            <a:endParaRPr/>
          </a:p>
          <a:p>
            <a:pPr indent="-177800" lvl="0" marL="285750" rtl="0" algn="l">
              <a:spcBef>
                <a:spcPts val="1000"/>
              </a:spcBef>
              <a:spcAft>
                <a:spcPts val="0"/>
              </a:spcAft>
              <a:buSzPts val="1000"/>
              <a:buChar char="⟶"/>
            </a:pPr>
            <a:r>
              <a:rPr lang="en"/>
              <a:t>Leverage Popular Items: Use Coffee and Juice as traffic drivers</a:t>
            </a:r>
            <a:endParaRPr/>
          </a:p>
          <a:p>
            <a:pPr indent="-177800" lvl="0" marL="285750" rtl="0" algn="l">
              <a:spcBef>
                <a:spcPts val="1000"/>
              </a:spcBef>
              <a:spcAft>
                <a:spcPts val="1000"/>
              </a:spcAft>
              <a:buSzPts val="1000"/>
              <a:buChar char="⟶"/>
            </a:pPr>
            <a:r>
              <a:rPr lang="en"/>
              <a:t>Treat Strategy: Maintain consistent treat offerings as consumption patterns are stable</a:t>
            </a:r>
            <a:endParaRPr/>
          </a:p>
        </p:txBody>
      </p:sp>
      <p:sp>
        <p:nvSpPr>
          <p:cNvPr id="542" name="Google Shape;542;p54"/>
          <p:cNvSpPr txBox="1"/>
          <p:nvPr>
            <p:ph idx="4" type="body"/>
          </p:nvPr>
        </p:nvSpPr>
        <p:spPr>
          <a:xfrm>
            <a:off x="6243450" y="2349700"/>
            <a:ext cx="2513100" cy="2385900"/>
          </a:xfrm>
          <a:prstGeom prst="rect">
            <a:avLst/>
          </a:prstGeom>
        </p:spPr>
        <p:txBody>
          <a:bodyPr anchorCtr="0" anchor="t" bIns="0" lIns="0" spcFirstLastPara="1" rIns="0" wrap="square" tIns="0">
            <a:spAutoFit/>
          </a:bodyPr>
          <a:lstStyle/>
          <a:p>
            <a:pPr indent="-177800" lvl="0" marL="285750" rtl="0" algn="l">
              <a:spcBef>
                <a:spcPts val="0"/>
              </a:spcBef>
              <a:spcAft>
                <a:spcPts val="0"/>
              </a:spcAft>
              <a:buSzPts val="1000"/>
              <a:buChar char="⟶"/>
            </a:pPr>
            <a:r>
              <a:rPr lang="en"/>
              <a:t>Optimize inventory based on monthly trends (more stock on months like June)</a:t>
            </a:r>
            <a:endParaRPr/>
          </a:p>
          <a:p>
            <a:pPr indent="-177800" lvl="0" marL="285750" rtl="0" algn="l">
              <a:spcBef>
                <a:spcPts val="1000"/>
              </a:spcBef>
              <a:spcAft>
                <a:spcPts val="0"/>
              </a:spcAft>
              <a:buSzPts val="1000"/>
              <a:buChar char="⟶"/>
            </a:pPr>
            <a:r>
              <a:rPr lang="en"/>
              <a:t>Adjust staffing for peak days and times (Extra staff member on Sundays and Thursdays)				</a:t>
            </a:r>
            <a:endParaRPr/>
          </a:p>
          <a:p>
            <a:pPr indent="-177800" lvl="0" marL="285750" rtl="0" algn="l">
              <a:spcBef>
                <a:spcPts val="1000"/>
              </a:spcBef>
              <a:spcAft>
                <a:spcPts val="0"/>
              </a:spcAft>
              <a:buSzPts val="1000"/>
              <a:buChar char="⟶"/>
            </a:pPr>
            <a:r>
              <a:rPr lang="en"/>
              <a:t>Focus marketing on high-performing products ( Promos and combos associated to Salad)			</a:t>
            </a:r>
            <a:endParaRPr/>
          </a:p>
          <a:p>
            <a:pPr indent="-177800" lvl="0" marL="285750" rtl="0" algn="l">
              <a:spcBef>
                <a:spcPts val="1000"/>
              </a:spcBef>
              <a:spcAft>
                <a:spcPts val="1000"/>
              </a:spcAft>
              <a:buSzPts val="1000"/>
              <a:buChar char="⟶"/>
            </a:pPr>
            <a:r>
              <a:rPr lang="en"/>
              <a:t>Improve payment processing for preferred methods, add self check register as most customers pay digitally to improve the pace.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55"/>
          <p:cNvSpPr txBox="1"/>
          <p:nvPr>
            <p:ph type="title"/>
          </p:nvPr>
        </p:nvSpPr>
        <p:spPr>
          <a:xfrm>
            <a:off x="230075" y="58625"/>
            <a:ext cx="2500500" cy="172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Thierno &amp; Kabbo</a:t>
            </a:r>
            <a:endParaRPr/>
          </a:p>
        </p:txBody>
      </p:sp>
      <p:sp>
        <p:nvSpPr>
          <p:cNvPr id="548" name="Google Shape;548;p55"/>
          <p:cNvSpPr txBox="1"/>
          <p:nvPr>
            <p:ph idx="2" type="title"/>
          </p:nvPr>
        </p:nvSpPr>
        <p:spPr>
          <a:xfrm>
            <a:off x="6414875" y="58625"/>
            <a:ext cx="2500500" cy="172200"/>
          </a:xfrm>
          <a:prstGeom prst="rect">
            <a:avLst/>
          </a:prstGeom>
        </p:spPr>
        <p:txBody>
          <a:bodyPr anchorCtr="0" anchor="ctr" bIns="0" lIns="0" spcFirstLastPara="1" rIns="0" wrap="square" tIns="0">
            <a:noAutofit/>
          </a:bodyPr>
          <a:lstStyle/>
          <a:p>
            <a:pPr indent="0" lvl="0" marL="0" rtl="0" algn="r">
              <a:spcBef>
                <a:spcPts val="0"/>
              </a:spcBef>
              <a:spcAft>
                <a:spcPts val="0"/>
              </a:spcAft>
              <a:buClr>
                <a:schemeClr val="lt1"/>
              </a:buClr>
              <a:buSzPts val="1100"/>
              <a:buFont typeface="Arial"/>
              <a:buNone/>
            </a:pPr>
            <a:r>
              <a:rPr lang="en"/>
              <a:t>THE MARCY LAB SCHOOL</a:t>
            </a:r>
            <a:endParaRPr/>
          </a:p>
          <a:p>
            <a:pPr indent="0" lvl="0" marL="0" rtl="0" algn="r">
              <a:spcBef>
                <a:spcPts val="0"/>
              </a:spcBef>
              <a:spcAft>
                <a:spcPts val="0"/>
              </a:spcAft>
              <a:buNone/>
            </a:pPr>
            <a:r>
              <a:t/>
            </a:r>
            <a:endParaRPr/>
          </a:p>
        </p:txBody>
      </p:sp>
      <p:sp>
        <p:nvSpPr>
          <p:cNvPr id="549" name="Google Shape;549;p55"/>
          <p:cNvSpPr txBox="1"/>
          <p:nvPr>
            <p:ph idx="3" type="title"/>
          </p:nvPr>
        </p:nvSpPr>
        <p:spPr>
          <a:xfrm>
            <a:off x="228600" y="457200"/>
            <a:ext cx="3432600" cy="464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REFLECTIONS</a:t>
            </a:r>
            <a:endParaRPr/>
          </a:p>
        </p:txBody>
      </p:sp>
      <p:sp>
        <p:nvSpPr>
          <p:cNvPr id="550" name="Google Shape;550;p55"/>
          <p:cNvSpPr txBox="1"/>
          <p:nvPr>
            <p:ph idx="1" type="subTitle"/>
          </p:nvPr>
        </p:nvSpPr>
        <p:spPr>
          <a:xfrm>
            <a:off x="230075" y="882000"/>
            <a:ext cx="3716700" cy="3832800"/>
          </a:xfrm>
          <a:prstGeom prst="rect">
            <a:avLst/>
          </a:prstGeom>
        </p:spPr>
        <p:txBody>
          <a:bodyPr anchorCtr="0" anchor="t" bIns="0" lIns="0" spcFirstLastPara="1" rIns="0" wrap="square" tIns="0">
            <a:spAutoFit/>
          </a:bodyPr>
          <a:lstStyle/>
          <a:p>
            <a:pPr indent="-298450" lvl="0" marL="457200" rtl="0" algn="l">
              <a:spcBef>
                <a:spcPts val="0"/>
              </a:spcBef>
              <a:spcAft>
                <a:spcPts val="0"/>
              </a:spcAft>
              <a:buSzPts val="1100"/>
              <a:buChar char="➢"/>
            </a:pPr>
            <a:r>
              <a:rPr lang="en" sz="1100"/>
              <a:t>Working with real-world, messy data was a new and eye-opening experience.</a:t>
            </a:r>
            <a:endParaRPr sz="1100"/>
          </a:p>
          <a:p>
            <a:pPr indent="-298450" lvl="0" marL="457200" rtl="0" algn="l">
              <a:spcBef>
                <a:spcPts val="0"/>
              </a:spcBef>
              <a:spcAft>
                <a:spcPts val="0"/>
              </a:spcAft>
              <a:buSzPts val="1100"/>
              <a:buChar char="➢"/>
            </a:pPr>
            <a:r>
              <a:t/>
            </a:r>
            <a:endParaRPr sz="1100"/>
          </a:p>
          <a:p>
            <a:pPr indent="-298450" lvl="0" marL="457200" rtl="0" algn="l">
              <a:spcBef>
                <a:spcPts val="0"/>
              </a:spcBef>
              <a:spcAft>
                <a:spcPts val="0"/>
              </a:spcAft>
              <a:buSzPts val="1100"/>
              <a:buChar char="➢"/>
            </a:pPr>
            <a:r>
              <a:rPr lang="en" sz="1100"/>
              <a:t>We faced missing values and inconsistencies that needed careful cleaning.</a:t>
            </a:r>
            <a:endParaRPr sz="1100"/>
          </a:p>
          <a:p>
            <a:pPr indent="-298450" lvl="0" marL="457200" rtl="0" algn="l">
              <a:spcBef>
                <a:spcPts val="0"/>
              </a:spcBef>
              <a:spcAft>
                <a:spcPts val="0"/>
              </a:spcAft>
              <a:buSzPts val="1100"/>
              <a:buChar char="➢"/>
            </a:pPr>
            <a:r>
              <a:t/>
            </a:r>
            <a:endParaRPr sz="1100"/>
          </a:p>
          <a:p>
            <a:pPr indent="-298450" lvl="0" marL="457200" rtl="0" algn="l">
              <a:spcBef>
                <a:spcPts val="0"/>
              </a:spcBef>
              <a:spcAft>
                <a:spcPts val="0"/>
              </a:spcAft>
              <a:buSzPts val="1100"/>
              <a:buChar char="➢"/>
            </a:pPr>
            <a:r>
              <a:rPr lang="en" sz="1100"/>
              <a:t>We learned that data preparation is just as important as analysis itself, if not more.</a:t>
            </a:r>
            <a:endParaRPr sz="1100"/>
          </a:p>
          <a:p>
            <a:pPr indent="-298450" lvl="0" marL="457200" rtl="0" algn="l">
              <a:spcBef>
                <a:spcPts val="0"/>
              </a:spcBef>
              <a:spcAft>
                <a:spcPts val="0"/>
              </a:spcAft>
              <a:buSzPts val="1100"/>
              <a:buChar char="➢"/>
            </a:pPr>
            <a:r>
              <a:t/>
            </a:r>
            <a:endParaRPr sz="1100"/>
          </a:p>
          <a:p>
            <a:pPr indent="-298450" lvl="0" marL="457200" rtl="0" algn="l">
              <a:spcBef>
                <a:spcPts val="0"/>
              </a:spcBef>
              <a:spcAft>
                <a:spcPts val="0"/>
              </a:spcAft>
              <a:buSzPts val="1100"/>
              <a:buChar char="➢"/>
            </a:pPr>
            <a:r>
              <a:rPr lang="en" sz="1100"/>
              <a:t>The process pushed me to ask better questions and focus on meaningful insights.</a:t>
            </a:r>
            <a:endParaRPr sz="1100"/>
          </a:p>
          <a:p>
            <a:pPr indent="-298450" lvl="0" marL="457200" rtl="0" algn="l">
              <a:spcBef>
                <a:spcPts val="0"/>
              </a:spcBef>
              <a:spcAft>
                <a:spcPts val="0"/>
              </a:spcAft>
              <a:buSzPts val="1100"/>
              <a:buChar char="➢"/>
            </a:pPr>
            <a:r>
              <a:t/>
            </a:r>
            <a:endParaRPr sz="1100"/>
          </a:p>
          <a:p>
            <a:pPr indent="-298450" lvl="0" marL="457200" rtl="0" algn="l">
              <a:spcBef>
                <a:spcPts val="0"/>
              </a:spcBef>
              <a:spcAft>
                <a:spcPts val="0"/>
              </a:spcAft>
              <a:buSzPts val="1100"/>
              <a:buChar char="➢"/>
            </a:pPr>
            <a:r>
              <a:rPr lang="en" sz="1100"/>
              <a:t>It helped me grow both technically and in how I approach complex problems.</a:t>
            </a:r>
            <a:endParaRPr sz="1100"/>
          </a:p>
          <a:p>
            <a:pPr indent="-298450" lvl="0" marL="457200" rtl="0" algn="l">
              <a:spcBef>
                <a:spcPts val="0"/>
              </a:spcBef>
              <a:spcAft>
                <a:spcPts val="0"/>
              </a:spcAft>
              <a:buSzPts val="1100"/>
              <a:buChar char="➢"/>
            </a:pPr>
            <a:r>
              <a:t/>
            </a:r>
            <a:endParaRPr sz="1100"/>
          </a:p>
          <a:p>
            <a:pPr indent="-298450" lvl="0" marL="457200" rtl="0" algn="l">
              <a:spcBef>
                <a:spcPts val="0"/>
              </a:spcBef>
              <a:spcAft>
                <a:spcPts val="0"/>
              </a:spcAft>
              <a:buSzPts val="1100"/>
              <a:buChar char="➢"/>
            </a:pPr>
            <a:r>
              <a:rPr lang="en" sz="1100"/>
              <a:t>Using Git with my partner showed me that collaboration isn’t always easy, but it’s essential for staying organized and aligned.</a:t>
            </a:r>
            <a:endParaRPr sz="1100"/>
          </a:p>
          <a:p>
            <a:pPr indent="-298450" lvl="0" marL="457200" rtl="0" algn="l">
              <a:spcBef>
                <a:spcPts val="0"/>
              </a:spcBef>
              <a:spcAft>
                <a:spcPts val="0"/>
              </a:spcAft>
              <a:buSzPts val="1100"/>
              <a:buChar char="➢"/>
            </a:pPr>
            <a:r>
              <a:t/>
            </a:r>
            <a:endParaRPr sz="1100"/>
          </a:p>
          <a:p>
            <a:pPr indent="-298450" lvl="0" marL="457200" rtl="0" algn="l">
              <a:spcBef>
                <a:spcPts val="0"/>
              </a:spcBef>
              <a:spcAft>
                <a:spcPts val="0"/>
              </a:spcAft>
              <a:buSzPts val="1100"/>
              <a:buChar char="➢"/>
            </a:pPr>
            <a:r>
              <a:rPr lang="en" sz="1100"/>
              <a:t>Managing our tasks and timelines with Notion helped us build project management skills and stay on track.</a:t>
            </a:r>
            <a:endParaRPr sz="1100"/>
          </a:p>
          <a:p>
            <a:pPr indent="-273050" lvl="0" marL="457200" rtl="0" algn="l">
              <a:spcBef>
                <a:spcPts val="0"/>
              </a:spcBef>
              <a:spcAft>
                <a:spcPts val="0"/>
              </a:spcAft>
              <a:buSzPts val="700"/>
              <a:buChar char="➢"/>
            </a:pPr>
            <a:r>
              <a:t/>
            </a:r>
            <a:endParaRPr sz="700"/>
          </a:p>
        </p:txBody>
      </p:sp>
      <p:pic>
        <p:nvPicPr>
          <p:cNvPr descr="A man in formalwear working on his computer at night. " id="551" name="Google Shape;551;p55"/>
          <p:cNvPicPr preferRelativeResize="0"/>
          <p:nvPr/>
        </p:nvPicPr>
        <p:blipFill rotWithShape="1">
          <a:blip r:embed="rId3">
            <a:alphaModFix/>
          </a:blip>
          <a:srcRect b="-199" l="17669" r="27182" t="200"/>
          <a:stretch/>
        </p:blipFill>
        <p:spPr>
          <a:xfrm>
            <a:off x="5520362" y="925277"/>
            <a:ext cx="2724977" cy="329294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56"/>
          <p:cNvSpPr txBox="1"/>
          <p:nvPr>
            <p:ph type="title"/>
          </p:nvPr>
        </p:nvSpPr>
        <p:spPr>
          <a:xfrm>
            <a:off x="230075" y="58625"/>
            <a:ext cx="2500500" cy="1722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a:t>CONCLUSION</a:t>
            </a:r>
            <a:endParaRPr/>
          </a:p>
        </p:txBody>
      </p:sp>
      <p:sp>
        <p:nvSpPr>
          <p:cNvPr id="557" name="Google Shape;557;p56"/>
          <p:cNvSpPr txBox="1"/>
          <p:nvPr>
            <p:ph idx="2" type="title"/>
          </p:nvPr>
        </p:nvSpPr>
        <p:spPr>
          <a:xfrm>
            <a:off x="6414875" y="58625"/>
            <a:ext cx="2500500" cy="172200"/>
          </a:xfrm>
          <a:prstGeom prst="rect">
            <a:avLst/>
          </a:prstGeom>
        </p:spPr>
        <p:txBody>
          <a:bodyPr anchorCtr="0" anchor="ctr" bIns="0" lIns="0" spcFirstLastPara="1" rIns="0" wrap="square" tIns="0">
            <a:noAutofit/>
          </a:bodyPr>
          <a:lstStyle/>
          <a:p>
            <a:pPr indent="0" lvl="0" marL="0" rtl="0" algn="r">
              <a:spcBef>
                <a:spcPts val="0"/>
              </a:spcBef>
              <a:spcAft>
                <a:spcPts val="0"/>
              </a:spcAft>
              <a:buClr>
                <a:schemeClr val="lt1"/>
              </a:buClr>
              <a:buSzPts val="1100"/>
              <a:buFont typeface="Arial"/>
              <a:buNone/>
            </a:pPr>
            <a:r>
              <a:rPr lang="en"/>
              <a:t>THE MARCY LAB SCHOOL</a:t>
            </a:r>
            <a:endParaRPr/>
          </a:p>
          <a:p>
            <a:pPr indent="0" lvl="0" marL="0" rtl="0" algn="r">
              <a:spcBef>
                <a:spcPts val="0"/>
              </a:spcBef>
              <a:spcAft>
                <a:spcPts val="0"/>
              </a:spcAft>
              <a:buNone/>
            </a:pPr>
            <a:r>
              <a:t/>
            </a:r>
            <a:endParaRPr/>
          </a:p>
        </p:txBody>
      </p:sp>
      <p:sp>
        <p:nvSpPr>
          <p:cNvPr id="558" name="Google Shape;558;p56"/>
          <p:cNvSpPr txBox="1"/>
          <p:nvPr>
            <p:ph idx="3" type="title"/>
          </p:nvPr>
        </p:nvSpPr>
        <p:spPr>
          <a:xfrm>
            <a:off x="1254050" y="1703407"/>
            <a:ext cx="6636000" cy="12795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THANK YOU</a:t>
            </a:r>
            <a:endParaRPr/>
          </a:p>
        </p:txBody>
      </p:sp>
      <p:sp>
        <p:nvSpPr>
          <p:cNvPr id="559" name="Google Shape;559;p56"/>
          <p:cNvSpPr txBox="1"/>
          <p:nvPr>
            <p:ph idx="1" type="subTitle"/>
          </p:nvPr>
        </p:nvSpPr>
        <p:spPr>
          <a:xfrm>
            <a:off x="1643100" y="2881050"/>
            <a:ext cx="5857800" cy="4317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
              <a:t>Any questions?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rk mode gradients">
  <a:themeElements>
    <a:clrScheme name="Simple Light">
      <a:dk1>
        <a:srgbClr val="FFFFFF"/>
      </a:dk1>
      <a:lt1>
        <a:srgbClr val="000000"/>
      </a:lt1>
      <a:dk2>
        <a:srgbClr val="FF6234"/>
      </a:dk2>
      <a:lt2>
        <a:srgbClr val="AB4FF6"/>
      </a:lt2>
      <a:accent1>
        <a:srgbClr val="202124"/>
      </a:accent1>
      <a:accent2>
        <a:srgbClr val="F7F2F1"/>
      </a:accent2>
      <a:accent3>
        <a:srgbClr val="BABCC2"/>
      </a:accent3>
      <a:accent4>
        <a:srgbClr val="FCE5CD"/>
      </a:accent4>
      <a:accent5>
        <a:srgbClr val="FF5F79"/>
      </a:accent5>
      <a:accent6>
        <a:srgbClr val="D20972"/>
      </a:accent6>
      <a:hlink>
        <a:srgbClr val="3C78D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