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30279975" cy="42808525"/>
  <p:notesSz cx="6797675" cy="9926638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DCED"/>
    <a:srgbClr val="CAC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/>
    <p:restoredTop sz="94607"/>
  </p:normalViewPr>
  <p:slideViewPr>
    <p:cSldViewPr>
      <p:cViewPr varScale="1">
        <p:scale>
          <a:sx n="19" d="100"/>
          <a:sy n="19" d="100"/>
        </p:scale>
        <p:origin x="3928" y="408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968E-8C69-45DB-A237-BCB9D76C0F09}" type="datetimeFigureOut">
              <a:rPr lang="fr-FR" smtClean="0"/>
              <a:t>20/06/2023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06D64-EC76-45C8-B9AB-9C0F2345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47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4538"/>
            <a:ext cx="2632075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E748B-04A9-0943-94B2-1BADEB584342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164" y="13297446"/>
            <a:ext cx="25739648" cy="9177974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2554" y="24259108"/>
            <a:ext cx="21194868" cy="10938069"/>
          </a:xfrm>
        </p:spPr>
        <p:txBody>
          <a:bodyPr/>
          <a:lstStyle>
            <a:lvl1pPr marL="0" indent="0" algn="ctr">
              <a:buNone/>
              <a:defRPr/>
            </a:lvl1pPr>
            <a:lvl2pPr marL="662986" indent="0" algn="ctr">
              <a:buNone/>
              <a:defRPr/>
            </a:lvl2pPr>
            <a:lvl3pPr marL="1325971" indent="0" algn="ctr">
              <a:buNone/>
              <a:defRPr/>
            </a:lvl3pPr>
            <a:lvl4pPr marL="1988957" indent="0" algn="ctr">
              <a:buNone/>
              <a:defRPr/>
            </a:lvl4pPr>
            <a:lvl5pPr marL="2651943" indent="0" algn="ctr">
              <a:buNone/>
              <a:defRPr/>
            </a:lvl5pPr>
            <a:lvl6pPr marL="3314929" indent="0" algn="ctr">
              <a:buNone/>
              <a:defRPr/>
            </a:lvl6pPr>
            <a:lvl7pPr marL="3977914" indent="0" algn="ctr">
              <a:buNone/>
              <a:defRPr/>
            </a:lvl7pPr>
            <a:lvl8pPr marL="4640900" indent="0" algn="ctr">
              <a:buNone/>
              <a:defRPr/>
            </a:lvl8pPr>
            <a:lvl9pPr marL="5303886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F9103-A02B-B545-A1DF-9C9C3B53BC1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5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620A4-3C42-684F-B26E-32B610C725F1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5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575456" y="0"/>
            <a:ext cx="6434356" cy="38052022"/>
          </a:xfrm>
          <a:prstGeom prst="rect">
            <a:avLst/>
          </a:prstGeom>
        </p:spPr>
        <p:txBody>
          <a:bodyPr vert="eaVert"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70164" y="0"/>
            <a:ext cx="19091630" cy="380520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9CEC6-41A0-E747-AD4F-2943F5F64700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27057-8F4C-C541-BEAE-EA843218F2F4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2575" y="27507970"/>
            <a:ext cx="25737422" cy="8503192"/>
          </a:xfrm>
          <a:prstGeom prst="rect">
            <a:avLst/>
          </a:prstGeom>
        </p:spPr>
        <p:txBody>
          <a:bodyPr lIns="132597" tIns="66299" rIns="132597" bIns="66299" anchor="t"/>
          <a:lstStyle>
            <a:lvl1pPr algn="l">
              <a:defRPr sz="58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2575" y="18143604"/>
            <a:ext cx="25737422" cy="9364366"/>
          </a:xfrm>
        </p:spPr>
        <p:txBody>
          <a:bodyPr anchor="b"/>
          <a:lstStyle>
            <a:lvl1pPr marL="0" indent="0">
              <a:buNone/>
              <a:defRPr sz="2900"/>
            </a:lvl1pPr>
            <a:lvl2pPr marL="662986" indent="0">
              <a:buNone/>
              <a:defRPr sz="2600"/>
            </a:lvl2pPr>
            <a:lvl3pPr marL="1325971" indent="0">
              <a:buNone/>
              <a:defRPr sz="2300"/>
            </a:lvl3pPr>
            <a:lvl4pPr marL="1988957" indent="0">
              <a:buNone/>
              <a:defRPr sz="2000"/>
            </a:lvl4pPr>
            <a:lvl5pPr marL="2651943" indent="0">
              <a:buNone/>
              <a:defRPr sz="2000"/>
            </a:lvl5pPr>
            <a:lvl6pPr marL="3314929" indent="0">
              <a:buNone/>
              <a:defRPr sz="2000"/>
            </a:lvl6pPr>
            <a:lvl7pPr marL="3977914" indent="0">
              <a:buNone/>
              <a:defRPr sz="2000"/>
            </a:lvl7pPr>
            <a:lvl8pPr marL="4640900" indent="0">
              <a:buNone/>
              <a:defRPr sz="2000"/>
            </a:lvl8pPr>
            <a:lvl9pPr marL="5303886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5F821-1A40-874D-9149-870921B3392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70164" y="12367852"/>
            <a:ext cx="12761880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45706" y="12367852"/>
            <a:ext cx="12764106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0887A-4AA7-CA48-8DFF-3F19DF9B387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3" y="1715267"/>
            <a:ext cx="27253090" cy="7134754"/>
          </a:xfrm>
          <a:prstGeom prst="rect">
            <a:avLst/>
          </a:prstGeom>
        </p:spPr>
        <p:txBody>
          <a:bodyPr lIns="132597" tIns="66299" rIns="132597" bIns="66299"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443" y="9581429"/>
            <a:ext cx="13378386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443" y="13575852"/>
            <a:ext cx="13378386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472" y="9581429"/>
            <a:ext cx="13385062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472" y="13575852"/>
            <a:ext cx="13385062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13808-FF3C-644C-ACF3-C6E5FBE8D70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AA2C-0AD8-784D-BE8D-579D4BFFF8C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614809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132238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8137D-E752-FC48-8FEA-6597468D75DC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0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2" y="1703471"/>
            <a:ext cx="9962011" cy="7255083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236" y="1703470"/>
            <a:ext cx="16928297" cy="36537303"/>
          </a:xfrm>
        </p:spPr>
        <p:txBody>
          <a:bodyPr/>
          <a:lstStyle>
            <a:lvl1pPr>
              <a:defRPr sz="46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442" y="8958553"/>
            <a:ext cx="9962011" cy="29282219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C5191-D2ED-F84C-9257-0530A71945A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810" y="29966440"/>
            <a:ext cx="18167984" cy="3536704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810" y="3824550"/>
            <a:ext cx="18167984" cy="25686530"/>
          </a:xfrm>
        </p:spPr>
        <p:txBody>
          <a:bodyPr/>
          <a:lstStyle>
            <a:lvl1pPr marL="0" indent="0">
              <a:buNone/>
              <a:defRPr sz="4600"/>
            </a:lvl1pPr>
            <a:lvl2pPr marL="662986" indent="0">
              <a:buNone/>
              <a:defRPr sz="4100"/>
            </a:lvl2pPr>
            <a:lvl3pPr marL="1325971" indent="0">
              <a:buNone/>
              <a:defRPr sz="3500"/>
            </a:lvl3pPr>
            <a:lvl4pPr marL="1988957" indent="0">
              <a:buNone/>
              <a:defRPr sz="2900"/>
            </a:lvl4pPr>
            <a:lvl5pPr marL="2651943" indent="0">
              <a:buNone/>
              <a:defRPr sz="2900"/>
            </a:lvl5pPr>
            <a:lvl6pPr marL="3314929" indent="0">
              <a:buNone/>
              <a:defRPr sz="2900"/>
            </a:lvl6pPr>
            <a:lvl7pPr marL="3977914" indent="0">
              <a:buNone/>
              <a:defRPr sz="2900"/>
            </a:lvl7pPr>
            <a:lvl8pPr marL="4640900" indent="0">
              <a:buNone/>
              <a:defRPr sz="2900"/>
            </a:lvl8pPr>
            <a:lvl9pPr marL="5303886" indent="0">
              <a:buNone/>
              <a:defRPr sz="29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810" y="33503145"/>
            <a:ext cx="18167984" cy="5025472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1FD-F75C-6249-98BA-B26D0352989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64" y="12367852"/>
            <a:ext cx="25739648" cy="2568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64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824" y="39002853"/>
            <a:ext cx="9590328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0092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3971F9F-AC45-D34C-B6A5-6AD08EB9FF72}" type="slidenum">
              <a:rPr lang="fr-FR">
                <a:solidFill>
                  <a:srgbClr val="000000"/>
                </a:solidFill>
                <a:cs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17156530" y="29680361"/>
            <a:ext cx="1920532" cy="24326359"/>
          </a:xfrm>
          <a:prstGeom prst="rect">
            <a:avLst/>
          </a:prstGeom>
          <a:solidFill>
            <a:srgbClr val="C5C5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er 18"/>
          <p:cNvGrpSpPr/>
          <p:nvPr/>
        </p:nvGrpSpPr>
        <p:grpSpPr>
          <a:xfrm>
            <a:off x="1" y="40883275"/>
            <a:ext cx="6806039" cy="1920532"/>
            <a:chOff x="0" y="27508200"/>
            <a:chExt cx="4246563" cy="1292225"/>
          </a:xfrm>
        </p:grpSpPr>
        <p:sp>
          <p:nvSpPr>
            <p:cNvPr id="26" name="Rectangle 25"/>
            <p:cNvSpPr/>
            <p:nvPr userDrawn="1"/>
          </p:nvSpPr>
          <p:spPr bwMode="auto">
            <a:xfrm rot="16200000">
              <a:off x="61119" y="27447081"/>
              <a:ext cx="1292225" cy="1414463"/>
            </a:xfrm>
            <a:prstGeom prst="rect">
              <a:avLst/>
            </a:prstGeom>
            <a:solidFill>
              <a:srgbClr val="1C15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 userDrawn="1"/>
          </p:nvSpPr>
          <p:spPr bwMode="auto">
            <a:xfrm rot="16200000">
              <a:off x="1476375" y="27446288"/>
              <a:ext cx="1292225" cy="1416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 bwMode="auto">
            <a:xfrm rot="16200000">
              <a:off x="2892425" y="27446288"/>
              <a:ext cx="1292225" cy="1416050"/>
            </a:xfrm>
            <a:prstGeom prst="rect">
              <a:avLst/>
            </a:prstGeom>
            <a:solidFill>
              <a:srgbClr val="6D5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9336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+mj-lt"/>
          <a:ea typeface="+mj-ea"/>
          <a:cs typeface="+mj-cs"/>
        </a:defRPr>
      </a:lvl1pPr>
      <a:lvl2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2pPr>
      <a:lvl3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3pPr>
      <a:lvl4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4pPr>
      <a:lvl5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5pPr>
      <a:lvl6pPr marL="662986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6pPr>
      <a:lvl7pPr marL="1325971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7pPr>
      <a:lvl8pPr marL="1988957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8pPr>
      <a:lvl9pPr marL="2651943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9pPr>
    </p:titleStyle>
    <p:bodyStyle>
      <a:lvl1pPr marL="1565383" indent="-156538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3198" indent="-1305254" algn="l" defTabSz="4175889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+mn-ea"/>
        </a:defRPr>
      </a:lvl2pPr>
      <a:lvl3pPr marL="5221013" indent="-104512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8958" indent="-1045123" algn="l" defTabSz="4175889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96902" indent="-1045123" algn="l" defTabSz="4175889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10059887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722873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1385859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2048845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29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5971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8957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51943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14929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77914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4090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2"/>
            <a:ext cx="21473075" cy="5884285"/>
            <a:chOff x="0" y="0"/>
            <a:chExt cx="9648" cy="2494"/>
          </a:xfrm>
          <a:solidFill>
            <a:schemeClr val="bg1">
              <a:lumMod val="85000"/>
            </a:schemeClr>
          </a:solidFill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0" y="0"/>
              <a:ext cx="9648" cy="2494"/>
              <a:chOff x="0" y="0"/>
              <a:chExt cx="9648" cy="2494"/>
            </a:xfrm>
            <a:grpFill/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auto">
              <a:xfrm>
                <a:off x="2736" y="0"/>
                <a:ext cx="6912" cy="2494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01" cy="24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4224" y="0"/>
              <a:ext cx="5424" cy="10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35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3042" y="0"/>
            <a:ext cx="15063202" cy="5314903"/>
          </a:xfrm>
        </p:spPr>
        <p:txBody>
          <a:bodyPr anchor="ctr"/>
          <a:lstStyle/>
          <a:p>
            <a:pPr eaLnBrk="1" hangingPunct="1"/>
            <a:r>
              <a:rPr lang="fr-FR" sz="7500" dirty="0">
                <a:solidFill>
                  <a:srgbClr val="00458A"/>
                </a:solidFill>
              </a:rPr>
              <a:t>TITRE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6245175" y="41142806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2577" tIns="66288" rIns="132577" bIns="6628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0" y="-336240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2577" tIns="66288" rIns="132577" bIns="66288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8488373" y="41529549"/>
            <a:ext cx="9876602" cy="58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2577" tIns="66288" rIns="132577" bIns="66288" anchor="ctr">
            <a:prstTxWarp prst="textNoShape">
              <a:avLst/>
            </a:prstTxWarp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900" dirty="0" err="1">
                <a:solidFill>
                  <a:srgbClr val="6D505B"/>
                </a:solidFill>
                <a:cs typeface="Arial" charset="0"/>
              </a:rPr>
              <a:t>www.mines-paristech.fr</a:t>
            </a:r>
            <a:endParaRPr lang="fr-FR" sz="2900" dirty="0">
              <a:solidFill>
                <a:srgbClr val="6D505B"/>
              </a:solidFill>
              <a:cs typeface="Arial" charset="0"/>
            </a:endParaRPr>
          </a:p>
        </p:txBody>
      </p:sp>
      <p:pic>
        <p:nvPicPr>
          <p:cNvPr id="55" name="Picture 3" descr="D:\Users\gkarin\___PERSEE\AERES\____Presentation_F I N A L\Posters\flashcode-pers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1806" y="41045895"/>
            <a:ext cx="1523600" cy="1615144"/>
          </a:xfrm>
          <a:prstGeom prst="rect">
            <a:avLst/>
          </a:prstGeom>
          <a:noFill/>
        </p:spPr>
      </p:pic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6308807" y="4431787"/>
            <a:ext cx="15063202" cy="1766231"/>
          </a:xfrm>
          <a:prstGeom prst="rect">
            <a:avLst/>
          </a:prstGeom>
        </p:spPr>
        <p:txBody>
          <a:bodyPr lIns="132577" tIns="66288" rIns="132577" bIns="66288" anchor="ctr"/>
          <a:lstStyle>
            <a:lvl1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2pPr>
            <a:lvl3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3pPr>
            <a:lvl4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4pPr>
            <a:lvl5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5pPr>
            <a:lvl6pPr marL="4572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6pPr>
            <a:lvl7pPr marL="9144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7pPr>
            <a:lvl8pPr marL="13716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8pPr>
            <a:lvl9pPr marL="18288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9pPr>
          </a:lstStyle>
          <a:p>
            <a:pPr eaLnBrk="1" hangingPunct="1"/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Prénom Nom, Prénom Nom, …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61589" y="41117419"/>
            <a:ext cx="2131642" cy="144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68E18C-D639-4A47-9303-0E7AB8834F67}"/>
              </a:ext>
            </a:extLst>
          </p:cNvPr>
          <p:cNvSpPr txBox="1"/>
          <p:nvPr/>
        </p:nvSpPr>
        <p:spPr>
          <a:xfrm>
            <a:off x="598176" y="781717"/>
            <a:ext cx="503535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UE 14</a:t>
            </a:r>
          </a:p>
          <a:p>
            <a:r>
              <a:rPr lang="en-GB" sz="4800" dirty="0">
                <a:latin typeface="+mn-ea"/>
              </a:rPr>
              <a:t>Terre et </a:t>
            </a:r>
            <a:r>
              <a:rPr lang="en-GB" sz="4800" dirty="0" err="1">
                <a:latin typeface="+mn-ea"/>
              </a:rPr>
              <a:t>société</a:t>
            </a:r>
            <a:endParaRPr lang="en-GB" sz="4800" dirty="0">
              <a:latin typeface="+mn-ea"/>
            </a:endParaRPr>
          </a:p>
          <a:p>
            <a:r>
              <a:rPr lang="en-GB" sz="4800" dirty="0">
                <a:latin typeface="+mn-ea"/>
              </a:rPr>
              <a:t>Mini-</a:t>
            </a:r>
            <a:r>
              <a:rPr lang="en-GB" sz="4800" dirty="0" err="1">
                <a:latin typeface="+mn-ea"/>
              </a:rPr>
              <a:t>projet</a:t>
            </a:r>
            <a:endParaRPr lang="en-GB" sz="4800" dirty="0">
              <a:latin typeface="+mn-ea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2EE661-AA11-B442-88AA-DA8670BBECEC}"/>
              </a:ext>
            </a:extLst>
          </p:cNvPr>
          <p:cNvSpPr txBox="1"/>
          <p:nvPr/>
        </p:nvSpPr>
        <p:spPr>
          <a:xfrm>
            <a:off x="408819" y="3819271"/>
            <a:ext cx="523091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Projet N°XX</a:t>
            </a:r>
            <a:endParaRPr lang="en-GB" sz="4800" dirty="0">
              <a:latin typeface="+mn-ea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4D5E46-C61D-8225-0F26-BB57EE5D49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752"/>
          <a:stretch/>
        </p:blipFill>
        <p:spPr>
          <a:xfrm>
            <a:off x="21235623" y="1117684"/>
            <a:ext cx="8635533" cy="392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50868"/>
      </p:ext>
    </p:extLst>
  </p:cSld>
  <p:clrMapOvr>
    <a:masterClrMapping/>
  </p:clrMapOvr>
</p:sld>
</file>

<file path=ppt/theme/theme1.xml><?xml version="1.0" encoding="utf-8"?>
<a:theme xmlns:a="http://schemas.openxmlformats.org/drawingml/2006/main" name="1_IMT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-TELECOM-Poster-Modele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Institut-TELECOM-Poster-Mo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24</Words>
  <Application>Microsoft Macintosh PowerPoint</Application>
  <PresentationFormat>Personnalisé</PresentationFormat>
  <Paragraphs>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Bold</vt:lpstr>
      <vt:lpstr>Calibri</vt:lpstr>
      <vt:lpstr>ヒラギノ角ゴ Pro W3</vt:lpstr>
      <vt:lpstr>1_IMT_Poster_recherche</vt:lpstr>
      <vt:lpstr>TITRE</vt:lpstr>
    </vt:vector>
  </TitlesOfParts>
  <Company>MINES ParisTech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d’aide à la décision pour la mise en œuvre de la transition énergétique à l’échelle locale</dc:title>
  <dc:creator>Antoine ROGEAU</dc:creator>
  <cp:lastModifiedBy>Robin Girard</cp:lastModifiedBy>
  <cp:revision>9</cp:revision>
  <cp:lastPrinted>2018-05-31T13:14:17Z</cp:lastPrinted>
  <dcterms:created xsi:type="dcterms:W3CDTF">2018-05-30T11:30:53Z</dcterms:created>
  <dcterms:modified xsi:type="dcterms:W3CDTF">2023-06-20T06:48:35Z</dcterms:modified>
</cp:coreProperties>
</file>