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8" r:id="rId2"/>
  </p:sldIdLst>
  <p:sldSz cx="30279975" cy="42808525"/>
  <p:notesSz cx="6797675" cy="9926638"/>
  <p:defaultTextStyle>
    <a:defPPr>
      <a:defRPr lang="fr-FR"/>
    </a:defPPr>
    <a:lvl1pPr marL="0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82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83">
          <p15:clr>
            <a:srgbClr val="A4A3A4"/>
          </p15:clr>
        </p15:guide>
        <p15:guide id="2" pos="953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EDCED"/>
    <a:srgbClr val="CACAB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63"/>
    <p:restoredTop sz="94585"/>
  </p:normalViewPr>
  <p:slideViewPr>
    <p:cSldViewPr>
      <p:cViewPr varScale="1">
        <p:scale>
          <a:sx n="17" d="100"/>
          <a:sy n="17" d="100"/>
        </p:scale>
        <p:origin x="3496" y="296"/>
      </p:cViewPr>
      <p:guideLst>
        <p:guide orient="horz" pos="13483"/>
        <p:guide pos="953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50444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01968E-8C69-45DB-A237-BCB9D76C0F09}" type="datetimeFigureOut">
              <a:rPr lang="fr-FR" smtClean="0"/>
              <a:t>04/12/2023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2082800" y="744538"/>
            <a:ext cx="263207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50444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206D64-EC76-45C8-B9AB-9C0F2345D6EA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04708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1pPr>
    <a:lvl2pPr marL="2088215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2pPr>
    <a:lvl3pPr marL="417643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3pPr>
    <a:lvl4pPr marL="626464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4pPr>
    <a:lvl5pPr marL="8352861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5pPr>
    <a:lvl6pPr marL="10441076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6pPr>
    <a:lvl7pPr marL="1252929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7pPr>
    <a:lvl8pPr marL="14617507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8pPr>
    <a:lvl9pPr marL="16705722" algn="l" defTabSz="4176431" rtl="0" eaLnBrk="1" latinLnBrk="0" hangingPunct="1">
      <a:defRPr sz="55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>
          <a:xfrm>
            <a:off x="2082800" y="744538"/>
            <a:ext cx="2632075" cy="3722687"/>
          </a:xfrm>
        </p:spPr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B0E748B-04A9-0943-94B2-1BADEB584342}" type="slidenum">
              <a:rPr lang="fr-FR" smtClean="0">
                <a:solidFill>
                  <a:prstClr val="black"/>
                </a:solidFill>
              </a:rPr>
              <a:pPr>
                <a:defRPr/>
              </a:pPr>
              <a:t>1</a:t>
            </a:fld>
            <a:endParaRPr lang="fr-FR">
              <a:solidFill>
                <a:prstClr val="black"/>
              </a:solidFill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2270164" y="13297446"/>
            <a:ext cx="25739648" cy="9177974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4542554" y="24259108"/>
            <a:ext cx="21194868" cy="10938069"/>
          </a:xfrm>
        </p:spPr>
        <p:txBody>
          <a:bodyPr/>
          <a:lstStyle>
            <a:lvl1pPr marL="0" indent="0" algn="ctr">
              <a:buNone/>
              <a:defRPr/>
            </a:lvl1pPr>
            <a:lvl2pPr marL="662986" indent="0" algn="ctr">
              <a:buNone/>
              <a:defRPr/>
            </a:lvl2pPr>
            <a:lvl3pPr marL="1325971" indent="0" algn="ctr">
              <a:buNone/>
              <a:defRPr/>
            </a:lvl3pPr>
            <a:lvl4pPr marL="1988957" indent="0" algn="ctr">
              <a:buNone/>
              <a:defRPr/>
            </a:lvl4pPr>
            <a:lvl5pPr marL="2651943" indent="0" algn="ctr">
              <a:buNone/>
              <a:defRPr/>
            </a:lvl5pPr>
            <a:lvl6pPr marL="3314929" indent="0" algn="ctr">
              <a:buNone/>
              <a:defRPr/>
            </a:lvl6pPr>
            <a:lvl7pPr marL="3977914" indent="0" algn="ctr">
              <a:buNone/>
              <a:defRPr/>
            </a:lvl7pPr>
            <a:lvl8pPr marL="4640900" indent="0" algn="ctr">
              <a:buNone/>
              <a:defRPr/>
            </a:lvl8pPr>
            <a:lvl9pPr marL="5303886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8F9103-A02B-B545-A1DF-9C9C3B53BC1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352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5620A4-3C42-684F-B26E-32B610C725F1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15517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21575456" y="0"/>
            <a:ext cx="6434356" cy="38052022"/>
          </a:xfrm>
          <a:prstGeom prst="rect">
            <a:avLst/>
          </a:prstGeom>
        </p:spPr>
        <p:txBody>
          <a:bodyPr vert="eaVert"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2270164" y="0"/>
            <a:ext cx="19091630" cy="38052022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79CEC6-41A0-E747-AD4F-2943F5F64700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899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C27057-8F4C-C541-BEAE-EA843218F2F4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1481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-têt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392575" y="27507970"/>
            <a:ext cx="25737422" cy="8503192"/>
          </a:xfrm>
          <a:prstGeom prst="rect">
            <a:avLst/>
          </a:prstGeom>
        </p:spPr>
        <p:txBody>
          <a:bodyPr lIns="132597" tIns="66299" rIns="132597" bIns="66299" anchor="t"/>
          <a:lstStyle>
            <a:lvl1pPr algn="l">
              <a:defRPr sz="5800" b="1" cap="all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2392575" y="18143604"/>
            <a:ext cx="25737422" cy="9364366"/>
          </a:xfrm>
        </p:spPr>
        <p:txBody>
          <a:bodyPr anchor="b"/>
          <a:lstStyle>
            <a:lvl1pPr marL="0" indent="0">
              <a:buNone/>
              <a:defRPr sz="2900"/>
            </a:lvl1pPr>
            <a:lvl2pPr marL="662986" indent="0">
              <a:buNone/>
              <a:defRPr sz="2600"/>
            </a:lvl2pPr>
            <a:lvl3pPr marL="1325971" indent="0">
              <a:buNone/>
              <a:defRPr sz="2300"/>
            </a:lvl3pPr>
            <a:lvl4pPr marL="1988957" indent="0">
              <a:buNone/>
              <a:defRPr sz="2000"/>
            </a:lvl4pPr>
            <a:lvl5pPr marL="2651943" indent="0">
              <a:buNone/>
              <a:defRPr sz="2000"/>
            </a:lvl5pPr>
            <a:lvl6pPr marL="3314929" indent="0">
              <a:buNone/>
              <a:defRPr sz="2000"/>
            </a:lvl6pPr>
            <a:lvl7pPr marL="3977914" indent="0">
              <a:buNone/>
              <a:defRPr sz="2000"/>
            </a:lvl7pPr>
            <a:lvl8pPr marL="4640900" indent="0">
              <a:buNone/>
              <a:defRPr sz="2000"/>
            </a:lvl8pPr>
            <a:lvl9pPr marL="5303886" indent="0">
              <a:buNone/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565F821-1A40-874D-9149-870921B3392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14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2270164" y="12367852"/>
            <a:ext cx="12761880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245706" y="12367852"/>
            <a:ext cx="12764106" cy="25684171"/>
          </a:xfrm>
        </p:spPr>
        <p:txBody>
          <a:bodyPr/>
          <a:lstStyle>
            <a:lvl1pPr>
              <a:defRPr sz="4100"/>
            </a:lvl1pPr>
            <a:lvl2pPr>
              <a:defRPr sz="3500"/>
            </a:lvl2pPr>
            <a:lvl3pPr>
              <a:defRPr sz="2900"/>
            </a:lvl3pPr>
            <a:lvl4pPr>
              <a:defRPr sz="2600"/>
            </a:lvl4pPr>
            <a:lvl5pPr>
              <a:defRPr sz="2600"/>
            </a:lvl5pPr>
            <a:lvl6pPr>
              <a:defRPr sz="2600"/>
            </a:lvl6pPr>
            <a:lvl7pPr>
              <a:defRPr sz="2600"/>
            </a:lvl7pPr>
            <a:lvl8pPr>
              <a:defRPr sz="2600"/>
            </a:lvl8pPr>
            <a:lvl9pPr>
              <a:defRPr sz="2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540887A-4AA7-CA48-8DFF-3F19DF9B387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19374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3" y="1715267"/>
            <a:ext cx="27253090" cy="7134754"/>
          </a:xfrm>
          <a:prstGeom prst="rect">
            <a:avLst/>
          </a:prstGeom>
        </p:spPr>
        <p:txBody>
          <a:bodyPr lIns="132597" tIns="66299" rIns="132597" bIns="66299"/>
          <a:lstStyle>
            <a:lvl1pPr>
              <a:defRPr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513443" y="9581429"/>
            <a:ext cx="13378386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1513443" y="13575852"/>
            <a:ext cx="13378386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15381472" y="9581429"/>
            <a:ext cx="13385062" cy="3994423"/>
          </a:xfrm>
        </p:spPr>
        <p:txBody>
          <a:bodyPr anchor="b"/>
          <a:lstStyle>
            <a:lvl1pPr marL="0" indent="0">
              <a:buNone/>
              <a:defRPr sz="3500" b="1"/>
            </a:lvl1pPr>
            <a:lvl2pPr marL="662986" indent="0">
              <a:buNone/>
              <a:defRPr sz="2900" b="1"/>
            </a:lvl2pPr>
            <a:lvl3pPr marL="1325971" indent="0">
              <a:buNone/>
              <a:defRPr sz="2600" b="1"/>
            </a:lvl3pPr>
            <a:lvl4pPr marL="1988957" indent="0">
              <a:buNone/>
              <a:defRPr sz="2300" b="1"/>
            </a:lvl4pPr>
            <a:lvl5pPr marL="2651943" indent="0">
              <a:buNone/>
              <a:defRPr sz="2300" b="1"/>
            </a:lvl5pPr>
            <a:lvl6pPr marL="3314929" indent="0">
              <a:buNone/>
              <a:defRPr sz="2300" b="1"/>
            </a:lvl6pPr>
            <a:lvl7pPr marL="3977914" indent="0">
              <a:buNone/>
              <a:defRPr sz="2300" b="1"/>
            </a:lvl7pPr>
            <a:lvl8pPr marL="4640900" indent="0">
              <a:buNone/>
              <a:defRPr sz="2300" b="1"/>
            </a:lvl8pPr>
            <a:lvl9pPr marL="5303886" indent="0">
              <a:buNone/>
              <a:defRPr sz="23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15381472" y="13575852"/>
            <a:ext cx="13385062" cy="24664921"/>
          </a:xfrm>
        </p:spPr>
        <p:txBody>
          <a:bodyPr/>
          <a:lstStyle>
            <a:lvl1pPr>
              <a:defRPr sz="3500"/>
            </a:lvl1pPr>
            <a:lvl2pPr>
              <a:defRPr sz="2900"/>
            </a:lvl2pPr>
            <a:lvl3pPr>
              <a:defRPr sz="26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BB13808-FF3C-644C-ACF3-C6E5FBE8D70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725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303042" y="0"/>
            <a:ext cx="15063202" cy="5889003"/>
          </a:xfrm>
          <a:prstGeom prst="rect">
            <a:avLst/>
          </a:prstGeom>
        </p:spPr>
        <p:txBody>
          <a:bodyPr lIns="132597" tIns="66299" rIns="132597" bIns="66299"/>
          <a:lstStyle/>
          <a:p>
            <a:r>
              <a:rPr lang="fr-FR"/>
              <a:t>Cliquez et modifiez le titre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C6AA2C-0AD8-784D-BE8D-579D4BFFF8C2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Espace réservé du texte 6"/>
          <p:cNvSpPr>
            <a:spLocks noGrp="1"/>
          </p:cNvSpPr>
          <p:nvPr>
            <p:ph type="body" sz="quarter" idx="13"/>
          </p:nvPr>
        </p:nvSpPr>
        <p:spPr>
          <a:xfrm>
            <a:off x="1614809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space réservé du texte 6"/>
          <p:cNvSpPr>
            <a:spLocks noGrp="1"/>
          </p:cNvSpPr>
          <p:nvPr>
            <p:ph type="body" sz="quarter" idx="14"/>
          </p:nvPr>
        </p:nvSpPr>
        <p:spPr>
          <a:xfrm>
            <a:off x="1322388" y="7875588"/>
            <a:ext cx="13068000" cy="29522737"/>
          </a:xfrm>
        </p:spPr>
        <p:txBody>
          <a:bodyPr/>
          <a:lstStyle>
            <a:lvl1pPr algn="l">
              <a:defRPr sz="10200"/>
            </a:lvl1pPr>
            <a:lvl2pPr algn="l">
              <a:defRPr sz="9600"/>
            </a:lvl2pPr>
            <a:lvl3pPr algn="l">
              <a:defRPr sz="8800"/>
            </a:lvl3pPr>
            <a:lvl4pPr algn="l">
              <a:defRPr sz="8000"/>
            </a:lvl4pPr>
            <a:lvl5pPr algn="l">
              <a:defRPr sz="8000"/>
            </a:lvl5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294422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38137D-E752-FC48-8FEA-6597468D75DC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702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513442" y="1703471"/>
            <a:ext cx="9962011" cy="7255083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1838236" y="1703470"/>
            <a:ext cx="16928297" cy="36537303"/>
          </a:xfrm>
        </p:spPr>
        <p:txBody>
          <a:bodyPr/>
          <a:lstStyle>
            <a:lvl1pPr>
              <a:defRPr sz="4600"/>
            </a:lvl1pPr>
            <a:lvl2pPr>
              <a:defRPr sz="4100"/>
            </a:lvl2pPr>
            <a:lvl3pPr>
              <a:defRPr sz="3500"/>
            </a:lvl3pPr>
            <a:lvl4pPr>
              <a:defRPr sz="2900"/>
            </a:lvl4pPr>
            <a:lvl5pPr>
              <a:defRPr sz="2900"/>
            </a:lvl5pPr>
            <a:lvl6pPr>
              <a:defRPr sz="2900"/>
            </a:lvl6pPr>
            <a:lvl7pPr>
              <a:defRPr sz="2900"/>
            </a:lvl7pPr>
            <a:lvl8pPr>
              <a:defRPr sz="2900"/>
            </a:lvl8pPr>
            <a:lvl9pPr>
              <a:defRPr sz="29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513442" y="8958553"/>
            <a:ext cx="9962011" cy="29282219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9C5191-D2ED-F84C-9257-0530A71945A8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3771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935810" y="29966440"/>
            <a:ext cx="18167984" cy="3536704"/>
          </a:xfrm>
          <a:prstGeom prst="rect">
            <a:avLst/>
          </a:prstGeom>
        </p:spPr>
        <p:txBody>
          <a:bodyPr lIns="132597" tIns="66299" rIns="132597" bIns="66299" anchor="b"/>
          <a:lstStyle>
            <a:lvl1pPr algn="l">
              <a:defRPr sz="2900" b="1"/>
            </a:lvl1pPr>
          </a:lstStyle>
          <a:p>
            <a:r>
              <a:rPr lang="fr-FR"/>
              <a:t>Cliquez et modifiez le titre</a:t>
            </a:r>
          </a:p>
        </p:txBody>
      </p:sp>
      <p:sp>
        <p:nvSpPr>
          <p:cNvPr id="3" name="Espace réservé pour une image  2"/>
          <p:cNvSpPr>
            <a:spLocks noGrp="1"/>
          </p:cNvSpPr>
          <p:nvPr>
            <p:ph type="pic" idx="1"/>
          </p:nvPr>
        </p:nvSpPr>
        <p:spPr>
          <a:xfrm>
            <a:off x="5935810" y="3824550"/>
            <a:ext cx="18167984" cy="25686530"/>
          </a:xfrm>
        </p:spPr>
        <p:txBody>
          <a:bodyPr/>
          <a:lstStyle>
            <a:lvl1pPr marL="0" indent="0">
              <a:buNone/>
              <a:defRPr sz="4600"/>
            </a:lvl1pPr>
            <a:lvl2pPr marL="662986" indent="0">
              <a:buNone/>
              <a:defRPr sz="4100"/>
            </a:lvl2pPr>
            <a:lvl3pPr marL="1325971" indent="0">
              <a:buNone/>
              <a:defRPr sz="3500"/>
            </a:lvl3pPr>
            <a:lvl4pPr marL="1988957" indent="0">
              <a:buNone/>
              <a:defRPr sz="2900"/>
            </a:lvl4pPr>
            <a:lvl5pPr marL="2651943" indent="0">
              <a:buNone/>
              <a:defRPr sz="2900"/>
            </a:lvl5pPr>
            <a:lvl6pPr marL="3314929" indent="0">
              <a:buNone/>
              <a:defRPr sz="2900"/>
            </a:lvl6pPr>
            <a:lvl7pPr marL="3977914" indent="0">
              <a:buNone/>
              <a:defRPr sz="2900"/>
            </a:lvl7pPr>
            <a:lvl8pPr marL="4640900" indent="0">
              <a:buNone/>
              <a:defRPr sz="2900"/>
            </a:lvl8pPr>
            <a:lvl9pPr marL="5303886" indent="0">
              <a:buNone/>
              <a:defRPr sz="29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935810" y="33503145"/>
            <a:ext cx="18167984" cy="5025472"/>
          </a:xfrm>
        </p:spPr>
        <p:txBody>
          <a:bodyPr/>
          <a:lstStyle>
            <a:lvl1pPr marL="0" indent="0">
              <a:buNone/>
              <a:defRPr sz="2000"/>
            </a:lvl1pPr>
            <a:lvl2pPr marL="662986" indent="0">
              <a:buNone/>
              <a:defRPr sz="1700"/>
            </a:lvl2pPr>
            <a:lvl3pPr marL="1325971" indent="0">
              <a:buNone/>
              <a:defRPr sz="1500"/>
            </a:lvl3pPr>
            <a:lvl4pPr marL="1988957" indent="0">
              <a:buNone/>
              <a:defRPr sz="1300"/>
            </a:lvl4pPr>
            <a:lvl5pPr marL="2651943" indent="0">
              <a:buNone/>
              <a:defRPr sz="1300"/>
            </a:lvl5pPr>
            <a:lvl6pPr marL="3314929" indent="0">
              <a:buNone/>
              <a:defRPr sz="1300"/>
            </a:lvl6pPr>
            <a:lvl7pPr marL="3977914" indent="0">
              <a:buNone/>
              <a:defRPr sz="1300"/>
            </a:lvl7pPr>
            <a:lvl8pPr marL="4640900" indent="0">
              <a:buNone/>
              <a:defRPr sz="1300"/>
            </a:lvl8pPr>
            <a:lvl9pPr marL="5303886" indent="0">
              <a:buNone/>
              <a:defRPr sz="13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255D1FD-F75C-6249-98BA-B26D0352989A}" type="slidenum">
              <a:rPr lang="fr-FR">
                <a:solidFill>
                  <a:srgbClr val="000000"/>
                </a:solidFill>
              </a:rPr>
              <a:pPr>
                <a:defRPr/>
              </a:pPr>
              <a:t>‹N°›</a:t>
            </a:fld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711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270164" y="12367852"/>
            <a:ext cx="25739648" cy="25684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70164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0344824" y="39002853"/>
            <a:ext cx="9590328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ct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21700092" y="39002853"/>
            <a:ext cx="6309720" cy="28548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7642" tIns="208820" rIns="417642" bIns="208820" numCol="1" anchor="t" anchorCtr="0" compatLnSpc="1">
            <a:prstTxWarp prst="textNoShape">
              <a:avLst/>
            </a:prstTxWarp>
          </a:bodyPr>
          <a:lstStyle>
            <a:lvl1pPr algn="r">
              <a:defRPr sz="6400"/>
            </a:lvl1pPr>
          </a:lstStyle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fld id="{B3971F9F-AC45-D34C-B6A5-6AD08EB9FF72}" type="slidenum">
              <a:rPr lang="fr-FR">
                <a:solidFill>
                  <a:srgbClr val="000000"/>
                </a:solidFill>
                <a:cs typeface="Arial" charset="0"/>
              </a:rPr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t>‹N°›</a:t>
            </a:fld>
            <a:endParaRPr lang="fr-FR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29" name="Rectangle 28"/>
          <p:cNvSpPr/>
          <p:nvPr/>
        </p:nvSpPr>
        <p:spPr bwMode="auto">
          <a:xfrm rot="16200000">
            <a:off x="17156530" y="29680361"/>
            <a:ext cx="1920532" cy="24326359"/>
          </a:xfrm>
          <a:prstGeom prst="rect">
            <a:avLst/>
          </a:prstGeom>
          <a:solidFill>
            <a:srgbClr val="C5C5C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9" name="Grouper 18"/>
          <p:cNvGrpSpPr/>
          <p:nvPr/>
        </p:nvGrpSpPr>
        <p:grpSpPr>
          <a:xfrm>
            <a:off x="1" y="40883275"/>
            <a:ext cx="6806039" cy="1920532"/>
            <a:chOff x="0" y="27508200"/>
            <a:chExt cx="4246563" cy="1292225"/>
          </a:xfrm>
        </p:grpSpPr>
        <p:sp>
          <p:nvSpPr>
            <p:cNvPr id="26" name="Rectangle 25"/>
            <p:cNvSpPr/>
            <p:nvPr userDrawn="1"/>
          </p:nvSpPr>
          <p:spPr bwMode="auto">
            <a:xfrm rot="16200000">
              <a:off x="61119" y="27447081"/>
              <a:ext cx="1292225" cy="1414463"/>
            </a:xfrm>
            <a:prstGeom prst="rect">
              <a:avLst/>
            </a:prstGeom>
            <a:solidFill>
              <a:srgbClr val="1C1599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 userDrawn="1"/>
          </p:nvSpPr>
          <p:spPr bwMode="auto">
            <a:xfrm rot="16200000">
              <a:off x="1476375" y="27446288"/>
              <a:ext cx="1292225" cy="1416050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 userDrawn="1"/>
          </p:nvSpPr>
          <p:spPr bwMode="auto">
            <a:xfrm rot="16200000">
              <a:off x="2892425" y="27446288"/>
              <a:ext cx="1292225" cy="1416050"/>
            </a:xfrm>
            <a:prstGeom prst="rect">
              <a:avLst/>
            </a:prstGeom>
            <a:solidFill>
              <a:srgbClr val="6D504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933679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+mj-lt"/>
          <a:ea typeface="+mj-ea"/>
          <a:cs typeface="+mj-cs"/>
        </a:defRPr>
      </a:lvl1pPr>
      <a:lvl2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2pPr>
      <a:lvl3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3pPr>
      <a:lvl4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4pPr>
      <a:lvl5pPr algn="l" defTabSz="4175889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5pPr>
      <a:lvl6pPr marL="662986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6pPr>
      <a:lvl7pPr marL="1325971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7pPr>
      <a:lvl8pPr marL="1988957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8pPr>
      <a:lvl9pPr marL="2651943" algn="l" defTabSz="4175889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Arial Bold" pitchFamily="80" charset="0"/>
          <a:ea typeface="ヒラギノ角ゴ Pro W3" charset="-128"/>
          <a:cs typeface="ヒラギノ角ゴ Pro W3" charset="-128"/>
        </a:defRPr>
      </a:lvl9pPr>
    </p:titleStyle>
    <p:bodyStyle>
      <a:lvl1pPr marL="1565383" indent="-156538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4600">
          <a:solidFill>
            <a:schemeClr val="tx1"/>
          </a:solidFill>
          <a:latin typeface="+mn-lt"/>
          <a:ea typeface="+mn-ea"/>
          <a:cs typeface="+mn-cs"/>
        </a:defRPr>
      </a:lvl1pPr>
      <a:lvl2pPr marL="3393198" indent="-1305254" algn="l" defTabSz="4175889" rtl="0" eaLnBrk="0" fontAlgn="base" hangingPunct="0">
        <a:spcBef>
          <a:spcPct val="20000"/>
        </a:spcBef>
        <a:spcAft>
          <a:spcPct val="0"/>
        </a:spcAft>
        <a:buChar char="–"/>
        <a:defRPr sz="12800">
          <a:solidFill>
            <a:schemeClr val="tx1"/>
          </a:solidFill>
          <a:latin typeface="+mn-lt"/>
          <a:ea typeface="+mn-ea"/>
        </a:defRPr>
      </a:lvl2pPr>
      <a:lvl3pPr marL="5221013" indent="-1045123" algn="l" defTabSz="4175889" rtl="0" eaLnBrk="0" fontAlgn="base" hangingPunct="0">
        <a:spcBef>
          <a:spcPct val="20000"/>
        </a:spcBef>
        <a:spcAft>
          <a:spcPct val="0"/>
        </a:spcAft>
        <a:buChar char="•"/>
        <a:defRPr sz="11000">
          <a:solidFill>
            <a:schemeClr val="tx1"/>
          </a:solidFill>
          <a:latin typeface="+mn-lt"/>
          <a:ea typeface="+mn-ea"/>
        </a:defRPr>
      </a:lvl3pPr>
      <a:lvl4pPr marL="7308958" indent="-1045123" algn="l" defTabSz="4175889" rtl="0" eaLnBrk="0" fontAlgn="base" hangingPunct="0">
        <a:spcBef>
          <a:spcPct val="20000"/>
        </a:spcBef>
        <a:spcAft>
          <a:spcPct val="0"/>
        </a:spcAft>
        <a:buChar char="–"/>
        <a:defRPr sz="9100">
          <a:solidFill>
            <a:schemeClr val="tx1"/>
          </a:solidFill>
          <a:latin typeface="+mn-lt"/>
          <a:ea typeface="+mn-ea"/>
        </a:defRPr>
      </a:lvl4pPr>
      <a:lvl5pPr marL="9396902" indent="-1045123" algn="l" defTabSz="4175889" rtl="0" eaLnBrk="0" fontAlgn="base" hangingPunct="0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5pPr>
      <a:lvl6pPr marL="10059887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6pPr>
      <a:lvl7pPr marL="10722873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7pPr>
      <a:lvl8pPr marL="11385859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8pPr>
      <a:lvl9pPr marL="12048845" indent="-1045123" algn="l" defTabSz="4175889" rtl="0" fontAlgn="base">
        <a:spcBef>
          <a:spcPct val="20000"/>
        </a:spcBef>
        <a:spcAft>
          <a:spcPct val="0"/>
        </a:spcAft>
        <a:buChar char="»"/>
        <a:defRPr sz="91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fr-FR"/>
      </a:defPPr>
      <a:lvl1pPr marL="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29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5971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8957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51943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14929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77914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40900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303886" algn="l" defTabSz="662986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1"/>
          <p:cNvGrpSpPr>
            <a:grpSpLocks/>
          </p:cNvGrpSpPr>
          <p:nvPr/>
        </p:nvGrpSpPr>
        <p:grpSpPr bwMode="auto">
          <a:xfrm>
            <a:off x="0" y="2"/>
            <a:ext cx="21473075" cy="5884285"/>
            <a:chOff x="0" y="0"/>
            <a:chExt cx="9648" cy="2494"/>
          </a:xfrm>
          <a:solidFill>
            <a:schemeClr val="bg1">
              <a:lumMod val="85000"/>
            </a:schemeClr>
          </a:solidFill>
        </p:grpSpPr>
        <p:grpSp>
          <p:nvGrpSpPr>
            <p:cNvPr id="3" name="Group 10"/>
            <p:cNvGrpSpPr>
              <a:grpSpLocks/>
            </p:cNvGrpSpPr>
            <p:nvPr/>
          </p:nvGrpSpPr>
          <p:grpSpPr bwMode="auto">
            <a:xfrm>
              <a:off x="0" y="0"/>
              <a:ext cx="9648" cy="2494"/>
              <a:chOff x="0" y="0"/>
              <a:chExt cx="9648" cy="2494"/>
            </a:xfrm>
            <a:grpFill/>
          </p:grpSpPr>
          <p:sp>
            <p:nvSpPr>
              <p:cNvPr id="77" name="AutoShape 8"/>
              <p:cNvSpPr>
                <a:spLocks noChangeArrowheads="1"/>
              </p:cNvSpPr>
              <p:nvPr/>
            </p:nvSpPr>
            <p:spPr bwMode="auto">
              <a:xfrm>
                <a:off x="2736" y="0"/>
                <a:ext cx="6912" cy="2494"/>
              </a:xfrm>
              <a:prstGeom prst="roundRect">
                <a:avLst>
                  <a:gd name="adj" fmla="val 16667"/>
                </a:avLst>
              </a:prstGeom>
              <a:grpFill/>
              <a:ln w="9525">
                <a:noFill/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>
                  <a:solidFill>
                    <a:srgbClr val="000000"/>
                  </a:solidFill>
                  <a:cs typeface="Arial" charset="0"/>
                </a:endParaRPr>
              </a:p>
            </p:txBody>
          </p:sp>
          <p:sp>
            <p:nvSpPr>
              <p:cNvPr id="78" name="Rectangle 9"/>
              <p:cNvSpPr>
                <a:spLocks noChangeArrowheads="1"/>
              </p:cNvSpPr>
              <p:nvPr/>
            </p:nvSpPr>
            <p:spPr bwMode="auto">
              <a:xfrm>
                <a:off x="0" y="0"/>
                <a:ext cx="3401" cy="2494"/>
              </a:xfrm>
              <a:prstGeom prst="rect">
                <a:avLst/>
              </a:prstGeom>
              <a:grpFill/>
              <a:ln w="9525">
                <a:noFill/>
                <a:miter lim="800000"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endParaRPr lang="fr-FR" sz="3500" dirty="0">
                  <a:solidFill>
                    <a:srgbClr val="000000"/>
                  </a:solidFill>
                  <a:cs typeface="Arial" charset="0"/>
                </a:endParaRPr>
              </a:p>
            </p:txBody>
          </p:sp>
        </p:grpSp>
        <p:sp>
          <p:nvSpPr>
            <p:cNvPr id="59" name="Rectangle 19"/>
            <p:cNvSpPr>
              <a:spLocks noChangeArrowheads="1"/>
            </p:cNvSpPr>
            <p:nvPr/>
          </p:nvSpPr>
          <p:spPr bwMode="auto">
            <a:xfrm>
              <a:off x="4224" y="0"/>
              <a:ext cx="5424" cy="1056"/>
            </a:xfrm>
            <a:prstGeom prst="rect">
              <a:avLst/>
            </a:prstGeom>
            <a:grpFill/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defTabSz="914400"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fr-FR" sz="3500">
                <a:solidFill>
                  <a:srgbClr val="000000"/>
                </a:solidFill>
                <a:cs typeface="Arial" charset="0"/>
              </a:endParaRPr>
            </a:p>
          </p:txBody>
        </p:sp>
      </p:grpSp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303042" y="0"/>
            <a:ext cx="15063202" cy="5314903"/>
          </a:xfrm>
        </p:spPr>
        <p:txBody>
          <a:bodyPr anchor="ctr"/>
          <a:lstStyle/>
          <a:p>
            <a:pPr eaLnBrk="1" hangingPunct="1"/>
            <a:r>
              <a:rPr lang="fr-FR" sz="7500" dirty="0">
                <a:solidFill>
                  <a:srgbClr val="00458A"/>
                </a:solidFill>
              </a:rPr>
              <a:t>TITRE</a:t>
            </a:r>
          </a:p>
        </p:txBody>
      </p:sp>
      <p:sp>
        <p:nvSpPr>
          <p:cNvPr id="14339" name="Rectangle 5"/>
          <p:cNvSpPr>
            <a:spLocks noChangeArrowheads="1"/>
          </p:cNvSpPr>
          <p:nvPr/>
        </p:nvSpPr>
        <p:spPr bwMode="auto">
          <a:xfrm>
            <a:off x="6245175" y="41142806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32577" tIns="66288" rIns="132577" bIns="66288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0" y="-336240"/>
            <a:ext cx="267808" cy="6724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132577" tIns="66288" rIns="132577" bIns="66288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fr-FR" sz="350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54" name="Text Box 4"/>
          <p:cNvSpPr txBox="1">
            <a:spLocks noChangeArrowheads="1"/>
          </p:cNvSpPr>
          <p:nvPr/>
        </p:nvSpPr>
        <p:spPr bwMode="auto">
          <a:xfrm>
            <a:off x="18488373" y="41529549"/>
            <a:ext cx="9876602" cy="5801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32577" tIns="66288" rIns="132577" bIns="66288" anchor="ctr">
            <a:prstTxWarp prst="textNoShape">
              <a:avLst/>
            </a:prstTxWarp>
            <a:spAutoFit/>
          </a:bodyPr>
          <a:lstStyle/>
          <a:p>
            <a:pPr algn="r"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fr-FR" sz="2900" dirty="0" err="1">
                <a:solidFill>
                  <a:srgbClr val="6D505B"/>
                </a:solidFill>
                <a:cs typeface="Arial" charset="0"/>
              </a:rPr>
              <a:t>www.mines-paristech.fr</a:t>
            </a:r>
            <a:endParaRPr lang="fr-FR" sz="2900" dirty="0">
              <a:solidFill>
                <a:srgbClr val="6D505B"/>
              </a:solidFill>
              <a:cs typeface="Arial" charset="0"/>
            </a:endParaRPr>
          </a:p>
        </p:txBody>
      </p:sp>
      <p:pic>
        <p:nvPicPr>
          <p:cNvPr id="55" name="Picture 3" descr="D:\Users\gkarin\___PERSEE\AERES\____Presentation_F I N A L\Posters\flashcode-perse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41806" y="41045895"/>
            <a:ext cx="1523600" cy="1615144"/>
          </a:xfrm>
          <a:prstGeom prst="rect">
            <a:avLst/>
          </a:prstGeom>
          <a:noFill/>
        </p:spPr>
      </p:pic>
      <p:sp>
        <p:nvSpPr>
          <p:cNvPr id="57" name="Rectangle 2"/>
          <p:cNvSpPr txBox="1">
            <a:spLocks noChangeArrowheads="1"/>
          </p:cNvSpPr>
          <p:nvPr/>
        </p:nvSpPr>
        <p:spPr>
          <a:xfrm>
            <a:off x="6308807" y="4431787"/>
            <a:ext cx="15063202" cy="1766231"/>
          </a:xfrm>
          <a:prstGeom prst="rect">
            <a:avLst/>
          </a:prstGeom>
        </p:spPr>
        <p:txBody>
          <a:bodyPr lIns="132577" tIns="66288" rIns="132577" bIns="66288" anchor="ctr"/>
          <a:lstStyle>
            <a:lvl1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2pPr>
            <a:lvl3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3pPr>
            <a:lvl4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4pPr>
            <a:lvl5pPr algn="l" defTabSz="2879725" rtl="0" eaLnBrk="0" fontAlgn="base" hangingPunct="0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5pPr>
            <a:lvl6pPr marL="4572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6pPr>
            <a:lvl7pPr marL="9144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7pPr>
            <a:lvl8pPr marL="13716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8pPr>
            <a:lvl9pPr marL="1828800" algn="l" defTabSz="2879725" rtl="0" fontAlgn="base">
              <a:spcBef>
                <a:spcPct val="0"/>
              </a:spcBef>
              <a:spcAft>
                <a:spcPct val="0"/>
              </a:spcAft>
              <a:defRPr sz="5700">
                <a:solidFill>
                  <a:schemeClr val="bg1"/>
                </a:solidFill>
                <a:latin typeface="Arial Bold" pitchFamily="80" charset="0"/>
                <a:ea typeface="ヒラギノ角ゴ Pro W3" charset="-128"/>
                <a:cs typeface="ヒラギノ角ゴ Pro W3" charset="-128"/>
              </a:defRPr>
            </a:lvl9pPr>
          </a:lstStyle>
          <a:p>
            <a:pPr eaLnBrk="1" hangingPunct="1"/>
            <a:r>
              <a:rPr lang="fr-FR" sz="4600" kern="0" dirty="0">
                <a:solidFill>
                  <a:srgbClr val="000000">
                    <a:lumMod val="50000"/>
                    <a:lumOff val="50000"/>
                  </a:srgbClr>
                </a:solidFill>
              </a:rPr>
              <a:t>Prénom Nom, Prénom Nom, …</a:t>
            </a:r>
          </a:p>
        </p:txBody>
      </p:sp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0961589" y="41117419"/>
            <a:ext cx="2131642" cy="1446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6F68E18C-D639-4A47-9303-0E7AB8834F67}"/>
              </a:ext>
            </a:extLst>
          </p:cNvPr>
          <p:cNvSpPr txBox="1"/>
          <p:nvPr/>
        </p:nvSpPr>
        <p:spPr>
          <a:xfrm>
            <a:off x="598176" y="781717"/>
            <a:ext cx="5035353" cy="27238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UE 14</a:t>
            </a:r>
          </a:p>
          <a:p>
            <a:r>
              <a:rPr lang="en-GB" sz="4800" dirty="0">
                <a:latin typeface="+mn-ea"/>
              </a:rPr>
              <a:t>Terre et </a:t>
            </a:r>
            <a:r>
              <a:rPr lang="en-GB" sz="4800" dirty="0" err="1">
                <a:latin typeface="+mn-ea"/>
              </a:rPr>
              <a:t>société</a:t>
            </a:r>
            <a:endParaRPr lang="en-GB" sz="4800" dirty="0">
              <a:latin typeface="+mn-ea"/>
            </a:endParaRPr>
          </a:p>
          <a:p>
            <a:r>
              <a:rPr lang="en-GB" sz="4800" dirty="0">
                <a:latin typeface="+mn-ea"/>
              </a:rPr>
              <a:t>Mini-</a:t>
            </a:r>
            <a:r>
              <a:rPr lang="en-GB" sz="4800" dirty="0" err="1">
                <a:latin typeface="+mn-ea"/>
              </a:rPr>
              <a:t>projet</a:t>
            </a:r>
            <a:endParaRPr lang="en-GB" sz="4800" dirty="0">
              <a:latin typeface="+mn-ea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292EE661-AA11-B442-88AA-DA8670BBECEC}"/>
              </a:ext>
            </a:extLst>
          </p:cNvPr>
          <p:cNvSpPr txBox="1"/>
          <p:nvPr/>
        </p:nvSpPr>
        <p:spPr>
          <a:xfrm>
            <a:off x="408819" y="3819271"/>
            <a:ext cx="5230919" cy="12464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500" kern="0" dirty="0">
                <a:solidFill>
                  <a:srgbClr val="00458A"/>
                </a:solidFill>
                <a:latin typeface="Arial Bold"/>
              </a:rPr>
              <a:t>Projet N°XX</a:t>
            </a:r>
            <a:endParaRPr lang="en-GB" sz="4800" dirty="0">
              <a:latin typeface="+mn-ea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44D5E46-C61D-8225-0F26-BB57EE5D49F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39752"/>
          <a:stretch/>
        </p:blipFill>
        <p:spPr>
          <a:xfrm>
            <a:off x="21235623" y="1117684"/>
            <a:ext cx="8635533" cy="3929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1050868"/>
      </p:ext>
    </p:extLst>
  </p:cSld>
  <p:clrMapOvr>
    <a:masterClrMapping/>
  </p:clrMapOvr>
</p:sld>
</file>

<file path=ppt/theme/theme1.xml><?xml version="1.0" encoding="utf-8"?>
<a:theme xmlns:a="http://schemas.openxmlformats.org/drawingml/2006/main" name="1_IMT_Poster_recherche">
  <a:themeElements>
    <a:clrScheme name="Institut-TELECOM-Poster-Model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Institut-TELECOM-Poster-Modele">
      <a:majorFont>
        <a:latin typeface="Arial Bold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Arial" charset="0"/>
            <a:ea typeface="ヒラギノ角ゴ Pro W3" charset="-128"/>
            <a:cs typeface="ヒラギノ角ゴ Pro W3" charset="-128"/>
          </a:defRPr>
        </a:defPPr>
      </a:lstStyle>
    </a:lnDef>
  </a:objectDefaults>
  <a:extraClrSchemeLst>
    <a:extraClrScheme>
      <a:clrScheme name="Institut-TELECOM-Poster-Model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Institut-TELECOM-Poster-Model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Institut-TELECOM-Poster-Model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24</Words>
  <Application>Microsoft Macintosh PowerPoint</Application>
  <PresentationFormat>Personnalisé</PresentationFormat>
  <Paragraphs>8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6" baseType="lpstr">
      <vt:lpstr>Arial</vt:lpstr>
      <vt:lpstr>Arial Bold</vt:lpstr>
      <vt:lpstr>Calibri</vt:lpstr>
      <vt:lpstr>ヒラギノ角ゴ Pro W3</vt:lpstr>
      <vt:lpstr>1_IMT_Poster_recherche</vt:lpstr>
      <vt:lpstr>TITRE</vt:lpstr>
    </vt:vector>
  </TitlesOfParts>
  <Company>MINES ParisTech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Méthodes d’aide à la décision pour la mise en œuvre de la transition énergétique à l’échelle locale</dc:title>
  <dc:creator>Antoine ROGEAU</dc:creator>
  <cp:lastModifiedBy>Robin Girard</cp:lastModifiedBy>
  <cp:revision>9</cp:revision>
  <cp:lastPrinted>2018-05-31T13:14:17Z</cp:lastPrinted>
  <dcterms:created xsi:type="dcterms:W3CDTF">2018-05-30T11:30:53Z</dcterms:created>
  <dcterms:modified xsi:type="dcterms:W3CDTF">2023-12-04T21:12:51Z</dcterms:modified>
</cp:coreProperties>
</file>