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Barlow Semi Condensed ExtraBold"/>
      <p:bold r:id="rId29"/>
      <p:boldItalic r:id="rId30"/>
    </p:embeddedFont>
    <p:embeddedFont>
      <p:font typeface="Roboto Serif"/>
      <p:regular r:id="rId31"/>
      <p:bold r:id="rId32"/>
      <p:italic r:id="rId33"/>
      <p:boldItalic r:id="rId34"/>
    </p:embeddedFont>
    <p:embeddedFont>
      <p:font typeface="Amatic SC"/>
      <p:regular r:id="rId35"/>
      <p:bold r:id="rId36"/>
    </p:embeddedFont>
    <p:embeddedFont>
      <p:font typeface="Source Code Pro"/>
      <p:regular r:id="rId37"/>
      <p:bold r:id="rId38"/>
      <p:italic r:id="rId39"/>
      <p:boldItalic r:id="rId40"/>
    </p:embeddedFont>
    <p:embeddedFont>
      <p:font typeface="Roboto Serif SemiBold"/>
      <p:regular r:id="rId41"/>
      <p:bold r:id="rId42"/>
      <p:italic r:id="rId43"/>
      <p:boldItalic r:id="rId44"/>
    </p:embeddedFont>
    <p:embeddedFont>
      <p:font typeface="Source Code Pro ExtraBold"/>
      <p:bold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7" roundtripDataSignature="AMtx7mjBYQfBRbmAdOtz2EyNDwW8Yora3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CodePro-boldItalic.fntdata"/><Relationship Id="rId20" Type="http://schemas.openxmlformats.org/officeDocument/2006/relationships/slide" Target="slides/slide15.xml"/><Relationship Id="rId42" Type="http://schemas.openxmlformats.org/officeDocument/2006/relationships/font" Target="fonts/RobotoSerifSemiBold-bold.fntdata"/><Relationship Id="rId41" Type="http://schemas.openxmlformats.org/officeDocument/2006/relationships/font" Target="fonts/RobotoSerifSemiBold-regular.fntdata"/><Relationship Id="rId22" Type="http://schemas.openxmlformats.org/officeDocument/2006/relationships/slide" Target="slides/slide17.xml"/><Relationship Id="rId44" Type="http://schemas.openxmlformats.org/officeDocument/2006/relationships/font" Target="fonts/RobotoSerifSemiBold-boldItalic.fntdata"/><Relationship Id="rId21" Type="http://schemas.openxmlformats.org/officeDocument/2006/relationships/slide" Target="slides/slide16.xml"/><Relationship Id="rId43" Type="http://schemas.openxmlformats.org/officeDocument/2006/relationships/font" Target="fonts/RobotoSerifSemiBold-italic.fntdata"/><Relationship Id="rId24" Type="http://schemas.openxmlformats.org/officeDocument/2006/relationships/slide" Target="slides/slide19.xml"/><Relationship Id="rId46" Type="http://schemas.openxmlformats.org/officeDocument/2006/relationships/font" Target="fonts/SourceCodeProExtraBold-boldItalic.fntdata"/><Relationship Id="rId23" Type="http://schemas.openxmlformats.org/officeDocument/2006/relationships/slide" Target="slides/slide18.xml"/><Relationship Id="rId45" Type="http://schemas.openxmlformats.org/officeDocument/2006/relationships/font" Target="fonts/SourceCodeProExtra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customschemas.google.com/relationships/presentationmetadata" Target="meta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arlowSemiCondensedExtraBol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Serif-regular.fntdata"/><Relationship Id="rId30" Type="http://schemas.openxmlformats.org/officeDocument/2006/relationships/font" Target="fonts/BarlowSemiCondensedExtraBold-boldItalic.fntdata"/><Relationship Id="rId11" Type="http://schemas.openxmlformats.org/officeDocument/2006/relationships/slide" Target="slides/slide6.xml"/><Relationship Id="rId33" Type="http://schemas.openxmlformats.org/officeDocument/2006/relationships/font" Target="fonts/RobotoSerif-italic.fntdata"/><Relationship Id="rId10" Type="http://schemas.openxmlformats.org/officeDocument/2006/relationships/slide" Target="slides/slide5.xml"/><Relationship Id="rId32" Type="http://schemas.openxmlformats.org/officeDocument/2006/relationships/font" Target="fonts/RobotoSerif-bold.fntdata"/><Relationship Id="rId13" Type="http://schemas.openxmlformats.org/officeDocument/2006/relationships/slide" Target="slides/slide8.xml"/><Relationship Id="rId35" Type="http://schemas.openxmlformats.org/officeDocument/2006/relationships/font" Target="fonts/AmaticSC-regular.fntdata"/><Relationship Id="rId12" Type="http://schemas.openxmlformats.org/officeDocument/2006/relationships/slide" Target="slides/slide7.xml"/><Relationship Id="rId34" Type="http://schemas.openxmlformats.org/officeDocument/2006/relationships/font" Target="fonts/RobotoSerif-boldItalic.fntdata"/><Relationship Id="rId15" Type="http://schemas.openxmlformats.org/officeDocument/2006/relationships/slide" Target="slides/slide10.xml"/><Relationship Id="rId37" Type="http://schemas.openxmlformats.org/officeDocument/2006/relationships/font" Target="fonts/SourceCodePro-regular.fntdata"/><Relationship Id="rId14" Type="http://schemas.openxmlformats.org/officeDocument/2006/relationships/slide" Target="slides/slide9.xml"/><Relationship Id="rId36" Type="http://schemas.openxmlformats.org/officeDocument/2006/relationships/font" Target="fonts/AmaticSC-bold.fntdata"/><Relationship Id="rId17" Type="http://schemas.openxmlformats.org/officeDocument/2006/relationships/slide" Target="slides/slide12.xml"/><Relationship Id="rId39" Type="http://schemas.openxmlformats.org/officeDocument/2006/relationships/font" Target="fonts/SourceCodePro-italic.fntdata"/><Relationship Id="rId16" Type="http://schemas.openxmlformats.org/officeDocument/2006/relationships/slide" Target="slides/slide11.xml"/><Relationship Id="rId38" Type="http://schemas.openxmlformats.org/officeDocument/2006/relationships/font" Target="fonts/SourceCodePr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8e23efcb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268e23efcb3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b890ccc9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2b890ccc9c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b890ccc9c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2b890ccc9cc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b89d3ea6dc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g2b89d3ea6dc_1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b89d3ea6dc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2b89d3ea6dc_1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b890ccc9cc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g2b890ccc9cc_1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b89d3ea6d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2b89d3ea6dc_1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19"/>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9"/>
          <p:cNvSpPr txBox="1"/>
          <p:nvPr>
            <p:ph type="ctrTitle"/>
          </p:nvPr>
        </p:nvSpPr>
        <p:spPr>
          <a:xfrm>
            <a:off x="311700" y="392150"/>
            <a:ext cx="8520600" cy="2690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8000"/>
              <a:buNone/>
              <a:defRPr sz="8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
        <p:nvSpPr>
          <p:cNvPr id="12" name="Google Shape;12;p19"/>
          <p:cNvSpPr txBox="1"/>
          <p:nvPr>
            <p:ph idx="1" type="subTitle"/>
          </p:nvPr>
        </p:nvSpPr>
        <p:spPr>
          <a:xfrm>
            <a:off x="311700" y="3890400"/>
            <a:ext cx="8520600" cy="706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28"/>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7" name="Google Shape;4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29"/>
          <p:cNvSpPr txBox="1"/>
          <p:nvPr>
            <p:ph hasCustomPrompt="1" type="title"/>
          </p:nvPr>
        </p:nvSpPr>
        <p:spPr>
          <a:xfrm>
            <a:off x="311700" y="1240275"/>
            <a:ext cx="8520600" cy="1981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2000"/>
              <a:buNone/>
              <a:defRPr sz="12000">
                <a:solidFill>
                  <a:schemeClr val="lt1"/>
                </a:solidFill>
                <a:highlight>
                  <a:schemeClr val="accent1"/>
                </a:highlight>
              </a:defRPr>
            </a:lvl1pPr>
            <a:lvl2pPr lvl="1" algn="ctr">
              <a:lnSpc>
                <a:spcPct val="100000"/>
              </a:lnSpc>
              <a:spcBef>
                <a:spcPts val="0"/>
              </a:spcBef>
              <a:spcAft>
                <a:spcPts val="0"/>
              </a:spcAft>
              <a:buClr>
                <a:schemeClr val="lt1"/>
              </a:buClr>
              <a:buSzPts val="12000"/>
              <a:buNone/>
              <a:defRPr sz="12000">
                <a:solidFill>
                  <a:schemeClr val="lt1"/>
                </a:solidFill>
                <a:highlight>
                  <a:schemeClr val="accent1"/>
                </a:highlight>
              </a:defRPr>
            </a:lvl2pPr>
            <a:lvl3pPr lvl="2" algn="ctr">
              <a:lnSpc>
                <a:spcPct val="100000"/>
              </a:lnSpc>
              <a:spcBef>
                <a:spcPts val="0"/>
              </a:spcBef>
              <a:spcAft>
                <a:spcPts val="0"/>
              </a:spcAft>
              <a:buClr>
                <a:schemeClr val="lt1"/>
              </a:buClr>
              <a:buSzPts val="12000"/>
              <a:buNone/>
              <a:defRPr sz="12000">
                <a:solidFill>
                  <a:schemeClr val="lt1"/>
                </a:solidFill>
                <a:highlight>
                  <a:schemeClr val="accent1"/>
                </a:highlight>
              </a:defRPr>
            </a:lvl3pPr>
            <a:lvl4pPr lvl="3" algn="ctr">
              <a:lnSpc>
                <a:spcPct val="100000"/>
              </a:lnSpc>
              <a:spcBef>
                <a:spcPts val="0"/>
              </a:spcBef>
              <a:spcAft>
                <a:spcPts val="0"/>
              </a:spcAft>
              <a:buClr>
                <a:schemeClr val="lt1"/>
              </a:buClr>
              <a:buSzPts val="12000"/>
              <a:buNone/>
              <a:defRPr sz="12000">
                <a:solidFill>
                  <a:schemeClr val="lt1"/>
                </a:solidFill>
                <a:highlight>
                  <a:schemeClr val="accent1"/>
                </a:highlight>
              </a:defRPr>
            </a:lvl4pPr>
            <a:lvl5pPr lvl="4" algn="ctr">
              <a:lnSpc>
                <a:spcPct val="100000"/>
              </a:lnSpc>
              <a:spcBef>
                <a:spcPts val="0"/>
              </a:spcBef>
              <a:spcAft>
                <a:spcPts val="0"/>
              </a:spcAft>
              <a:buClr>
                <a:schemeClr val="lt1"/>
              </a:buClr>
              <a:buSzPts val="12000"/>
              <a:buNone/>
              <a:defRPr sz="12000">
                <a:solidFill>
                  <a:schemeClr val="lt1"/>
                </a:solidFill>
                <a:highlight>
                  <a:schemeClr val="accent1"/>
                </a:highlight>
              </a:defRPr>
            </a:lvl5pPr>
            <a:lvl6pPr lvl="5" algn="ctr">
              <a:lnSpc>
                <a:spcPct val="100000"/>
              </a:lnSpc>
              <a:spcBef>
                <a:spcPts val="0"/>
              </a:spcBef>
              <a:spcAft>
                <a:spcPts val="0"/>
              </a:spcAft>
              <a:buClr>
                <a:schemeClr val="lt1"/>
              </a:buClr>
              <a:buSzPts val="12000"/>
              <a:buNone/>
              <a:defRPr sz="12000">
                <a:solidFill>
                  <a:schemeClr val="lt1"/>
                </a:solidFill>
                <a:highlight>
                  <a:schemeClr val="accent1"/>
                </a:highlight>
              </a:defRPr>
            </a:lvl6pPr>
            <a:lvl7pPr lvl="6" algn="ctr">
              <a:lnSpc>
                <a:spcPct val="100000"/>
              </a:lnSpc>
              <a:spcBef>
                <a:spcPts val="0"/>
              </a:spcBef>
              <a:spcAft>
                <a:spcPts val="0"/>
              </a:spcAft>
              <a:buClr>
                <a:schemeClr val="lt1"/>
              </a:buClr>
              <a:buSzPts val="12000"/>
              <a:buNone/>
              <a:defRPr sz="12000">
                <a:solidFill>
                  <a:schemeClr val="lt1"/>
                </a:solidFill>
                <a:highlight>
                  <a:schemeClr val="accent1"/>
                </a:highlight>
              </a:defRPr>
            </a:lvl7pPr>
            <a:lvl8pPr lvl="7" algn="ctr">
              <a:lnSpc>
                <a:spcPct val="100000"/>
              </a:lnSpc>
              <a:spcBef>
                <a:spcPts val="0"/>
              </a:spcBef>
              <a:spcAft>
                <a:spcPts val="0"/>
              </a:spcAft>
              <a:buClr>
                <a:schemeClr val="lt1"/>
              </a:buClr>
              <a:buSzPts val="12000"/>
              <a:buNone/>
              <a:defRPr sz="12000">
                <a:solidFill>
                  <a:schemeClr val="lt1"/>
                </a:solidFill>
                <a:highlight>
                  <a:schemeClr val="accent1"/>
                </a:highlight>
              </a:defRPr>
            </a:lvl8pPr>
            <a:lvl9pPr lvl="8" algn="ctr">
              <a:lnSpc>
                <a:spcPct val="100000"/>
              </a:lnSpc>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50" name="Google Shape;50;p29"/>
          <p:cNvSpPr txBox="1"/>
          <p:nvPr>
            <p:ph idx="1" type="body"/>
          </p:nvPr>
        </p:nvSpPr>
        <p:spPr>
          <a:xfrm>
            <a:off x="311700" y="33046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lnSpc>
                <a:spcPct val="115000"/>
              </a:lnSpc>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lnSpc>
                <a:spcPct val="115000"/>
              </a:lnSpc>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lnSpc>
                <a:spcPct val="115000"/>
              </a:lnSpc>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lnSpc>
                <a:spcPct val="115000"/>
              </a:lnSpc>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lnSpc>
                <a:spcPct val="115000"/>
              </a:lnSpc>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lnSpc>
                <a:spcPct val="115000"/>
              </a:lnSpc>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lnSpc>
                <a:spcPct val="115000"/>
              </a:lnSpc>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lnSpc>
                <a:spcPct val="115000"/>
              </a:lnSpc>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51" name="Google Shape;5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20"/>
          <p:cNvSpPr txBox="1"/>
          <p:nvPr>
            <p:ph type="title"/>
          </p:nvPr>
        </p:nvSpPr>
        <p:spPr>
          <a:xfrm>
            <a:off x="2802750" y="802500"/>
            <a:ext cx="3538500" cy="3538500"/>
          </a:xfrm>
          <a:prstGeom prst="rect">
            <a:avLst/>
          </a:prstGeom>
          <a:solidFill>
            <a:srgbClr val="FFFFFF"/>
          </a:solid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6" name="Google Shape;1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 name="Shape 19"/>
        <p:cNvGrpSpPr/>
        <p:nvPr/>
      </p:nvGrpSpPr>
      <p:grpSpPr>
        <a:xfrm>
          <a:off x="0" y="0"/>
          <a:ext cx="0" cy="0"/>
          <a:chOff x="0" y="0"/>
          <a:chExt cx="0" cy="0"/>
        </a:xfrm>
      </p:grpSpPr>
      <p:sp>
        <p:nvSpPr>
          <p:cNvPr id="20" name="Google Shape;20;p22"/>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 name="Google Shape;21;p22"/>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22" name="Google Shape;22;p22"/>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23" name="Google Shape;23;p22"/>
          <p:cNvSpPr txBox="1"/>
          <p:nvPr>
            <p:ph idx="1" type="subTitle"/>
          </p:nvPr>
        </p:nvSpPr>
        <p:spPr>
          <a:xfrm>
            <a:off x="265500" y="2845223"/>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4" name="Google Shape;24;p2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accent1"/>
              </a:buClr>
              <a:buSzPts val="1800"/>
              <a:buChar char="●"/>
              <a:defRPr>
                <a:solidFill>
                  <a:schemeClr val="accent1"/>
                </a:solidFill>
                <a:highlight>
                  <a:schemeClr val="lt1"/>
                </a:highlight>
              </a:defRPr>
            </a:lvl1pPr>
            <a:lvl2pPr indent="-317500" lvl="1" marL="914400" algn="l">
              <a:lnSpc>
                <a:spcPct val="115000"/>
              </a:lnSpc>
              <a:spcBef>
                <a:spcPts val="0"/>
              </a:spcBef>
              <a:spcAft>
                <a:spcPts val="0"/>
              </a:spcAft>
              <a:buClr>
                <a:schemeClr val="accent1"/>
              </a:buClr>
              <a:buSzPts val="1400"/>
              <a:buChar char="○"/>
              <a:defRPr>
                <a:solidFill>
                  <a:schemeClr val="accent1"/>
                </a:solidFill>
                <a:highlight>
                  <a:schemeClr val="lt1"/>
                </a:highlight>
              </a:defRPr>
            </a:lvl2pPr>
            <a:lvl3pPr indent="-317500" lvl="2" marL="1371600" algn="l">
              <a:lnSpc>
                <a:spcPct val="115000"/>
              </a:lnSpc>
              <a:spcBef>
                <a:spcPts val="0"/>
              </a:spcBef>
              <a:spcAft>
                <a:spcPts val="0"/>
              </a:spcAft>
              <a:buClr>
                <a:schemeClr val="accent1"/>
              </a:buClr>
              <a:buSzPts val="1400"/>
              <a:buChar char="■"/>
              <a:defRPr>
                <a:solidFill>
                  <a:schemeClr val="accent1"/>
                </a:solidFill>
                <a:highlight>
                  <a:schemeClr val="lt1"/>
                </a:highlight>
              </a:defRPr>
            </a:lvl3pPr>
            <a:lvl4pPr indent="-317500" lvl="3" marL="1828800" algn="l">
              <a:lnSpc>
                <a:spcPct val="115000"/>
              </a:lnSpc>
              <a:spcBef>
                <a:spcPts val="0"/>
              </a:spcBef>
              <a:spcAft>
                <a:spcPts val="0"/>
              </a:spcAft>
              <a:buClr>
                <a:schemeClr val="accent1"/>
              </a:buClr>
              <a:buSzPts val="1400"/>
              <a:buChar char="●"/>
              <a:defRPr>
                <a:solidFill>
                  <a:schemeClr val="accent1"/>
                </a:solidFill>
                <a:highlight>
                  <a:schemeClr val="lt1"/>
                </a:highlight>
              </a:defRPr>
            </a:lvl4pPr>
            <a:lvl5pPr indent="-317500" lvl="4" marL="2286000" algn="l">
              <a:lnSpc>
                <a:spcPct val="115000"/>
              </a:lnSpc>
              <a:spcBef>
                <a:spcPts val="0"/>
              </a:spcBef>
              <a:spcAft>
                <a:spcPts val="0"/>
              </a:spcAft>
              <a:buClr>
                <a:schemeClr val="accent1"/>
              </a:buClr>
              <a:buSzPts val="1400"/>
              <a:buChar char="○"/>
              <a:defRPr>
                <a:solidFill>
                  <a:schemeClr val="accent1"/>
                </a:solidFill>
                <a:highlight>
                  <a:schemeClr val="lt1"/>
                </a:highlight>
              </a:defRPr>
            </a:lvl5pPr>
            <a:lvl6pPr indent="-317500" lvl="5" marL="2743200" algn="l">
              <a:lnSpc>
                <a:spcPct val="115000"/>
              </a:lnSpc>
              <a:spcBef>
                <a:spcPts val="0"/>
              </a:spcBef>
              <a:spcAft>
                <a:spcPts val="0"/>
              </a:spcAft>
              <a:buClr>
                <a:schemeClr val="accent1"/>
              </a:buClr>
              <a:buSzPts val="1400"/>
              <a:buChar char="■"/>
              <a:defRPr>
                <a:solidFill>
                  <a:schemeClr val="accent1"/>
                </a:solidFill>
                <a:highlight>
                  <a:schemeClr val="lt1"/>
                </a:highlight>
              </a:defRPr>
            </a:lvl6pPr>
            <a:lvl7pPr indent="-317500" lvl="6" marL="3200400" algn="l">
              <a:lnSpc>
                <a:spcPct val="115000"/>
              </a:lnSpc>
              <a:spcBef>
                <a:spcPts val="0"/>
              </a:spcBef>
              <a:spcAft>
                <a:spcPts val="0"/>
              </a:spcAft>
              <a:buClr>
                <a:schemeClr val="accent1"/>
              </a:buClr>
              <a:buSzPts val="1400"/>
              <a:buChar char="●"/>
              <a:defRPr>
                <a:solidFill>
                  <a:schemeClr val="accent1"/>
                </a:solidFill>
                <a:highlight>
                  <a:schemeClr val="lt1"/>
                </a:highlight>
              </a:defRPr>
            </a:lvl7pPr>
            <a:lvl8pPr indent="-317500" lvl="7" marL="3657600" algn="l">
              <a:lnSpc>
                <a:spcPct val="115000"/>
              </a:lnSpc>
              <a:spcBef>
                <a:spcPts val="0"/>
              </a:spcBef>
              <a:spcAft>
                <a:spcPts val="0"/>
              </a:spcAft>
              <a:buClr>
                <a:schemeClr val="accent1"/>
              </a:buClr>
              <a:buSzPts val="1400"/>
              <a:buChar char="○"/>
              <a:defRPr>
                <a:solidFill>
                  <a:schemeClr val="accent1"/>
                </a:solidFill>
                <a:highlight>
                  <a:schemeClr val="lt1"/>
                </a:highlight>
              </a:defRPr>
            </a:lvl8pPr>
            <a:lvl9pPr indent="-317500" lvl="8" marL="4114800" algn="l">
              <a:lnSpc>
                <a:spcPct val="115000"/>
              </a:lnSpc>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25" name="Google Shape;25;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23"/>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8" name="Google Shape;28;p23"/>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9" name="Google Shape;2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24"/>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2" name="Google Shape;32;p24"/>
          <p:cNvSpPr txBox="1"/>
          <p:nvPr>
            <p:ph idx="1" type="body"/>
          </p:nvPr>
        </p:nvSpPr>
        <p:spPr>
          <a:xfrm>
            <a:off x="311700" y="1228675"/>
            <a:ext cx="3999900" cy="3340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24"/>
          <p:cNvSpPr txBox="1"/>
          <p:nvPr>
            <p:ph idx="2" type="body"/>
          </p:nvPr>
        </p:nvSpPr>
        <p:spPr>
          <a:xfrm>
            <a:off x="4832400" y="1228675"/>
            <a:ext cx="3999900" cy="3340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25"/>
          <p:cNvSpPr txBox="1"/>
          <p:nvPr>
            <p:ph type="title"/>
          </p:nvPr>
        </p:nvSpPr>
        <p:spPr>
          <a:xfrm>
            <a:off x="304800" y="309350"/>
            <a:ext cx="8537700" cy="748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37" name="Google Shape;3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2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sz="3000">
                <a:highlight>
                  <a:schemeClr val="dk1"/>
                </a:highlight>
              </a:defRPr>
            </a:lvl1pPr>
            <a:lvl2pPr lvl="1" algn="l">
              <a:lnSpc>
                <a:spcPct val="100000"/>
              </a:lnSpc>
              <a:spcBef>
                <a:spcPts val="0"/>
              </a:spcBef>
              <a:spcAft>
                <a:spcPts val="0"/>
              </a:spcAft>
              <a:buSzPts val="3000"/>
              <a:buNone/>
              <a:defRPr sz="3000">
                <a:highlight>
                  <a:schemeClr val="dk1"/>
                </a:highlight>
              </a:defRPr>
            </a:lvl2pPr>
            <a:lvl3pPr lvl="2" algn="l">
              <a:lnSpc>
                <a:spcPct val="100000"/>
              </a:lnSpc>
              <a:spcBef>
                <a:spcPts val="0"/>
              </a:spcBef>
              <a:spcAft>
                <a:spcPts val="0"/>
              </a:spcAft>
              <a:buSzPts val="3000"/>
              <a:buNone/>
              <a:defRPr sz="3000">
                <a:highlight>
                  <a:schemeClr val="dk1"/>
                </a:highlight>
              </a:defRPr>
            </a:lvl3pPr>
            <a:lvl4pPr lvl="3" algn="l">
              <a:lnSpc>
                <a:spcPct val="100000"/>
              </a:lnSpc>
              <a:spcBef>
                <a:spcPts val="0"/>
              </a:spcBef>
              <a:spcAft>
                <a:spcPts val="0"/>
              </a:spcAft>
              <a:buSzPts val="3000"/>
              <a:buNone/>
              <a:defRPr sz="3000">
                <a:highlight>
                  <a:schemeClr val="dk1"/>
                </a:highlight>
              </a:defRPr>
            </a:lvl4pPr>
            <a:lvl5pPr lvl="4" algn="l">
              <a:lnSpc>
                <a:spcPct val="100000"/>
              </a:lnSpc>
              <a:spcBef>
                <a:spcPts val="0"/>
              </a:spcBef>
              <a:spcAft>
                <a:spcPts val="0"/>
              </a:spcAft>
              <a:buSzPts val="3000"/>
              <a:buNone/>
              <a:defRPr sz="3000">
                <a:highlight>
                  <a:schemeClr val="dk1"/>
                </a:highlight>
              </a:defRPr>
            </a:lvl5pPr>
            <a:lvl6pPr lvl="5" algn="l">
              <a:lnSpc>
                <a:spcPct val="100000"/>
              </a:lnSpc>
              <a:spcBef>
                <a:spcPts val="0"/>
              </a:spcBef>
              <a:spcAft>
                <a:spcPts val="0"/>
              </a:spcAft>
              <a:buSzPts val="3000"/>
              <a:buNone/>
              <a:defRPr sz="3000">
                <a:highlight>
                  <a:schemeClr val="dk1"/>
                </a:highlight>
              </a:defRPr>
            </a:lvl6pPr>
            <a:lvl7pPr lvl="6" algn="l">
              <a:lnSpc>
                <a:spcPct val="100000"/>
              </a:lnSpc>
              <a:spcBef>
                <a:spcPts val="0"/>
              </a:spcBef>
              <a:spcAft>
                <a:spcPts val="0"/>
              </a:spcAft>
              <a:buSzPts val="3000"/>
              <a:buNone/>
              <a:defRPr sz="3000">
                <a:highlight>
                  <a:schemeClr val="dk1"/>
                </a:highlight>
              </a:defRPr>
            </a:lvl7pPr>
            <a:lvl8pPr lvl="7" algn="l">
              <a:lnSpc>
                <a:spcPct val="100000"/>
              </a:lnSpc>
              <a:spcBef>
                <a:spcPts val="0"/>
              </a:spcBef>
              <a:spcAft>
                <a:spcPts val="0"/>
              </a:spcAft>
              <a:buSzPts val="3000"/>
              <a:buNone/>
              <a:defRPr sz="3000">
                <a:highlight>
                  <a:schemeClr val="dk1"/>
                </a:highlight>
              </a:defRPr>
            </a:lvl8pPr>
            <a:lvl9pPr lvl="8" algn="l">
              <a:lnSpc>
                <a:spcPct val="100000"/>
              </a:lnSpc>
              <a:spcBef>
                <a:spcPts val="0"/>
              </a:spcBef>
              <a:spcAft>
                <a:spcPts val="0"/>
              </a:spcAft>
              <a:buSzPts val="3000"/>
              <a:buNone/>
              <a:defRPr sz="3000">
                <a:highlight>
                  <a:schemeClr val="dk1"/>
                </a:highlight>
              </a:defRPr>
            </a:lvl9pPr>
          </a:lstStyle>
          <a:p/>
        </p:txBody>
      </p:sp>
      <p:sp>
        <p:nvSpPr>
          <p:cNvPr id="40" name="Google Shape;40;p2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42" name="Shape 42"/>
        <p:cNvGrpSpPr/>
        <p:nvPr/>
      </p:nvGrpSpPr>
      <p:grpSpPr>
        <a:xfrm>
          <a:off x="0" y="0"/>
          <a:ext cx="0" cy="0"/>
          <a:chOff x="0" y="0"/>
          <a:chExt cx="0" cy="0"/>
        </a:xfrm>
      </p:grpSpPr>
      <p:sp>
        <p:nvSpPr>
          <p:cNvPr id="43" name="Google Shape;43;p27"/>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6000"/>
              <a:buNone/>
              <a:defRPr sz="6000">
                <a:solidFill>
                  <a:schemeClr val="lt1"/>
                </a:solidFill>
              </a:defRPr>
            </a:lvl1pPr>
            <a:lvl2pPr lvl="1" algn="l">
              <a:lnSpc>
                <a:spcPct val="100000"/>
              </a:lnSpc>
              <a:spcBef>
                <a:spcPts val="0"/>
              </a:spcBef>
              <a:spcAft>
                <a:spcPts val="0"/>
              </a:spcAft>
              <a:buClr>
                <a:schemeClr val="lt1"/>
              </a:buClr>
              <a:buSzPts val="6000"/>
              <a:buNone/>
              <a:defRPr sz="6000">
                <a:solidFill>
                  <a:schemeClr val="lt1"/>
                </a:solidFill>
              </a:defRPr>
            </a:lvl2pPr>
            <a:lvl3pPr lvl="2" algn="l">
              <a:lnSpc>
                <a:spcPct val="100000"/>
              </a:lnSpc>
              <a:spcBef>
                <a:spcPts val="0"/>
              </a:spcBef>
              <a:spcAft>
                <a:spcPts val="0"/>
              </a:spcAft>
              <a:buClr>
                <a:schemeClr val="lt1"/>
              </a:buClr>
              <a:buSzPts val="6000"/>
              <a:buNone/>
              <a:defRPr sz="6000">
                <a:solidFill>
                  <a:schemeClr val="lt1"/>
                </a:solidFill>
              </a:defRPr>
            </a:lvl3pPr>
            <a:lvl4pPr lvl="3" algn="l">
              <a:lnSpc>
                <a:spcPct val="100000"/>
              </a:lnSpc>
              <a:spcBef>
                <a:spcPts val="0"/>
              </a:spcBef>
              <a:spcAft>
                <a:spcPts val="0"/>
              </a:spcAft>
              <a:buClr>
                <a:schemeClr val="lt1"/>
              </a:buClr>
              <a:buSzPts val="6000"/>
              <a:buNone/>
              <a:defRPr sz="6000">
                <a:solidFill>
                  <a:schemeClr val="lt1"/>
                </a:solidFill>
              </a:defRPr>
            </a:lvl4pPr>
            <a:lvl5pPr lvl="4" algn="l">
              <a:lnSpc>
                <a:spcPct val="100000"/>
              </a:lnSpc>
              <a:spcBef>
                <a:spcPts val="0"/>
              </a:spcBef>
              <a:spcAft>
                <a:spcPts val="0"/>
              </a:spcAft>
              <a:buClr>
                <a:schemeClr val="lt1"/>
              </a:buClr>
              <a:buSzPts val="6000"/>
              <a:buNone/>
              <a:defRPr sz="6000">
                <a:solidFill>
                  <a:schemeClr val="lt1"/>
                </a:solidFill>
              </a:defRPr>
            </a:lvl5pPr>
            <a:lvl6pPr lvl="5" algn="l">
              <a:lnSpc>
                <a:spcPct val="100000"/>
              </a:lnSpc>
              <a:spcBef>
                <a:spcPts val="0"/>
              </a:spcBef>
              <a:spcAft>
                <a:spcPts val="0"/>
              </a:spcAft>
              <a:buClr>
                <a:schemeClr val="lt1"/>
              </a:buClr>
              <a:buSzPts val="6000"/>
              <a:buNone/>
              <a:defRPr sz="6000">
                <a:solidFill>
                  <a:schemeClr val="lt1"/>
                </a:solidFill>
              </a:defRPr>
            </a:lvl6pPr>
            <a:lvl7pPr lvl="6" algn="l">
              <a:lnSpc>
                <a:spcPct val="100000"/>
              </a:lnSpc>
              <a:spcBef>
                <a:spcPts val="0"/>
              </a:spcBef>
              <a:spcAft>
                <a:spcPts val="0"/>
              </a:spcAft>
              <a:buClr>
                <a:schemeClr val="lt1"/>
              </a:buClr>
              <a:buSzPts val="6000"/>
              <a:buNone/>
              <a:defRPr sz="6000">
                <a:solidFill>
                  <a:schemeClr val="lt1"/>
                </a:solidFill>
              </a:defRPr>
            </a:lvl7pPr>
            <a:lvl8pPr lvl="7" algn="l">
              <a:lnSpc>
                <a:spcPct val="100000"/>
              </a:lnSpc>
              <a:spcBef>
                <a:spcPts val="0"/>
              </a:spcBef>
              <a:spcAft>
                <a:spcPts val="0"/>
              </a:spcAft>
              <a:buClr>
                <a:schemeClr val="lt1"/>
              </a:buClr>
              <a:buSzPts val="6000"/>
              <a:buNone/>
              <a:defRPr sz="6000">
                <a:solidFill>
                  <a:schemeClr val="lt1"/>
                </a:solidFill>
              </a:defRPr>
            </a:lvl8pPr>
            <a:lvl9pPr lvl="8" algn="l">
              <a:lnSpc>
                <a:spcPct val="100000"/>
              </a:lnSpc>
              <a:spcBef>
                <a:spcPts val="0"/>
              </a:spcBef>
              <a:spcAft>
                <a:spcPts val="0"/>
              </a:spcAft>
              <a:buClr>
                <a:schemeClr val="lt1"/>
              </a:buClr>
              <a:buSzPts val="6000"/>
              <a:buNone/>
              <a:defRPr sz="6000">
                <a:solidFill>
                  <a:schemeClr val="lt1"/>
                </a:solidFill>
              </a:defRPr>
            </a:lvl9pPr>
          </a:lstStyle>
          <a:p/>
        </p:txBody>
      </p:sp>
      <p:sp>
        <p:nvSpPr>
          <p:cNvPr id="44" name="Google Shape;4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1pPr>
            <a:lvl2pPr lvl="1"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2pPr>
            <a:lvl3pPr lvl="2"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3pPr>
            <a:lvl4pPr lvl="3"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4pPr>
            <a:lvl5pPr lvl="4"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5pPr>
            <a:lvl6pPr lvl="5"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6pPr>
            <a:lvl7pPr lvl="6"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7pPr>
            <a:lvl8pPr lvl="7"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8pPr>
            <a:lvl9pPr lvl="8" marR="0" rtl="0" algn="l">
              <a:lnSpc>
                <a:spcPct val="100000"/>
              </a:lnSpc>
              <a:spcBef>
                <a:spcPts val="0"/>
              </a:spcBef>
              <a:spcAft>
                <a:spcPts val="0"/>
              </a:spcAft>
              <a:buClr>
                <a:schemeClr val="accent1"/>
              </a:buClr>
              <a:buSzPts val="4200"/>
              <a:buFont typeface="Amatic SC"/>
              <a:buNone/>
              <a:defRPr b="1" i="0" sz="4200" u="none" cap="none" strike="noStrike">
                <a:solidFill>
                  <a:schemeClr val="accent1"/>
                </a:solidFill>
                <a:latin typeface="Amatic SC"/>
                <a:ea typeface="Amatic SC"/>
                <a:cs typeface="Amatic SC"/>
                <a:sym typeface="Amatic SC"/>
              </a:defRPr>
            </a:lvl9pPr>
          </a:lstStyle>
          <a:p/>
        </p:txBody>
      </p:sp>
      <p:sp>
        <p:nvSpPr>
          <p:cNvPr id="7" name="Google Shape;7;p18"/>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Source Code Pro"/>
              <a:buChar char="●"/>
              <a:defRPr b="0" i="0" sz="1800" u="none" cap="none" strike="noStrike">
                <a:solidFill>
                  <a:schemeClr val="dk2"/>
                </a:solidFill>
                <a:latin typeface="Source Code Pro"/>
                <a:ea typeface="Source Code Pro"/>
                <a:cs typeface="Source Code Pro"/>
                <a:sym typeface="Source Code Pro"/>
              </a:defRPr>
            </a:lvl1pPr>
            <a:lvl2pPr indent="-317500" lvl="1" marL="9144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2pPr>
            <a:lvl3pPr indent="-317500" lvl="2" marL="13716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3pPr>
            <a:lvl4pPr indent="-317500" lvl="3" marL="18288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4pPr>
            <a:lvl5pPr indent="-317500" lvl="4" marL="22860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5pPr>
            <a:lvl6pPr indent="-317500" lvl="5" marL="27432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6pPr>
            <a:lvl7pPr indent="-317500" lvl="6" marL="32004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7pPr>
            <a:lvl8pPr indent="-317500" lvl="7" marL="36576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8pPr>
            <a:lvl9pPr indent="-317500" lvl="8" marL="4114800" marR="0" rtl="0" algn="l">
              <a:lnSpc>
                <a:spcPct val="115000"/>
              </a:lnSpc>
              <a:spcBef>
                <a:spcPts val="0"/>
              </a:spcBef>
              <a:spcAft>
                <a:spcPts val="0"/>
              </a:spcAft>
              <a:buClr>
                <a:schemeClr val="dk2"/>
              </a:buClr>
              <a:buSzPts val="1400"/>
              <a:buFont typeface="Source Code Pro"/>
              <a:buChar char="■"/>
              <a:defRPr b="0" i="0" sz="1400" u="none" cap="none" strike="noStrike">
                <a:solidFill>
                  <a:schemeClr val="dk2"/>
                </a:solidFill>
                <a:latin typeface="Source Code Pro"/>
                <a:ea typeface="Source Code Pro"/>
                <a:cs typeface="Source Code Pro"/>
                <a:sym typeface="Source Code Pro"/>
              </a:defRPr>
            </a:lvl9pPr>
          </a:lstStyle>
          <a:p/>
        </p:txBody>
      </p:sp>
      <p:sp>
        <p:nvSpPr>
          <p:cNvPr id="8" name="Google Shape;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jpg"/><Relationship Id="rId4" Type="http://schemas.openxmlformats.org/officeDocument/2006/relationships/image" Target="../media/image7.png"/><Relationship Id="rId5"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27.png"/><Relationship Id="rId5" Type="http://schemas.openxmlformats.org/officeDocument/2006/relationships/image" Target="../media/image22.png"/><Relationship Id="rId6"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jp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21.png"/><Relationship Id="rId5"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2.jp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35.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gif"/><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txBox="1"/>
          <p:nvPr/>
        </p:nvSpPr>
        <p:spPr>
          <a:xfrm>
            <a:off x="311700" y="941825"/>
            <a:ext cx="8520600" cy="1159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200"/>
              <a:buFont typeface="Arial"/>
              <a:buNone/>
            </a:pPr>
            <a:r>
              <a:rPr b="0" i="0" lang="en" sz="3200" u="none" cap="none" strike="noStrike">
                <a:solidFill>
                  <a:schemeClr val="accent1"/>
                </a:solidFill>
                <a:latin typeface="Times New Roman"/>
                <a:ea typeface="Times New Roman"/>
                <a:cs typeface="Times New Roman"/>
                <a:sym typeface="Times New Roman"/>
              </a:rPr>
              <a:t>WEST YANGON TECHNOLOGICAL UNIVERSITY</a:t>
            </a:r>
            <a:endParaRPr b="0" i="0" sz="3200" u="none" cap="none" strike="noStrike">
              <a:solidFill>
                <a:schemeClr val="accent1"/>
              </a:solidFill>
              <a:latin typeface="Times New Roman"/>
              <a:ea typeface="Times New Roman"/>
              <a:cs typeface="Times New Roman"/>
              <a:sym typeface="Times New Roman"/>
            </a:endParaRPr>
          </a:p>
        </p:txBody>
      </p:sp>
      <p:sp>
        <p:nvSpPr>
          <p:cNvPr id="57" name="Google Shape;57;p1"/>
          <p:cNvSpPr txBox="1"/>
          <p:nvPr/>
        </p:nvSpPr>
        <p:spPr>
          <a:xfrm>
            <a:off x="311700" y="3610300"/>
            <a:ext cx="8520600" cy="79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Times New Roman"/>
                <a:ea typeface="Times New Roman"/>
                <a:cs typeface="Times New Roman"/>
                <a:sym typeface="Times New Roman"/>
              </a:rPr>
              <a:t>MECHATRONIC ENGINEERING DEPARTMENT</a:t>
            </a:r>
            <a:endParaRPr b="0" i="0" sz="2800" u="none" cap="none" strike="noStrike">
              <a:solidFill>
                <a:srgbClr val="000000"/>
              </a:solidFill>
              <a:latin typeface="Times New Roman"/>
              <a:ea typeface="Times New Roman"/>
              <a:cs typeface="Times New Roman"/>
              <a:sym typeface="Times New Roman"/>
            </a:endParaRPr>
          </a:p>
        </p:txBody>
      </p:sp>
      <p:pic>
        <p:nvPicPr>
          <p:cNvPr id="58" name="Google Shape;58;p1"/>
          <p:cNvPicPr preferRelativeResize="0"/>
          <p:nvPr/>
        </p:nvPicPr>
        <p:blipFill rotWithShape="1">
          <a:blip r:embed="rId3">
            <a:alphaModFix/>
          </a:blip>
          <a:srcRect b="0" l="0" r="0" t="0"/>
          <a:stretch/>
        </p:blipFill>
        <p:spPr>
          <a:xfrm>
            <a:off x="117875" y="160750"/>
            <a:ext cx="891525" cy="941825"/>
          </a:xfrm>
          <a:prstGeom prst="rect">
            <a:avLst/>
          </a:prstGeom>
          <a:noFill/>
          <a:ln>
            <a:noFill/>
          </a:ln>
        </p:spPr>
      </p:pic>
      <p:pic>
        <p:nvPicPr>
          <p:cNvPr id="59" name="Google Shape;59;p1"/>
          <p:cNvPicPr preferRelativeResize="0"/>
          <p:nvPr/>
        </p:nvPicPr>
        <p:blipFill rotWithShape="1">
          <a:blip r:embed="rId4">
            <a:alphaModFix/>
          </a:blip>
          <a:srcRect b="0" l="6454" r="0" t="9173"/>
          <a:stretch/>
        </p:blipFill>
        <p:spPr>
          <a:xfrm>
            <a:off x="7949950" y="109225"/>
            <a:ext cx="1076175" cy="1044875"/>
          </a:xfrm>
          <a:prstGeom prst="rect">
            <a:avLst/>
          </a:prstGeom>
          <a:noFill/>
          <a:ln>
            <a:noFill/>
          </a:ln>
        </p:spPr>
      </p:pic>
      <p:sp>
        <p:nvSpPr>
          <p:cNvPr id="60" name="Google Shape;60;p1"/>
          <p:cNvSpPr txBox="1"/>
          <p:nvPr/>
        </p:nvSpPr>
        <p:spPr>
          <a:xfrm>
            <a:off x="4191950" y="4804875"/>
            <a:ext cx="4969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Source Code Pro"/>
              <a:ea typeface="Source Code Pro"/>
              <a:cs typeface="Source Code Pro"/>
              <a:sym typeface="Source Code Pro"/>
            </a:endParaRPr>
          </a:p>
        </p:txBody>
      </p:sp>
      <p:sp>
        <p:nvSpPr>
          <p:cNvPr id="61" name="Google Shape;61;p1"/>
          <p:cNvSpPr txBox="1"/>
          <p:nvPr/>
        </p:nvSpPr>
        <p:spPr>
          <a:xfrm>
            <a:off x="4320550" y="4987075"/>
            <a:ext cx="251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Source Code Pro"/>
              <a:ea typeface="Source Code Pro"/>
              <a:cs typeface="Source Code Pro"/>
              <a:sym typeface="Source Code Pro"/>
            </a:endParaRPr>
          </a:p>
        </p:txBody>
      </p:sp>
      <p:sp>
        <p:nvSpPr>
          <p:cNvPr id="62" name="Google Shape;62;p1"/>
          <p:cNvSpPr/>
          <p:nvPr/>
        </p:nvSpPr>
        <p:spPr>
          <a:xfrm>
            <a:off x="4258750" y="4922725"/>
            <a:ext cx="375000" cy="342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D0D0D"/>
                </a:solidFill>
                <a:latin typeface="Source Code Pro"/>
                <a:ea typeface="Source Code Pro"/>
                <a:cs typeface="Source Code Pro"/>
                <a:sym typeface="Source Code Pro"/>
              </a:rPr>
              <a:t>1 </a:t>
            </a:r>
            <a:endParaRPr>
              <a:solidFill>
                <a:srgbClr val="0D0D0D"/>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58"/>
                                        </p:tgtEl>
                                        <p:attrNameLst>
                                          <p:attrName>style.visibility</p:attrName>
                                        </p:attrNameLst>
                                      </p:cBhvr>
                                      <p:to>
                                        <p:strVal val="visible"/>
                                      </p:to>
                                    </p:set>
                                    <p:anim calcmode="lin" valueType="num">
                                      <p:cBhvr additive="base">
                                        <p:cTn dur="1200"/>
                                        <p:tgtEl>
                                          <p:spTgt spid="5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1600"/>
                                        <p:tgtEl>
                                          <p:spTgt spid="5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g268e23efcb3_0_1"/>
          <p:cNvPicPr preferRelativeResize="0"/>
          <p:nvPr/>
        </p:nvPicPr>
        <p:blipFill rotWithShape="1">
          <a:blip r:embed="rId3">
            <a:alphaModFix/>
          </a:blip>
          <a:srcRect b="0" l="0" r="0" t="0"/>
          <a:stretch/>
        </p:blipFill>
        <p:spPr>
          <a:xfrm>
            <a:off x="122550" y="393550"/>
            <a:ext cx="8839198" cy="4356409"/>
          </a:xfrm>
          <a:prstGeom prst="rect">
            <a:avLst/>
          </a:prstGeom>
          <a:noFill/>
          <a:ln>
            <a:noFill/>
          </a:ln>
        </p:spPr>
      </p:pic>
      <p:sp>
        <p:nvSpPr>
          <p:cNvPr id="214" name="Google Shape;214;g268e23efcb3_0_1"/>
          <p:cNvSpPr/>
          <p:nvPr/>
        </p:nvSpPr>
        <p:spPr>
          <a:xfrm>
            <a:off x="4245525" y="4749950"/>
            <a:ext cx="482100" cy="518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10</a:t>
            </a:r>
            <a:endParaRPr sz="1000">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 name="Shape 218"/>
        <p:cNvGrpSpPr/>
        <p:nvPr/>
      </p:nvGrpSpPr>
      <p:grpSpPr>
        <a:xfrm>
          <a:off x="0" y="0"/>
          <a:ext cx="0" cy="0"/>
          <a:chOff x="0" y="0"/>
          <a:chExt cx="0" cy="0"/>
        </a:xfrm>
      </p:grpSpPr>
      <p:pic>
        <p:nvPicPr>
          <p:cNvPr id="219" name="Google Shape;219;p9"/>
          <p:cNvPicPr preferRelativeResize="0"/>
          <p:nvPr/>
        </p:nvPicPr>
        <p:blipFill rotWithShape="1">
          <a:blip r:embed="rId3">
            <a:alphaModFix/>
          </a:blip>
          <a:srcRect b="0" l="0" r="0" t="0"/>
          <a:stretch/>
        </p:blipFill>
        <p:spPr>
          <a:xfrm>
            <a:off x="7347325" y="3423025"/>
            <a:ext cx="1872874" cy="1872874"/>
          </a:xfrm>
          <a:prstGeom prst="rect">
            <a:avLst/>
          </a:prstGeom>
          <a:noFill/>
          <a:ln>
            <a:noFill/>
          </a:ln>
        </p:spPr>
      </p:pic>
      <p:sp>
        <p:nvSpPr>
          <p:cNvPr id="220" name="Google Shape;220;p9"/>
          <p:cNvSpPr txBox="1"/>
          <p:nvPr>
            <p:ph type="ctrTitle"/>
          </p:nvPr>
        </p:nvSpPr>
        <p:spPr>
          <a:xfrm>
            <a:off x="311700" y="917825"/>
            <a:ext cx="8520600" cy="967800"/>
          </a:xfrm>
          <a:prstGeom prst="rect">
            <a:avLst/>
          </a:prstGeom>
          <a:noFill/>
          <a:ln>
            <a:noFill/>
          </a:ln>
        </p:spPr>
        <p:txBody>
          <a:bodyPr anchorCtr="0" anchor="ctr" bIns="91425" lIns="91425" spcFirstLastPara="1" rIns="91425" wrap="square" tIns="91425">
            <a:noAutofit/>
          </a:bodyPr>
          <a:lstStyle/>
          <a:p>
            <a:pPr indent="0" lvl="0" marL="0" rtl="0" algn="ctr">
              <a:lnSpc>
                <a:spcPct val="140000"/>
              </a:lnSpc>
              <a:spcBef>
                <a:spcPts val="1200"/>
              </a:spcBef>
              <a:spcAft>
                <a:spcPts val="1200"/>
              </a:spcAft>
              <a:buSzPts val="8000"/>
              <a:buNone/>
            </a:pPr>
            <a:r>
              <a:rPr b="0" lang="en" sz="3100">
                <a:solidFill>
                  <a:srgbClr val="000000"/>
                </a:solidFill>
                <a:latin typeface="Barlow Semi Condensed ExtraBold"/>
                <a:ea typeface="Barlow Semi Condensed ExtraBold"/>
                <a:cs typeface="Barlow Semi Condensed ExtraBold"/>
                <a:sym typeface="Barlow Semi Condensed ExtraBold"/>
              </a:rPr>
              <a:t>Our Second Project</a:t>
            </a:r>
            <a:endParaRPr b="0" sz="2500">
              <a:solidFill>
                <a:srgbClr val="000000"/>
              </a:solidFill>
              <a:latin typeface="Source Code Pro ExtraBold"/>
              <a:ea typeface="Source Code Pro ExtraBold"/>
              <a:cs typeface="Source Code Pro ExtraBold"/>
              <a:sym typeface="Source Code Pro ExtraBold"/>
            </a:endParaRPr>
          </a:p>
        </p:txBody>
      </p:sp>
      <p:sp>
        <p:nvSpPr>
          <p:cNvPr id="221" name="Google Shape;221;p9"/>
          <p:cNvSpPr txBox="1"/>
          <p:nvPr/>
        </p:nvSpPr>
        <p:spPr>
          <a:xfrm>
            <a:off x="976050" y="1801650"/>
            <a:ext cx="7191900" cy="154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0" lang="en" sz="4500" u="none" cap="none" strike="noStrike">
                <a:solidFill>
                  <a:schemeClr val="accent1"/>
                </a:solidFill>
                <a:highlight>
                  <a:schemeClr val="lt1"/>
                </a:highlight>
                <a:latin typeface="Roboto Serif SemiBold"/>
                <a:ea typeface="Roboto Serif SemiBold"/>
                <a:cs typeface="Roboto Serif SemiBold"/>
                <a:sym typeface="Roboto Serif SemiBold"/>
              </a:rPr>
              <a:t>RoboSort Arm</a:t>
            </a:r>
            <a:r>
              <a:rPr b="0" i="0" lang="en" sz="4500" u="none" cap="none" strike="noStrike">
                <a:solidFill>
                  <a:schemeClr val="accent1"/>
                </a:solidFill>
                <a:highlight>
                  <a:schemeClr val="dk1"/>
                </a:highlight>
                <a:latin typeface="Roboto Serif SemiBold"/>
                <a:ea typeface="Roboto Serif SemiBold"/>
                <a:cs typeface="Roboto Serif SemiBold"/>
                <a:sym typeface="Roboto Serif SemiBold"/>
              </a:rPr>
              <a:t> </a:t>
            </a:r>
            <a:endParaRPr b="0" i="0" sz="4500" u="none" cap="none" strike="noStrike">
              <a:solidFill>
                <a:schemeClr val="accent1"/>
              </a:solidFill>
              <a:highlight>
                <a:schemeClr val="dk1"/>
              </a:highlight>
              <a:latin typeface="Roboto Serif SemiBold"/>
              <a:ea typeface="Roboto Serif SemiBold"/>
              <a:cs typeface="Roboto Serif SemiBold"/>
              <a:sym typeface="Roboto Serif SemiBold"/>
            </a:endParaRPr>
          </a:p>
          <a:p>
            <a:pPr indent="0" lvl="0" marL="0" marR="0" rtl="0" algn="ctr">
              <a:lnSpc>
                <a:spcPct val="100000"/>
              </a:lnSpc>
              <a:spcBef>
                <a:spcPts val="0"/>
              </a:spcBef>
              <a:spcAft>
                <a:spcPts val="0"/>
              </a:spcAft>
              <a:buClr>
                <a:srgbClr val="000000"/>
              </a:buClr>
              <a:buSzPts val="3000"/>
              <a:buFont typeface="Arial"/>
              <a:buNone/>
            </a:pPr>
            <a:r>
              <a:t/>
            </a:r>
            <a:endParaRPr b="0" i="0" sz="3000" u="none" cap="none" strike="noStrike">
              <a:solidFill>
                <a:schemeClr val="accent1"/>
              </a:solidFill>
              <a:highlight>
                <a:schemeClr val="dk1"/>
              </a:highlight>
              <a:latin typeface="Roboto Serif SemiBold"/>
              <a:ea typeface="Roboto Serif SemiBold"/>
              <a:cs typeface="Roboto Serif SemiBold"/>
              <a:sym typeface="Roboto Serif SemiBold"/>
            </a:endParaRPr>
          </a:p>
          <a:p>
            <a:pPr indent="0" lvl="0" marL="0" marR="0" rtl="0" algn="ctr">
              <a:lnSpc>
                <a:spcPct val="100000"/>
              </a:lnSpc>
              <a:spcBef>
                <a:spcPts val="0"/>
              </a:spcBef>
              <a:spcAft>
                <a:spcPts val="0"/>
              </a:spcAft>
              <a:buClr>
                <a:srgbClr val="000000"/>
              </a:buClr>
              <a:buSzPts val="3000"/>
              <a:buFont typeface="Arial"/>
              <a:buNone/>
            </a:pPr>
            <a:r>
              <a:rPr b="0" i="0" lang="en" sz="3000" u="none" cap="none" strike="noStrike">
                <a:solidFill>
                  <a:schemeClr val="accent1"/>
                </a:solidFill>
                <a:highlight>
                  <a:schemeClr val="lt1"/>
                </a:highlight>
                <a:latin typeface="Roboto Serif SemiBold"/>
                <a:ea typeface="Roboto Serif SemiBold"/>
                <a:cs typeface="Roboto Serif SemiBold"/>
                <a:sym typeface="Roboto Serif SemiBold"/>
              </a:rPr>
              <a:t>(</a:t>
            </a:r>
            <a:r>
              <a:rPr b="0" i="0" lang="en" sz="2500" u="none" cap="none" strike="noStrike">
                <a:solidFill>
                  <a:schemeClr val="accent1"/>
                </a:solidFill>
                <a:highlight>
                  <a:schemeClr val="lt1"/>
                </a:highlight>
                <a:latin typeface="Roboto Serif SemiBold"/>
                <a:ea typeface="Roboto Serif SemiBold"/>
                <a:cs typeface="Roboto Serif SemiBold"/>
                <a:sym typeface="Roboto Serif SemiBold"/>
              </a:rPr>
              <a:t>Automated RGB Color Sorting System)</a:t>
            </a:r>
            <a:endParaRPr b="0" i="0" sz="2500" u="none" cap="none" strike="noStrike">
              <a:solidFill>
                <a:schemeClr val="accent1"/>
              </a:solidFill>
              <a:highlight>
                <a:schemeClr val="lt1"/>
              </a:highlight>
              <a:latin typeface="Roboto Serif SemiBold"/>
              <a:ea typeface="Roboto Serif SemiBold"/>
              <a:cs typeface="Roboto Serif SemiBold"/>
              <a:sym typeface="Roboto Serif SemiBold"/>
            </a:endParaRPr>
          </a:p>
        </p:txBody>
      </p:sp>
      <p:grpSp>
        <p:nvGrpSpPr>
          <p:cNvPr id="222" name="Google Shape;222;p9"/>
          <p:cNvGrpSpPr/>
          <p:nvPr/>
        </p:nvGrpSpPr>
        <p:grpSpPr>
          <a:xfrm>
            <a:off x="0" y="3478488"/>
            <a:ext cx="1715775" cy="2129350"/>
            <a:chOff x="0" y="3478488"/>
            <a:chExt cx="1715775" cy="2129350"/>
          </a:xfrm>
        </p:grpSpPr>
        <p:pic>
          <p:nvPicPr>
            <p:cNvPr id="223" name="Google Shape;223;p9"/>
            <p:cNvPicPr preferRelativeResize="0"/>
            <p:nvPr/>
          </p:nvPicPr>
          <p:blipFill rotWithShape="1">
            <a:blip r:embed="rId4">
              <a:alphaModFix/>
            </a:blip>
            <a:srcRect b="0" l="0" r="0" t="0"/>
            <a:stretch/>
          </p:blipFill>
          <p:spPr>
            <a:xfrm>
              <a:off x="0" y="3892063"/>
              <a:ext cx="1715775" cy="1715775"/>
            </a:xfrm>
            <a:prstGeom prst="rect">
              <a:avLst/>
            </a:prstGeom>
            <a:noFill/>
            <a:ln>
              <a:noFill/>
            </a:ln>
            <a:effectLst>
              <a:reflection blurRad="0" dir="5400000" dist="38100" endA="0" endPos="30000" fadeDir="5400012" kx="0" rotWithShape="0" algn="bl" stPos="0" sy="-100000" ky="0"/>
            </a:effectLst>
          </p:spPr>
        </p:pic>
        <p:pic>
          <p:nvPicPr>
            <p:cNvPr id="224" name="Google Shape;224;p9"/>
            <p:cNvPicPr preferRelativeResize="0"/>
            <p:nvPr/>
          </p:nvPicPr>
          <p:blipFill rotWithShape="1">
            <a:blip r:embed="rId4">
              <a:alphaModFix/>
            </a:blip>
            <a:srcRect b="0" l="0" r="0" t="0"/>
            <a:stretch/>
          </p:blipFill>
          <p:spPr>
            <a:xfrm>
              <a:off x="0" y="3478488"/>
              <a:ext cx="1715775" cy="1715775"/>
            </a:xfrm>
            <a:prstGeom prst="rect">
              <a:avLst/>
            </a:prstGeom>
            <a:noFill/>
            <a:ln>
              <a:noFill/>
            </a:ln>
            <a:effectLst>
              <a:reflection blurRad="0" dir="5400000" dist="38100" endA="0" endPos="30000" fadeDir="5400012" kx="0" rotWithShape="0" algn="bl" stPos="0" sy="-100000" ky="0"/>
            </a:effectLst>
          </p:spPr>
        </p:pic>
      </p:grpSp>
      <p:pic>
        <p:nvPicPr>
          <p:cNvPr id="225" name="Google Shape;225;p9"/>
          <p:cNvPicPr preferRelativeResize="0"/>
          <p:nvPr/>
        </p:nvPicPr>
        <p:blipFill rotWithShape="1">
          <a:blip r:embed="rId5">
            <a:alphaModFix/>
          </a:blip>
          <a:srcRect b="7709" l="0" r="0" t="3370"/>
          <a:stretch/>
        </p:blipFill>
        <p:spPr>
          <a:xfrm>
            <a:off x="504500" y="336775"/>
            <a:ext cx="1786525" cy="1715750"/>
          </a:xfrm>
          <a:prstGeom prst="rect">
            <a:avLst/>
          </a:prstGeom>
          <a:noFill/>
          <a:ln>
            <a:noFill/>
          </a:ln>
        </p:spPr>
      </p:pic>
      <p:grpSp>
        <p:nvGrpSpPr>
          <p:cNvPr id="226" name="Google Shape;226;p9"/>
          <p:cNvGrpSpPr/>
          <p:nvPr/>
        </p:nvGrpSpPr>
        <p:grpSpPr>
          <a:xfrm>
            <a:off x="7428225" y="-12"/>
            <a:ext cx="1715775" cy="2129350"/>
            <a:chOff x="0" y="3478488"/>
            <a:chExt cx="1715775" cy="2129350"/>
          </a:xfrm>
        </p:grpSpPr>
        <p:pic>
          <p:nvPicPr>
            <p:cNvPr id="227" name="Google Shape;227;p9"/>
            <p:cNvPicPr preferRelativeResize="0"/>
            <p:nvPr/>
          </p:nvPicPr>
          <p:blipFill rotWithShape="1">
            <a:blip r:embed="rId4">
              <a:alphaModFix/>
            </a:blip>
            <a:srcRect b="0" l="0" r="0" t="0"/>
            <a:stretch/>
          </p:blipFill>
          <p:spPr>
            <a:xfrm>
              <a:off x="0" y="3892063"/>
              <a:ext cx="1715775" cy="1715775"/>
            </a:xfrm>
            <a:prstGeom prst="rect">
              <a:avLst/>
            </a:prstGeom>
            <a:noFill/>
            <a:ln>
              <a:noFill/>
            </a:ln>
            <a:effectLst>
              <a:reflection blurRad="0" dir="5400000" dist="38100" endA="0" endPos="30000" fadeDir="5400012" kx="0" rotWithShape="0" algn="bl" stPos="0" sy="-100000" ky="0"/>
            </a:effectLst>
          </p:spPr>
        </p:pic>
        <p:pic>
          <p:nvPicPr>
            <p:cNvPr id="228" name="Google Shape;228;p9"/>
            <p:cNvPicPr preferRelativeResize="0"/>
            <p:nvPr/>
          </p:nvPicPr>
          <p:blipFill rotWithShape="1">
            <a:blip r:embed="rId4">
              <a:alphaModFix/>
            </a:blip>
            <a:srcRect b="0" l="0" r="0" t="0"/>
            <a:stretch/>
          </p:blipFill>
          <p:spPr>
            <a:xfrm>
              <a:off x="0" y="3478488"/>
              <a:ext cx="1715775" cy="1715775"/>
            </a:xfrm>
            <a:prstGeom prst="rect">
              <a:avLst/>
            </a:prstGeom>
            <a:noFill/>
            <a:ln>
              <a:noFill/>
            </a:ln>
            <a:effectLst>
              <a:reflection blurRad="0" dir="5400000" dist="38100" endA="0" endPos="30000" fadeDir="5400012" kx="0" rotWithShape="0" algn="bl" stPos="0" sy="-100000" ky="0"/>
            </a:effectLst>
          </p:spPr>
        </p:pic>
      </p:grpSp>
      <p:sp>
        <p:nvSpPr>
          <p:cNvPr id="229" name="Google Shape;229;p9"/>
          <p:cNvSpPr/>
          <p:nvPr/>
        </p:nvSpPr>
        <p:spPr>
          <a:xfrm>
            <a:off x="4245525" y="4749950"/>
            <a:ext cx="482100" cy="518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11</a:t>
            </a:r>
            <a:endParaRPr sz="1000">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25"/>
                                        </p:tgtEl>
                                        <p:attrNameLst>
                                          <p:attrName>style.visibility</p:attrName>
                                        </p:attrNameLst>
                                      </p:cBhvr>
                                      <p:to>
                                        <p:strVal val="visible"/>
                                      </p:to>
                                    </p:set>
                                    <p:anim calcmode="lin" valueType="num">
                                      <p:cBhvr additive="base">
                                        <p:cTn dur="1000"/>
                                        <p:tgtEl>
                                          <p:spTgt spid="22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2"/>
                                        </p:tgtEl>
                                        <p:attrNameLst>
                                          <p:attrName>style.visibility</p:attrName>
                                        </p:attrNameLst>
                                      </p:cBhvr>
                                      <p:to>
                                        <p:strVal val="visible"/>
                                      </p:to>
                                    </p:set>
                                    <p:anim calcmode="lin" valueType="num">
                                      <p:cBhvr additive="base">
                                        <p:cTn dur="1000"/>
                                        <p:tgtEl>
                                          <p:spTgt spid="22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226"/>
                                        </p:tgtEl>
                                        <p:attrNameLst>
                                          <p:attrName>style.visibility</p:attrName>
                                        </p:attrNameLst>
                                      </p:cBhvr>
                                      <p:to>
                                        <p:strVal val="visible"/>
                                      </p:to>
                                    </p:set>
                                    <p:anim calcmode="lin" valueType="num">
                                      <p:cBhvr additive="base">
                                        <p:cTn dur="1000"/>
                                        <p:tgtEl>
                                          <p:spTgt spid="22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10"/>
          <p:cNvPicPr preferRelativeResize="0"/>
          <p:nvPr/>
        </p:nvPicPr>
        <p:blipFill rotWithShape="1">
          <a:blip r:embed="rId3">
            <a:alphaModFix/>
          </a:blip>
          <a:srcRect b="0" l="0" r="0" t="0"/>
          <a:stretch/>
        </p:blipFill>
        <p:spPr>
          <a:xfrm>
            <a:off x="7374600" y="1665075"/>
            <a:ext cx="1769400" cy="1769400"/>
          </a:xfrm>
          <a:prstGeom prst="rect">
            <a:avLst/>
          </a:prstGeom>
          <a:noFill/>
          <a:ln>
            <a:noFill/>
          </a:ln>
          <a:effectLst>
            <a:outerShdw blurRad="57150" rotWithShape="0" algn="bl" dir="5400000" dist="19050">
              <a:srgbClr val="000000">
                <a:alpha val="49411"/>
              </a:srgbClr>
            </a:outerShdw>
          </a:effectLst>
        </p:spPr>
      </p:pic>
      <p:sp>
        <p:nvSpPr>
          <p:cNvPr id="235" name="Google Shape;235;p10"/>
          <p:cNvSpPr txBox="1"/>
          <p:nvPr>
            <p:ph type="title"/>
          </p:nvPr>
        </p:nvSpPr>
        <p:spPr>
          <a:xfrm>
            <a:off x="265500" y="269925"/>
            <a:ext cx="4045200" cy="1769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b="0" lang="en" sz="3000">
                <a:highlight>
                  <a:schemeClr val="lt1"/>
                </a:highlight>
                <a:latin typeface="Times New Roman"/>
                <a:ea typeface="Times New Roman"/>
                <a:cs typeface="Times New Roman"/>
                <a:sym typeface="Times New Roman"/>
              </a:rPr>
              <a:t>RoboSort Arm </a:t>
            </a:r>
            <a:endParaRPr b="0" sz="3000">
              <a:highlight>
                <a:schemeClr val="lt1"/>
              </a:highlight>
              <a:latin typeface="Times New Roman"/>
              <a:ea typeface="Times New Roman"/>
              <a:cs typeface="Times New Roman"/>
              <a:sym typeface="Times New Roman"/>
            </a:endParaRPr>
          </a:p>
          <a:p>
            <a:pPr indent="0" lvl="0" marL="0" rtl="0" algn="ctr">
              <a:lnSpc>
                <a:spcPct val="100000"/>
              </a:lnSpc>
              <a:spcBef>
                <a:spcPts val="0"/>
              </a:spcBef>
              <a:spcAft>
                <a:spcPts val="0"/>
              </a:spcAft>
              <a:buSzPts val="5400"/>
              <a:buNone/>
            </a:pPr>
            <a:r>
              <a:rPr b="0" lang="en" sz="3000">
                <a:highlight>
                  <a:schemeClr val="lt1"/>
                </a:highlight>
                <a:latin typeface="Times New Roman"/>
                <a:ea typeface="Times New Roman"/>
                <a:cs typeface="Times New Roman"/>
                <a:sym typeface="Times New Roman"/>
              </a:rPr>
              <a:t>(Automated RGB Color Sorting System)</a:t>
            </a:r>
            <a:endParaRPr b="0" sz="3000">
              <a:highlight>
                <a:schemeClr val="lt1"/>
              </a:highlight>
              <a:latin typeface="Times New Roman"/>
              <a:ea typeface="Times New Roman"/>
              <a:cs typeface="Times New Roman"/>
              <a:sym typeface="Times New Roman"/>
            </a:endParaRPr>
          </a:p>
        </p:txBody>
      </p:sp>
      <p:sp>
        <p:nvSpPr>
          <p:cNvPr id="236" name="Google Shape;236;p10"/>
          <p:cNvSpPr txBox="1"/>
          <p:nvPr>
            <p:ph idx="1" type="subTitle"/>
          </p:nvPr>
        </p:nvSpPr>
        <p:spPr>
          <a:xfrm>
            <a:off x="265500" y="2135750"/>
            <a:ext cx="4045200" cy="2061000"/>
          </a:xfrm>
          <a:prstGeom prst="rect">
            <a:avLst/>
          </a:prstGeom>
          <a:noFill/>
          <a:ln>
            <a:noFill/>
          </a:ln>
        </p:spPr>
        <p:txBody>
          <a:bodyPr anchorCtr="0" anchor="t" bIns="91425" lIns="91425" spcFirstLastPara="1" rIns="91425" wrap="square" tIns="91425">
            <a:noAutofit/>
          </a:bodyPr>
          <a:lstStyle/>
          <a:p>
            <a:pPr indent="0" lvl="0" marL="0" rtl="0" algn="just">
              <a:lnSpc>
                <a:spcPct val="140000"/>
              </a:lnSpc>
              <a:spcBef>
                <a:spcPts val="1200"/>
              </a:spcBef>
              <a:spcAft>
                <a:spcPts val="1200"/>
              </a:spcAft>
              <a:buClr>
                <a:srgbClr val="000000"/>
              </a:buClr>
              <a:buSzPts val="935"/>
              <a:buFont typeface="Arial"/>
              <a:buNone/>
            </a:pPr>
            <a:r>
              <a:rPr lang="en" sz="1500">
                <a:solidFill>
                  <a:srgbClr val="000000"/>
                </a:solidFill>
                <a:latin typeface="Times New Roman"/>
                <a:ea typeface="Times New Roman"/>
                <a:cs typeface="Times New Roman"/>
                <a:sym typeface="Times New Roman"/>
              </a:rPr>
              <a:t>In an era characterized by automation and efficiency, the demand for advanced sorting solutions in industrial settings has surged. In response to this need, this project introduces a novel robotic arm integrated with a conveyor belt system for automated color sorting.</a:t>
            </a:r>
            <a:endParaRPr sz="1500">
              <a:latin typeface="Times New Roman"/>
              <a:ea typeface="Times New Roman"/>
              <a:cs typeface="Times New Roman"/>
              <a:sym typeface="Times New Roman"/>
            </a:endParaRPr>
          </a:p>
        </p:txBody>
      </p:sp>
      <p:sp>
        <p:nvSpPr>
          <p:cNvPr id="237" name="Google Shape;237;p10"/>
          <p:cNvSpPr txBox="1"/>
          <p:nvPr>
            <p:ph idx="2" type="body"/>
          </p:nvPr>
        </p:nvSpPr>
        <p:spPr>
          <a:xfrm>
            <a:off x="4647175" y="344950"/>
            <a:ext cx="2728500" cy="4150200"/>
          </a:xfrm>
          <a:prstGeom prst="rect">
            <a:avLst/>
          </a:prstGeom>
          <a:noFill/>
          <a:ln>
            <a:noFill/>
          </a:ln>
        </p:spPr>
        <p:txBody>
          <a:bodyPr anchorCtr="0" anchor="ctr" bIns="91425" lIns="91425" spcFirstLastPara="1" rIns="91425" wrap="square" tIns="91425">
            <a:noAutofit/>
          </a:bodyPr>
          <a:lstStyle/>
          <a:p>
            <a:pPr indent="0" lvl="0" marL="0" rtl="0" algn="just">
              <a:lnSpc>
                <a:spcPct val="140000"/>
              </a:lnSpc>
              <a:spcBef>
                <a:spcPts val="1200"/>
              </a:spcBef>
              <a:spcAft>
                <a:spcPts val="0"/>
              </a:spcAft>
              <a:buSzPts val="935"/>
              <a:buNone/>
            </a:pPr>
            <a:r>
              <a:rPr lang="en" sz="1500">
                <a:solidFill>
                  <a:srgbClr val="000000"/>
                </a:solidFill>
                <a:highlight>
                  <a:schemeClr val="dk1"/>
                </a:highlight>
                <a:latin typeface="Times New Roman"/>
                <a:ea typeface="Times New Roman"/>
                <a:cs typeface="Times New Roman"/>
                <a:sym typeface="Times New Roman"/>
              </a:rPr>
              <a:t>Incorporating two MG996R and three SG90 motors, an Arduino Uno board, and a TCS3200 color sensor module, this system epitomizes precision engineering and automation. </a:t>
            </a:r>
            <a:endParaRPr sz="1500">
              <a:solidFill>
                <a:srgbClr val="000000"/>
              </a:solidFill>
              <a:highlight>
                <a:schemeClr val="dk1"/>
              </a:highlight>
              <a:latin typeface="Times New Roman"/>
              <a:ea typeface="Times New Roman"/>
              <a:cs typeface="Times New Roman"/>
              <a:sym typeface="Times New Roman"/>
            </a:endParaRPr>
          </a:p>
          <a:p>
            <a:pPr indent="0" lvl="0" marL="0" rtl="0" algn="just">
              <a:lnSpc>
                <a:spcPct val="140000"/>
              </a:lnSpc>
              <a:spcBef>
                <a:spcPts val="1200"/>
              </a:spcBef>
              <a:spcAft>
                <a:spcPts val="1200"/>
              </a:spcAft>
              <a:buSzPts val="935"/>
              <a:buNone/>
            </a:pPr>
            <a:r>
              <a:rPr lang="en" sz="1500">
                <a:solidFill>
                  <a:srgbClr val="000000"/>
                </a:solidFill>
                <a:highlight>
                  <a:schemeClr val="dk1"/>
                </a:highlight>
                <a:latin typeface="Times New Roman"/>
                <a:ea typeface="Times New Roman"/>
                <a:cs typeface="Times New Roman"/>
                <a:sym typeface="Times New Roman"/>
              </a:rPr>
              <a:t>This abstract provides an overview of the design, implementation of the sophisticated color sorting system, emphasizing its functionality and practicality in industrial environments.</a:t>
            </a:r>
            <a:endParaRPr sz="1500">
              <a:solidFill>
                <a:srgbClr val="000000"/>
              </a:solidFill>
              <a:highlight>
                <a:schemeClr val="dk1"/>
              </a:highlight>
              <a:latin typeface="Times New Roman"/>
              <a:ea typeface="Times New Roman"/>
              <a:cs typeface="Times New Roman"/>
              <a:sym typeface="Times New Roman"/>
            </a:endParaRPr>
          </a:p>
        </p:txBody>
      </p:sp>
      <p:pic>
        <p:nvPicPr>
          <p:cNvPr id="238" name="Google Shape;238;p10"/>
          <p:cNvPicPr preferRelativeResize="0"/>
          <p:nvPr/>
        </p:nvPicPr>
        <p:blipFill rotWithShape="1">
          <a:blip r:embed="rId4">
            <a:alphaModFix/>
          </a:blip>
          <a:srcRect b="0" l="0" r="0" t="0"/>
          <a:stretch/>
        </p:blipFill>
        <p:spPr>
          <a:xfrm>
            <a:off x="7712161" y="3707681"/>
            <a:ext cx="1431850" cy="1431800"/>
          </a:xfrm>
          <a:prstGeom prst="rect">
            <a:avLst/>
          </a:prstGeom>
          <a:noFill/>
          <a:ln>
            <a:noFill/>
          </a:ln>
        </p:spPr>
      </p:pic>
      <p:pic>
        <p:nvPicPr>
          <p:cNvPr id="239" name="Google Shape;239;p10"/>
          <p:cNvPicPr preferRelativeResize="0"/>
          <p:nvPr/>
        </p:nvPicPr>
        <p:blipFill rotWithShape="1">
          <a:blip r:embed="rId5">
            <a:alphaModFix/>
          </a:blip>
          <a:srcRect b="0" l="2597" r="2595" t="0"/>
          <a:stretch/>
        </p:blipFill>
        <p:spPr>
          <a:xfrm>
            <a:off x="3204875" y="3973000"/>
            <a:ext cx="1105825" cy="1166475"/>
          </a:xfrm>
          <a:prstGeom prst="rect">
            <a:avLst/>
          </a:prstGeom>
          <a:noFill/>
          <a:ln>
            <a:noFill/>
          </a:ln>
          <a:effectLst>
            <a:outerShdw blurRad="57150" rotWithShape="0" algn="bl" dir="5400000" dist="19050">
              <a:srgbClr val="000000">
                <a:alpha val="49411"/>
              </a:srgbClr>
            </a:outerShdw>
            <a:reflection blurRad="0" dir="5400000" dist="38100" endA="0" endPos="30000" fadeDir="5400012" kx="0" rotWithShape="0" algn="bl" stPos="0" sy="-100000" ky="0"/>
          </a:effectLst>
        </p:spPr>
      </p:pic>
      <p:sp>
        <p:nvSpPr>
          <p:cNvPr id="240" name="Google Shape;240;p10"/>
          <p:cNvSpPr/>
          <p:nvPr/>
        </p:nvSpPr>
        <p:spPr>
          <a:xfrm>
            <a:off x="4245525" y="4749950"/>
            <a:ext cx="482100" cy="518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12</a:t>
            </a:r>
            <a:endParaRPr sz="1000">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34"/>
                                        </p:tgtEl>
                                        <p:attrNameLst>
                                          <p:attrName>style.visibility</p:attrName>
                                        </p:attrNameLst>
                                      </p:cBhvr>
                                      <p:to>
                                        <p:strVal val="visible"/>
                                      </p:to>
                                    </p:set>
                                    <p:anim calcmode="lin" valueType="num">
                                      <p:cBhvr additive="base">
                                        <p:cTn dur="2000"/>
                                        <p:tgtEl>
                                          <p:spTgt spid="234"/>
                                        </p:tgtEl>
                                        <p:attrNameLst>
                                          <p:attrName>ppt_w</p:attrName>
                                        </p:attrNameLst>
                                      </p:cBhvr>
                                      <p:tavLst>
                                        <p:tav fmla="" tm="0">
                                          <p:val>
                                            <p:strVal val="0"/>
                                          </p:val>
                                        </p:tav>
                                        <p:tav fmla="" tm="100000">
                                          <p:val>
                                            <p:strVal val="#ppt_w"/>
                                          </p:val>
                                        </p:tav>
                                      </p:tavLst>
                                    </p:anim>
                                    <p:anim calcmode="lin" valueType="num">
                                      <p:cBhvr additive="base">
                                        <p:cTn dur="2000"/>
                                        <p:tgtEl>
                                          <p:spTgt spid="23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38"/>
                                        </p:tgtEl>
                                        <p:attrNameLst>
                                          <p:attrName>style.visibility</p:attrName>
                                        </p:attrNameLst>
                                      </p:cBhvr>
                                      <p:to>
                                        <p:strVal val="visible"/>
                                      </p:to>
                                    </p:set>
                                    <p:anim calcmode="lin" valueType="num">
                                      <p:cBhvr additive="base">
                                        <p:cTn dur="1000"/>
                                        <p:tgtEl>
                                          <p:spTgt spid="238"/>
                                        </p:tgtEl>
                                        <p:attrNameLst>
                                          <p:attrName>ppt_w</p:attrName>
                                        </p:attrNameLst>
                                      </p:cBhvr>
                                      <p:tavLst>
                                        <p:tav fmla="" tm="0">
                                          <p:val>
                                            <p:strVal val="0"/>
                                          </p:val>
                                        </p:tav>
                                        <p:tav fmla="" tm="100000">
                                          <p:val>
                                            <p:strVal val="#ppt_w"/>
                                          </p:val>
                                        </p:tav>
                                      </p:tavLst>
                                    </p:anim>
                                    <p:anim calcmode="lin" valueType="num">
                                      <p:cBhvr additive="base">
                                        <p:cTn dur="1000"/>
                                        <p:tgtEl>
                                          <p:spTgt spid="238"/>
                                        </p:tgtEl>
                                        <p:attrNameLst>
                                          <p:attrName>ppt_h</p:attrName>
                                        </p:attrNameLst>
                                      </p:cBhvr>
                                      <p:tavLst>
                                        <p:tav fmla="" tm="0">
                                          <p:val>
                                            <p:strVal val="0"/>
                                          </p:val>
                                        </p:tav>
                                        <p:tav fmla="" tm="100000">
                                          <p:val>
                                            <p:strVal val="#ppt_h"/>
                                          </p:val>
                                        </p:tav>
                                      </p:tavLst>
                                    </p:anim>
                                  </p:childTnLst>
                                </p:cTn>
                              </p:par>
                              <p:par>
                                <p:cTn fill="hold" nodeType="withEffect" presetClass="entr" presetID="2" presetSubtype="4">
                                  <p:stCondLst>
                                    <p:cond delay="0"/>
                                  </p:stCondLst>
                                  <p:childTnLst>
                                    <p:set>
                                      <p:cBhvr>
                                        <p:cTn dur="1" fill="hold">
                                          <p:stCondLst>
                                            <p:cond delay="0"/>
                                          </p:stCondLst>
                                        </p:cTn>
                                        <p:tgtEl>
                                          <p:spTgt spid="239"/>
                                        </p:tgtEl>
                                        <p:attrNameLst>
                                          <p:attrName>style.visibility</p:attrName>
                                        </p:attrNameLst>
                                      </p:cBhvr>
                                      <p:to>
                                        <p:strVal val="visible"/>
                                      </p:to>
                                    </p:set>
                                    <p:anim calcmode="lin" valueType="num">
                                      <p:cBhvr additive="base">
                                        <p:cTn dur="2500"/>
                                        <p:tgtEl>
                                          <p:spTgt spid="23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1"/>
          <p:cNvSpPr/>
          <p:nvPr/>
        </p:nvSpPr>
        <p:spPr>
          <a:xfrm>
            <a:off x="0" y="0"/>
            <a:ext cx="4410900" cy="5095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Code Pro"/>
              <a:ea typeface="Source Code Pro"/>
              <a:cs typeface="Source Code Pro"/>
              <a:sym typeface="Source Code Pro"/>
            </a:endParaRPr>
          </a:p>
        </p:txBody>
      </p:sp>
      <p:sp>
        <p:nvSpPr>
          <p:cNvPr id="246" name="Google Shape;246;p11"/>
          <p:cNvSpPr txBox="1"/>
          <p:nvPr>
            <p:ph idx="4294967295" type="title"/>
          </p:nvPr>
        </p:nvSpPr>
        <p:spPr>
          <a:xfrm>
            <a:off x="4789975" y="100725"/>
            <a:ext cx="4045200" cy="974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200"/>
              <a:buNone/>
            </a:pPr>
            <a:r>
              <a:rPr b="0" lang="en" sz="2500">
                <a:highlight>
                  <a:schemeClr val="lt1"/>
                </a:highlight>
                <a:latin typeface="Roboto Serif SemiBold"/>
                <a:ea typeface="Roboto Serif SemiBold"/>
                <a:cs typeface="Roboto Serif SemiBold"/>
                <a:sym typeface="Roboto Serif SemiBold"/>
              </a:rPr>
              <a:t>Purpose of RoboSort Arm</a:t>
            </a:r>
            <a:endParaRPr b="0" sz="2500">
              <a:highlight>
                <a:schemeClr val="lt1"/>
              </a:highlight>
              <a:latin typeface="Roboto Serif SemiBold"/>
              <a:ea typeface="Roboto Serif SemiBold"/>
              <a:cs typeface="Roboto Serif SemiBold"/>
              <a:sym typeface="Roboto Serif SemiBold"/>
            </a:endParaRPr>
          </a:p>
          <a:p>
            <a:pPr indent="0" lvl="0" marL="0" rtl="0" algn="ctr">
              <a:lnSpc>
                <a:spcPct val="100000"/>
              </a:lnSpc>
              <a:spcBef>
                <a:spcPts val="0"/>
              </a:spcBef>
              <a:spcAft>
                <a:spcPts val="0"/>
              </a:spcAft>
              <a:buSzPts val="4200"/>
              <a:buNone/>
            </a:pPr>
            <a:r>
              <a:t/>
            </a:r>
            <a:endParaRPr b="0" sz="3000">
              <a:highlight>
                <a:schemeClr val="dk1"/>
              </a:highlight>
              <a:latin typeface="Roboto Serif SemiBold"/>
              <a:ea typeface="Roboto Serif SemiBold"/>
              <a:cs typeface="Roboto Serif SemiBold"/>
              <a:sym typeface="Roboto Serif SemiBold"/>
            </a:endParaRPr>
          </a:p>
        </p:txBody>
      </p:sp>
      <p:sp>
        <p:nvSpPr>
          <p:cNvPr id="247" name="Google Shape;247;p11"/>
          <p:cNvSpPr txBox="1"/>
          <p:nvPr/>
        </p:nvSpPr>
        <p:spPr>
          <a:xfrm>
            <a:off x="4815775" y="1247700"/>
            <a:ext cx="3705300" cy="3648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n" sz="1500" u="none" cap="none" strike="noStrike">
                <a:solidFill>
                  <a:srgbClr val="000000"/>
                </a:solidFill>
                <a:latin typeface="Times New Roman"/>
                <a:ea typeface="Times New Roman"/>
                <a:cs typeface="Times New Roman"/>
                <a:sym typeface="Times New Roman"/>
              </a:rPr>
              <a:t>The purpose of this project is to develop an automated robotic arm system capable of sorting objects based on their red, green, and blue (RGB) colors. </a:t>
            </a:r>
            <a:endParaRPr b="0" i="0" sz="15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b="0" i="0" sz="15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 sz="1500" u="none" cap="none" strike="noStrike">
                <a:solidFill>
                  <a:srgbClr val="000000"/>
                </a:solidFill>
                <a:latin typeface="Times New Roman"/>
                <a:ea typeface="Times New Roman"/>
                <a:cs typeface="Times New Roman"/>
                <a:sym typeface="Times New Roman"/>
              </a:rPr>
              <a:t>By integrating advanced technologies such as motors, a color sensor module, and an Arduino board, the system aims to demonstrate precision engineering and automation capabilities. </a:t>
            </a:r>
            <a:endParaRPr b="0" i="0" sz="15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t/>
            </a:r>
            <a:endParaRPr b="0" i="0" sz="15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400"/>
              <a:buFont typeface="Arial"/>
              <a:buNone/>
            </a:pPr>
            <a:r>
              <a:rPr b="0" i="0" lang="en" sz="1500" u="none" cap="none" strike="noStrike">
                <a:solidFill>
                  <a:srgbClr val="000000"/>
                </a:solidFill>
                <a:latin typeface="Times New Roman"/>
                <a:ea typeface="Times New Roman"/>
                <a:cs typeface="Times New Roman"/>
                <a:sym typeface="Times New Roman"/>
              </a:rPr>
              <a:t>The ultimate goal is to provide a practical solution for industrial settings where efficient color sorting is essential, thereby improving productivity and reducing manual labor.</a:t>
            </a:r>
            <a:endParaRPr b="0" i="0" sz="1500" u="none" cap="none" strike="noStrike">
              <a:solidFill>
                <a:srgbClr val="000000"/>
              </a:solidFill>
              <a:latin typeface="Times New Roman"/>
              <a:ea typeface="Times New Roman"/>
              <a:cs typeface="Times New Roman"/>
              <a:sym typeface="Times New Roman"/>
            </a:endParaRPr>
          </a:p>
        </p:txBody>
      </p:sp>
      <p:pic>
        <p:nvPicPr>
          <p:cNvPr id="248" name="Google Shape;248;p11"/>
          <p:cNvPicPr preferRelativeResize="0"/>
          <p:nvPr/>
        </p:nvPicPr>
        <p:blipFill rotWithShape="1">
          <a:blip r:embed="rId3">
            <a:alphaModFix amt="98000"/>
          </a:blip>
          <a:srcRect b="4751" l="1346" r="6419" t="2801"/>
          <a:stretch/>
        </p:blipFill>
        <p:spPr>
          <a:xfrm>
            <a:off x="0" y="0"/>
            <a:ext cx="4410900" cy="5095799"/>
          </a:xfrm>
          <a:prstGeom prst="rect">
            <a:avLst/>
          </a:prstGeom>
          <a:noFill/>
          <a:ln>
            <a:noFill/>
          </a:ln>
        </p:spPr>
      </p:pic>
      <p:sp>
        <p:nvSpPr>
          <p:cNvPr id="249" name="Google Shape;249;p11"/>
          <p:cNvSpPr/>
          <p:nvPr/>
        </p:nvSpPr>
        <p:spPr>
          <a:xfrm>
            <a:off x="4245525" y="4749950"/>
            <a:ext cx="482100" cy="518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13</a:t>
            </a:r>
            <a:endParaRPr sz="1000">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45"/>
                                        </p:tgtEl>
                                        <p:attrNameLst>
                                          <p:attrName>style.visibility</p:attrName>
                                        </p:attrNameLst>
                                      </p:cBhvr>
                                      <p:to>
                                        <p:strVal val="visible"/>
                                      </p:to>
                                    </p:set>
                                    <p:anim calcmode="lin" valueType="num">
                                      <p:cBhvr additive="base">
                                        <p:cTn dur="1000"/>
                                        <p:tgtEl>
                                          <p:spTgt spid="24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46"/>
                                        </p:tgtEl>
                                        <p:attrNameLst>
                                          <p:attrName>style.visibility</p:attrName>
                                        </p:attrNameLst>
                                      </p:cBhvr>
                                      <p:to>
                                        <p:strVal val="visible"/>
                                      </p:to>
                                    </p:set>
                                    <p:anim calcmode="lin" valueType="num">
                                      <p:cBhvr additive="base">
                                        <p:cTn dur="1400"/>
                                        <p:tgtEl>
                                          <p:spTgt spid="24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47"/>
                                        </p:tgtEl>
                                        <p:attrNameLst>
                                          <p:attrName>style.visibility</p:attrName>
                                        </p:attrNameLst>
                                      </p:cBhvr>
                                      <p:to>
                                        <p:strVal val="visible"/>
                                      </p:to>
                                    </p:set>
                                    <p:anim calcmode="lin" valueType="num">
                                      <p:cBhvr additive="base">
                                        <p:cTn dur="1000"/>
                                        <p:tgtEl>
                                          <p:spTgt spid="24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248"/>
                                        </p:tgtEl>
                                        <p:attrNameLst>
                                          <p:attrName>style.visibility</p:attrName>
                                        </p:attrNameLst>
                                      </p:cBhvr>
                                      <p:to>
                                        <p:strVal val="visible"/>
                                      </p:to>
                                    </p:set>
                                    <p:anim calcmode="lin" valueType="num">
                                      <p:cBhvr additive="base">
                                        <p:cTn dur="1000"/>
                                        <p:tgtEl>
                                          <p:spTgt spid="24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12"/>
          <p:cNvPicPr preferRelativeResize="0"/>
          <p:nvPr/>
        </p:nvPicPr>
        <p:blipFill rotWithShape="1">
          <a:blip r:embed="rId3">
            <a:alphaModFix/>
          </a:blip>
          <a:srcRect b="0" l="0" r="0" t="0"/>
          <a:stretch/>
        </p:blipFill>
        <p:spPr>
          <a:xfrm>
            <a:off x="4728950" y="1901350"/>
            <a:ext cx="2967000" cy="3156276"/>
          </a:xfrm>
          <a:prstGeom prst="rect">
            <a:avLst/>
          </a:prstGeom>
          <a:noFill/>
          <a:ln>
            <a:noFill/>
          </a:ln>
        </p:spPr>
      </p:pic>
      <p:sp>
        <p:nvSpPr>
          <p:cNvPr id="255" name="Google Shape;255;p12"/>
          <p:cNvSpPr/>
          <p:nvPr/>
        </p:nvSpPr>
        <p:spPr>
          <a:xfrm>
            <a:off x="0" y="0"/>
            <a:ext cx="4410900" cy="5095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Code Pro"/>
              <a:ea typeface="Source Code Pro"/>
              <a:cs typeface="Source Code Pro"/>
              <a:sym typeface="Source Code Pro"/>
            </a:endParaRPr>
          </a:p>
        </p:txBody>
      </p:sp>
      <p:sp>
        <p:nvSpPr>
          <p:cNvPr id="256" name="Google Shape;256;p12"/>
          <p:cNvSpPr txBox="1"/>
          <p:nvPr/>
        </p:nvSpPr>
        <p:spPr>
          <a:xfrm>
            <a:off x="432000" y="777850"/>
            <a:ext cx="3577800" cy="1092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300"/>
              <a:buFont typeface="Arial"/>
              <a:buNone/>
            </a:pPr>
            <a:r>
              <a:rPr b="0" i="0" lang="en" sz="1500" u="none" cap="none" strike="noStrike">
                <a:solidFill>
                  <a:srgbClr val="000000"/>
                </a:solidFill>
                <a:latin typeface="Times New Roman"/>
                <a:ea typeface="Times New Roman"/>
                <a:cs typeface="Times New Roman"/>
                <a:sym typeface="Times New Roman"/>
              </a:rPr>
              <a:t>The RGB color sorting robotic arm has a wide range of potential application areas.</a:t>
            </a:r>
            <a:endParaRPr b="0" i="0" sz="15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300"/>
              <a:buFont typeface="Arial"/>
              <a:buNone/>
            </a:pPr>
            <a:r>
              <a:rPr b="0" i="0" lang="en" sz="1500" u="none" cap="none" strike="noStrike">
                <a:solidFill>
                  <a:srgbClr val="000000"/>
                </a:solidFill>
                <a:latin typeface="Times New Roman"/>
                <a:ea typeface="Times New Roman"/>
                <a:cs typeface="Times New Roman"/>
                <a:sym typeface="Times New Roman"/>
              </a:rPr>
              <a:t>In those, we are going to use our project in</a:t>
            </a:r>
            <a:r>
              <a:rPr b="0" i="0" lang="en" sz="1600" u="none" cap="none" strike="noStrike">
                <a:solidFill>
                  <a:srgbClr val="000000"/>
                </a:solidFill>
                <a:latin typeface="Times New Roman"/>
                <a:ea typeface="Times New Roman"/>
                <a:cs typeface="Times New Roman"/>
                <a:sym typeface="Times New Roman"/>
              </a:rPr>
              <a:t> </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Times New Roman"/>
              <a:ea typeface="Times New Roman"/>
              <a:cs typeface="Times New Roman"/>
              <a:sym typeface="Times New Roman"/>
            </a:endParaRPr>
          </a:p>
        </p:txBody>
      </p:sp>
      <p:pic>
        <p:nvPicPr>
          <p:cNvPr id="257" name="Google Shape;257;p12"/>
          <p:cNvPicPr preferRelativeResize="0"/>
          <p:nvPr/>
        </p:nvPicPr>
        <p:blipFill rotWithShape="1">
          <a:blip r:embed="rId4">
            <a:alphaModFix/>
          </a:blip>
          <a:srcRect b="7570" l="18000" r="7832" t="-7570"/>
          <a:stretch/>
        </p:blipFill>
        <p:spPr>
          <a:xfrm>
            <a:off x="8188551" y="4331149"/>
            <a:ext cx="1019075" cy="764650"/>
          </a:xfrm>
          <a:prstGeom prst="rect">
            <a:avLst/>
          </a:prstGeom>
          <a:noFill/>
          <a:ln>
            <a:noFill/>
          </a:ln>
        </p:spPr>
      </p:pic>
      <p:sp>
        <p:nvSpPr>
          <p:cNvPr id="258" name="Google Shape;258;p12"/>
          <p:cNvSpPr/>
          <p:nvPr/>
        </p:nvSpPr>
        <p:spPr>
          <a:xfrm>
            <a:off x="501600" y="72250"/>
            <a:ext cx="3407700" cy="555600"/>
          </a:xfrm>
          <a:prstGeom prst="rect">
            <a:avLst/>
          </a:prstGeom>
          <a:solidFill>
            <a:schemeClr val="lt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n" sz="2500" u="none" cap="none" strike="noStrike">
                <a:solidFill>
                  <a:schemeClr val="accent1"/>
                </a:solidFill>
                <a:highlight>
                  <a:schemeClr val="lt2"/>
                </a:highlight>
                <a:latin typeface="Roboto Serif SemiBold"/>
                <a:ea typeface="Roboto Serif SemiBold"/>
                <a:cs typeface="Roboto Serif SemiBold"/>
                <a:sym typeface="Roboto Serif SemiBold"/>
              </a:rPr>
              <a:t>Application Area</a:t>
            </a:r>
            <a:endParaRPr b="0" i="0" sz="2500" u="none" cap="none" strike="noStrike">
              <a:solidFill>
                <a:srgbClr val="000000"/>
              </a:solidFill>
              <a:highlight>
                <a:schemeClr val="lt2"/>
              </a:highlight>
              <a:latin typeface="Source Code Pro"/>
              <a:ea typeface="Source Code Pro"/>
              <a:cs typeface="Source Code Pro"/>
              <a:sym typeface="Source Code Pro"/>
            </a:endParaRPr>
          </a:p>
        </p:txBody>
      </p:sp>
      <p:sp>
        <p:nvSpPr>
          <p:cNvPr id="259" name="Google Shape;259;p12"/>
          <p:cNvSpPr txBox="1"/>
          <p:nvPr/>
        </p:nvSpPr>
        <p:spPr>
          <a:xfrm>
            <a:off x="432000" y="1954925"/>
            <a:ext cx="3303000" cy="2914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rgbClr val="000000"/>
              </a:buClr>
              <a:buSzPts val="1500"/>
              <a:buFont typeface="Times New Roman"/>
              <a:buChar char="●"/>
            </a:pPr>
            <a:r>
              <a:rPr b="1" i="0" lang="en" sz="1500" u="none" cap="none" strike="noStrike">
                <a:solidFill>
                  <a:srgbClr val="000000"/>
                </a:solidFill>
                <a:latin typeface="Times New Roman"/>
                <a:ea typeface="Times New Roman"/>
                <a:cs typeface="Times New Roman"/>
                <a:sym typeface="Times New Roman"/>
              </a:rPr>
              <a:t>Textile Industry</a:t>
            </a:r>
            <a:endParaRPr b="1"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Times New Roman"/>
                <a:ea typeface="Times New Roman"/>
                <a:cs typeface="Times New Roman"/>
                <a:sym typeface="Times New Roman"/>
              </a:rPr>
              <a:t>In garment manufacturing, robotic arms can be used to sort assemble pieces of fabric based on color, enabling faster and more precise production of garments.</a:t>
            </a:r>
            <a:endParaRPr b="0" i="0" sz="15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Times New Roman"/>
                <a:ea typeface="Times New Roman"/>
                <a:cs typeface="Times New Roman"/>
                <a:sym typeface="Times New Roman"/>
              </a:rPr>
              <a:t>Robotic arms can be programmed to match different colored fabrics, ensuring that the final product meets specific design requirements.</a:t>
            </a:r>
            <a:r>
              <a:rPr b="0" i="0" lang="en" sz="1600" u="none" cap="none" strike="noStrike">
                <a:solidFill>
                  <a:srgbClr val="000000"/>
                </a:solidFill>
                <a:latin typeface="Times New Roman"/>
                <a:ea typeface="Times New Roman"/>
                <a:cs typeface="Times New Roman"/>
                <a:sym typeface="Times New Roman"/>
              </a:rPr>
              <a:t> </a:t>
            </a:r>
            <a:endParaRPr b="0" i="0" sz="1600" u="none" cap="none" strike="noStrike">
              <a:solidFill>
                <a:srgbClr val="000000"/>
              </a:solidFill>
              <a:latin typeface="Times New Roman"/>
              <a:ea typeface="Times New Roman"/>
              <a:cs typeface="Times New Roman"/>
              <a:sym typeface="Times New Roman"/>
            </a:endParaRPr>
          </a:p>
        </p:txBody>
      </p:sp>
      <p:sp>
        <p:nvSpPr>
          <p:cNvPr id="260" name="Google Shape;260;p12"/>
          <p:cNvSpPr txBox="1"/>
          <p:nvPr/>
        </p:nvSpPr>
        <p:spPr>
          <a:xfrm>
            <a:off x="4599150" y="186450"/>
            <a:ext cx="3857700" cy="1684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500"/>
              <a:buFont typeface="Arial"/>
              <a:buNone/>
            </a:pPr>
            <a:r>
              <a:rPr b="0" i="0" lang="en" sz="1500" u="none" cap="none" strike="noStrike">
                <a:solidFill>
                  <a:srgbClr val="0D0D0D"/>
                </a:solidFill>
                <a:highlight>
                  <a:srgbClr val="FFFFFF"/>
                </a:highlight>
                <a:latin typeface="Times New Roman"/>
                <a:ea typeface="Times New Roman"/>
                <a:cs typeface="Times New Roman"/>
                <a:sym typeface="Times New Roman"/>
              </a:rPr>
              <a:t>In the production of garments and textiles, color sensors are integrated into sorting systems to categorize materials based on color. This ensures that only materials with the correct color specifications are used in the manufacturing process.</a:t>
            </a:r>
            <a:endParaRPr b="0" i="0" sz="1500" u="none" cap="none" strike="noStrike">
              <a:solidFill>
                <a:schemeClr val="dk2"/>
              </a:solidFill>
              <a:latin typeface="Times New Roman"/>
              <a:ea typeface="Times New Roman"/>
              <a:cs typeface="Times New Roman"/>
              <a:sym typeface="Times New Roman"/>
            </a:endParaRPr>
          </a:p>
        </p:txBody>
      </p:sp>
      <p:pic>
        <p:nvPicPr>
          <p:cNvPr id="261" name="Google Shape;261;p12"/>
          <p:cNvPicPr preferRelativeResize="0"/>
          <p:nvPr/>
        </p:nvPicPr>
        <p:blipFill rotWithShape="1">
          <a:blip r:embed="rId5">
            <a:alphaModFix/>
          </a:blip>
          <a:srcRect b="39700" l="101870" r="-101870" t="-39700"/>
          <a:stretch/>
        </p:blipFill>
        <p:spPr>
          <a:xfrm>
            <a:off x="5335950" y="2298045"/>
            <a:ext cx="3303000" cy="2510280"/>
          </a:xfrm>
          <a:prstGeom prst="rect">
            <a:avLst/>
          </a:prstGeom>
          <a:noFill/>
          <a:ln>
            <a:noFill/>
          </a:ln>
        </p:spPr>
      </p:pic>
      <p:pic>
        <p:nvPicPr>
          <p:cNvPr id="262" name="Google Shape;262;p12"/>
          <p:cNvPicPr preferRelativeResize="0"/>
          <p:nvPr/>
        </p:nvPicPr>
        <p:blipFill rotWithShape="1">
          <a:blip r:embed="rId6">
            <a:alphaModFix/>
          </a:blip>
          <a:srcRect b="0" l="0" r="0" t="0"/>
          <a:stretch/>
        </p:blipFill>
        <p:spPr>
          <a:xfrm>
            <a:off x="6517248" y="3788288"/>
            <a:ext cx="1397800" cy="931624"/>
          </a:xfrm>
          <a:prstGeom prst="rect">
            <a:avLst/>
          </a:prstGeom>
          <a:noFill/>
          <a:ln>
            <a:noFill/>
          </a:ln>
        </p:spPr>
      </p:pic>
      <p:sp>
        <p:nvSpPr>
          <p:cNvPr id="263" name="Google Shape;263;p12"/>
          <p:cNvSpPr/>
          <p:nvPr/>
        </p:nvSpPr>
        <p:spPr>
          <a:xfrm>
            <a:off x="4245525" y="4749950"/>
            <a:ext cx="482100" cy="518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14</a:t>
            </a:r>
            <a:endParaRPr sz="1000">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55"/>
                                        </p:tgtEl>
                                        <p:attrNameLst>
                                          <p:attrName>style.visibility</p:attrName>
                                        </p:attrNameLst>
                                      </p:cBhvr>
                                      <p:to>
                                        <p:strVal val="visible"/>
                                      </p:to>
                                    </p:set>
                                    <p:anim calcmode="lin" valueType="num">
                                      <p:cBhvr additive="base">
                                        <p:cTn dur="1000"/>
                                        <p:tgtEl>
                                          <p:spTgt spid="25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256"/>
                                        </p:tgtEl>
                                        <p:attrNameLst>
                                          <p:attrName>style.visibility</p:attrName>
                                        </p:attrNameLst>
                                      </p:cBhvr>
                                      <p:to>
                                        <p:strVal val="visible"/>
                                      </p:to>
                                    </p:set>
                                    <p:anim calcmode="lin" valueType="num">
                                      <p:cBhvr additive="base">
                                        <p:cTn dur="1000"/>
                                        <p:tgtEl>
                                          <p:spTgt spid="25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2b890ccc9cc_0_0"/>
          <p:cNvSpPr txBox="1"/>
          <p:nvPr/>
        </p:nvSpPr>
        <p:spPr>
          <a:xfrm>
            <a:off x="612925" y="872275"/>
            <a:ext cx="4018500" cy="33003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Times New Roman"/>
              <a:ea typeface="Times New Roman"/>
              <a:cs typeface="Times New Roman"/>
              <a:sym typeface="Times New Roman"/>
            </a:endParaRPr>
          </a:p>
        </p:txBody>
      </p:sp>
      <p:sp>
        <p:nvSpPr>
          <p:cNvPr id="269" name="Google Shape;269;g2b890ccc9cc_0_0"/>
          <p:cNvSpPr/>
          <p:nvPr/>
        </p:nvSpPr>
        <p:spPr>
          <a:xfrm>
            <a:off x="1738100" y="1022425"/>
            <a:ext cx="3107400" cy="258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chemeClr val="dk1"/>
              </a:highlight>
              <a:latin typeface="Source Code Pro"/>
              <a:ea typeface="Source Code Pro"/>
              <a:cs typeface="Source Code Pro"/>
              <a:sym typeface="Source Code Pro"/>
            </a:endParaRPr>
          </a:p>
        </p:txBody>
      </p:sp>
      <p:sp>
        <p:nvSpPr>
          <p:cNvPr id="270" name="Google Shape;270;g2b890ccc9cc_0_0"/>
          <p:cNvSpPr txBox="1"/>
          <p:nvPr/>
        </p:nvSpPr>
        <p:spPr>
          <a:xfrm>
            <a:off x="1855950" y="1275075"/>
            <a:ext cx="3686100" cy="36969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rgbClr val="000000"/>
              </a:buClr>
              <a:buSzPts val="1500"/>
              <a:buFont typeface="Times New Roman"/>
              <a:buAutoNum type="arabicPeriod"/>
            </a:pPr>
            <a:r>
              <a:rPr b="0" i="0" lang="en" sz="1500" u="none" cap="none" strike="noStrike">
                <a:solidFill>
                  <a:srgbClr val="000000"/>
                </a:solidFill>
                <a:latin typeface="Times New Roman"/>
                <a:ea typeface="Times New Roman"/>
                <a:cs typeface="Times New Roman"/>
                <a:sym typeface="Times New Roman"/>
              </a:rPr>
              <a:t>Hobby Servo Motor * 2</a:t>
            </a:r>
            <a:endParaRPr b="0" i="0" sz="1500" u="none" cap="none" strike="noStrike">
              <a:solidFill>
                <a:srgbClr val="000000"/>
              </a:solidFill>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AutoNum type="arabicPeriod"/>
            </a:pPr>
            <a:r>
              <a:rPr b="0" i="0" lang="en" sz="1500" u="none" cap="none" strike="noStrike">
                <a:solidFill>
                  <a:srgbClr val="000000"/>
                </a:solidFill>
                <a:latin typeface="Times New Roman"/>
                <a:ea typeface="Times New Roman"/>
                <a:cs typeface="Times New Roman"/>
                <a:sym typeface="Times New Roman"/>
              </a:rPr>
              <a:t>Micro Servo Motor * 4</a:t>
            </a:r>
            <a:endParaRPr b="0" i="0" sz="1500" u="none" cap="none" strike="noStrike">
              <a:solidFill>
                <a:srgbClr val="000000"/>
              </a:solidFill>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AutoNum type="arabicPeriod"/>
            </a:pPr>
            <a:r>
              <a:rPr b="0" i="0" lang="en" sz="1500" u="none" cap="none" strike="noStrike">
                <a:solidFill>
                  <a:srgbClr val="000000"/>
                </a:solidFill>
                <a:latin typeface="Times New Roman"/>
                <a:ea typeface="Times New Roman"/>
                <a:cs typeface="Times New Roman"/>
                <a:sym typeface="Times New Roman"/>
              </a:rPr>
              <a:t>Color Sensor</a:t>
            </a:r>
            <a:endParaRPr b="0" i="0" sz="1500" u="none" cap="none" strike="noStrike">
              <a:solidFill>
                <a:srgbClr val="000000"/>
              </a:solidFill>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AutoNum type="arabicPeriod"/>
            </a:pPr>
            <a:r>
              <a:rPr b="0" i="0" lang="en" sz="1500" u="none" cap="none" strike="noStrike">
                <a:solidFill>
                  <a:srgbClr val="000000"/>
                </a:solidFill>
                <a:latin typeface="Times New Roman"/>
                <a:ea typeface="Times New Roman"/>
                <a:cs typeface="Times New Roman"/>
                <a:sym typeface="Times New Roman"/>
              </a:rPr>
              <a:t>Arduino Uno</a:t>
            </a:r>
            <a:endParaRPr b="0" i="0" sz="1500" u="none" cap="none" strike="noStrike">
              <a:solidFill>
                <a:srgbClr val="000000"/>
              </a:solidFill>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AutoNum type="arabicPeriod"/>
            </a:pPr>
            <a:r>
              <a:rPr b="0" i="0" lang="en" sz="1500" u="none" cap="none" strike="noStrike">
                <a:solidFill>
                  <a:srgbClr val="000000"/>
                </a:solidFill>
                <a:latin typeface="Times New Roman"/>
                <a:ea typeface="Times New Roman"/>
                <a:cs typeface="Times New Roman"/>
                <a:sym typeface="Times New Roman"/>
              </a:rPr>
              <a:t>Battery * 4</a:t>
            </a:r>
            <a:endParaRPr b="0" i="0" sz="1500" u="none" cap="none" strike="noStrike">
              <a:solidFill>
                <a:srgbClr val="000000"/>
              </a:solidFill>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AutoNum type="arabicPeriod"/>
            </a:pPr>
            <a:r>
              <a:rPr b="0" i="0" lang="en" sz="1500" u="none" cap="none" strike="noStrike">
                <a:solidFill>
                  <a:srgbClr val="000000"/>
                </a:solidFill>
                <a:latin typeface="Times New Roman"/>
                <a:ea typeface="Times New Roman"/>
                <a:cs typeface="Times New Roman"/>
                <a:sym typeface="Times New Roman"/>
              </a:rPr>
              <a:t>Battery Holder</a:t>
            </a:r>
            <a:endParaRPr b="0" i="0" sz="1500" u="none" cap="none" strike="noStrike">
              <a:solidFill>
                <a:srgbClr val="000000"/>
              </a:solidFill>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AutoNum type="arabicPeriod"/>
            </a:pPr>
            <a:r>
              <a:rPr b="0" i="0" lang="en" sz="1500" u="none" cap="none" strike="noStrike">
                <a:solidFill>
                  <a:srgbClr val="000000"/>
                </a:solidFill>
                <a:latin typeface="Times New Roman"/>
                <a:ea typeface="Times New Roman"/>
                <a:cs typeface="Times New Roman"/>
                <a:sym typeface="Times New Roman"/>
              </a:rPr>
              <a:t>Bread Board</a:t>
            </a:r>
            <a:endParaRPr b="0" i="0" sz="1500" u="none" cap="none" strike="noStrike">
              <a:solidFill>
                <a:srgbClr val="000000"/>
              </a:solidFill>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AutoNum type="arabicPeriod"/>
            </a:pPr>
            <a:r>
              <a:rPr b="0" i="0" lang="en" sz="1500" u="none" cap="none" strike="noStrike">
                <a:solidFill>
                  <a:srgbClr val="000000"/>
                </a:solidFill>
                <a:latin typeface="Times New Roman"/>
                <a:ea typeface="Times New Roman"/>
                <a:cs typeface="Times New Roman"/>
                <a:sym typeface="Times New Roman"/>
              </a:rPr>
              <a:t>Conveyor Belt</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p:txBody>
      </p:sp>
      <p:sp>
        <p:nvSpPr>
          <p:cNvPr id="271" name="Google Shape;271;g2b890ccc9cc_0_0"/>
          <p:cNvSpPr/>
          <p:nvPr/>
        </p:nvSpPr>
        <p:spPr>
          <a:xfrm>
            <a:off x="4427675" y="2073525"/>
            <a:ext cx="2882400" cy="258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CCCCCC"/>
              </a:solidFill>
              <a:latin typeface="Source Code Pro"/>
              <a:ea typeface="Source Code Pro"/>
              <a:cs typeface="Source Code Pro"/>
              <a:sym typeface="Source Code Pro"/>
            </a:endParaRPr>
          </a:p>
        </p:txBody>
      </p:sp>
      <p:pic>
        <p:nvPicPr>
          <p:cNvPr id="272" name="Google Shape;272;g2b890ccc9cc_0_0"/>
          <p:cNvPicPr preferRelativeResize="0"/>
          <p:nvPr/>
        </p:nvPicPr>
        <p:blipFill rotWithShape="1">
          <a:blip r:embed="rId3">
            <a:alphaModFix/>
          </a:blip>
          <a:srcRect b="0" l="0" r="0" t="0"/>
          <a:stretch/>
        </p:blipFill>
        <p:spPr>
          <a:xfrm>
            <a:off x="4826475" y="2322326"/>
            <a:ext cx="2084775" cy="2084775"/>
          </a:xfrm>
          <a:prstGeom prst="rect">
            <a:avLst/>
          </a:prstGeom>
          <a:noFill/>
          <a:ln>
            <a:noFill/>
          </a:ln>
        </p:spPr>
      </p:pic>
      <p:sp>
        <p:nvSpPr>
          <p:cNvPr id="273" name="Google Shape;273;g2b890ccc9cc_0_0"/>
          <p:cNvSpPr/>
          <p:nvPr/>
        </p:nvSpPr>
        <p:spPr>
          <a:xfrm>
            <a:off x="543200" y="304325"/>
            <a:ext cx="5438400" cy="45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1" i="0" lang="en" sz="2600" u="none" cap="none" strike="noStrike">
                <a:solidFill>
                  <a:srgbClr val="000000"/>
                </a:solidFill>
                <a:highlight>
                  <a:schemeClr val="lt2"/>
                </a:highlight>
                <a:latin typeface="Times New Roman"/>
                <a:ea typeface="Times New Roman"/>
                <a:cs typeface="Times New Roman"/>
                <a:sym typeface="Times New Roman"/>
              </a:rPr>
              <a:t>Components List of Robosort Arm</a:t>
            </a:r>
            <a:endParaRPr b="0" i="0" sz="1400" u="none" cap="none" strike="noStrike">
              <a:solidFill>
                <a:srgbClr val="000000"/>
              </a:solidFill>
              <a:highlight>
                <a:schemeClr val="lt2"/>
              </a:highlight>
              <a:latin typeface="Source Code Pro"/>
              <a:ea typeface="Source Code Pro"/>
              <a:cs typeface="Source Code Pro"/>
              <a:sym typeface="Source Code Pro"/>
            </a:endParaRPr>
          </a:p>
        </p:txBody>
      </p:sp>
      <p:pic>
        <p:nvPicPr>
          <p:cNvPr id="274" name="Google Shape;274;g2b890ccc9cc_0_0"/>
          <p:cNvPicPr preferRelativeResize="0"/>
          <p:nvPr/>
        </p:nvPicPr>
        <p:blipFill rotWithShape="1">
          <a:blip r:embed="rId4">
            <a:alphaModFix/>
          </a:blip>
          <a:srcRect b="0" l="0" r="0" t="0"/>
          <a:stretch/>
        </p:blipFill>
        <p:spPr>
          <a:xfrm>
            <a:off x="3512600" y="3692650"/>
            <a:ext cx="754326" cy="754326"/>
          </a:xfrm>
          <a:prstGeom prst="rect">
            <a:avLst/>
          </a:prstGeom>
          <a:noFill/>
          <a:ln>
            <a:noFill/>
          </a:ln>
        </p:spPr>
      </p:pic>
      <p:pic>
        <p:nvPicPr>
          <p:cNvPr id="275" name="Google Shape;275;g2b890ccc9cc_0_0"/>
          <p:cNvPicPr preferRelativeResize="0"/>
          <p:nvPr/>
        </p:nvPicPr>
        <p:blipFill rotWithShape="1">
          <a:blip r:embed="rId4">
            <a:alphaModFix/>
          </a:blip>
          <a:srcRect b="0" l="0" r="0" t="0"/>
          <a:stretch/>
        </p:blipFill>
        <p:spPr>
          <a:xfrm flipH="1">
            <a:off x="4952350" y="1319200"/>
            <a:ext cx="754326" cy="754326"/>
          </a:xfrm>
          <a:prstGeom prst="rect">
            <a:avLst/>
          </a:prstGeom>
          <a:noFill/>
          <a:ln>
            <a:noFill/>
          </a:ln>
        </p:spPr>
      </p:pic>
      <p:sp>
        <p:nvSpPr>
          <p:cNvPr id="276" name="Google Shape;276;g2b890ccc9cc_0_0"/>
          <p:cNvSpPr/>
          <p:nvPr/>
        </p:nvSpPr>
        <p:spPr>
          <a:xfrm>
            <a:off x="4245525" y="4749950"/>
            <a:ext cx="482100" cy="518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15</a:t>
            </a:r>
            <a:endParaRPr sz="1000">
              <a:latin typeface="Source Code Pro"/>
              <a:ea typeface="Source Code Pro"/>
              <a:cs typeface="Source Code Pro"/>
              <a:sym typeface="Source Code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g2b890ccc9cc_0_12"/>
          <p:cNvPicPr preferRelativeResize="0"/>
          <p:nvPr/>
        </p:nvPicPr>
        <p:blipFill>
          <a:blip r:embed="rId3">
            <a:alphaModFix/>
          </a:blip>
          <a:stretch>
            <a:fillRect/>
          </a:stretch>
        </p:blipFill>
        <p:spPr>
          <a:xfrm>
            <a:off x="152400" y="357900"/>
            <a:ext cx="8782050" cy="4329125"/>
          </a:xfrm>
          <a:prstGeom prst="rect">
            <a:avLst/>
          </a:prstGeom>
          <a:noFill/>
          <a:ln>
            <a:noFill/>
          </a:ln>
        </p:spPr>
      </p:pic>
      <p:sp>
        <p:nvSpPr>
          <p:cNvPr id="282" name="Google Shape;282;g2b890ccc9cc_0_12"/>
          <p:cNvSpPr/>
          <p:nvPr/>
        </p:nvSpPr>
        <p:spPr>
          <a:xfrm>
            <a:off x="4245525" y="4749950"/>
            <a:ext cx="482100" cy="518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16</a:t>
            </a:r>
            <a:endParaRPr sz="1000">
              <a:latin typeface="Source Code Pro"/>
              <a:ea typeface="Source Code Pro"/>
              <a:cs typeface="Source Code Pro"/>
              <a:sym typeface="Source Code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6" name="Shape 286"/>
        <p:cNvGrpSpPr/>
        <p:nvPr/>
      </p:nvGrpSpPr>
      <p:grpSpPr>
        <a:xfrm>
          <a:off x="0" y="0"/>
          <a:ext cx="0" cy="0"/>
          <a:chOff x="0" y="0"/>
          <a:chExt cx="0" cy="0"/>
        </a:xfrm>
      </p:grpSpPr>
      <p:sp>
        <p:nvSpPr>
          <p:cNvPr id="287" name="Google Shape;287;p13"/>
          <p:cNvSpPr txBox="1"/>
          <p:nvPr>
            <p:ph type="ctrTitle"/>
          </p:nvPr>
        </p:nvSpPr>
        <p:spPr>
          <a:xfrm>
            <a:off x="-127875" y="1144075"/>
            <a:ext cx="9548400" cy="1108500"/>
          </a:xfrm>
          <a:prstGeom prst="rect">
            <a:avLst/>
          </a:prstGeom>
          <a:noFill/>
          <a:ln>
            <a:noFill/>
          </a:ln>
        </p:spPr>
        <p:txBody>
          <a:bodyPr anchorCtr="0" anchor="ctr" bIns="91425" lIns="91425" spcFirstLastPara="1" rIns="91425" wrap="square" tIns="91425">
            <a:noAutofit/>
          </a:bodyPr>
          <a:lstStyle/>
          <a:p>
            <a:pPr indent="0" lvl="0" marL="0" rtl="0" algn="ctr">
              <a:lnSpc>
                <a:spcPct val="140000"/>
              </a:lnSpc>
              <a:spcBef>
                <a:spcPts val="1200"/>
              </a:spcBef>
              <a:spcAft>
                <a:spcPts val="1200"/>
              </a:spcAft>
              <a:buSzPts val="8000"/>
              <a:buNone/>
            </a:pPr>
            <a:r>
              <a:rPr b="0" lang="en" sz="3100">
                <a:solidFill>
                  <a:srgbClr val="0D0D0D"/>
                </a:solidFill>
                <a:latin typeface="Barlow Semi Condensed ExtraBold"/>
                <a:ea typeface="Barlow Semi Condensed ExtraBold"/>
                <a:cs typeface="Barlow Semi Condensed ExtraBold"/>
                <a:sym typeface="Barlow Semi Condensed ExtraBold"/>
              </a:rPr>
              <a:t>Our Third Project</a:t>
            </a:r>
            <a:endParaRPr b="0" sz="2500">
              <a:solidFill>
                <a:srgbClr val="0D0D0D"/>
              </a:solidFill>
              <a:latin typeface="Source Code Pro ExtraBold"/>
              <a:ea typeface="Source Code Pro ExtraBold"/>
              <a:cs typeface="Source Code Pro ExtraBold"/>
              <a:sym typeface="Source Code Pro ExtraBold"/>
            </a:endParaRPr>
          </a:p>
        </p:txBody>
      </p:sp>
      <p:pic>
        <p:nvPicPr>
          <p:cNvPr id="288" name="Google Shape;288;p13"/>
          <p:cNvPicPr preferRelativeResize="0"/>
          <p:nvPr/>
        </p:nvPicPr>
        <p:blipFill rotWithShape="1">
          <a:blip r:embed="rId3">
            <a:alphaModFix/>
          </a:blip>
          <a:srcRect b="0" l="0" r="0" t="0"/>
          <a:stretch/>
        </p:blipFill>
        <p:spPr>
          <a:xfrm>
            <a:off x="7450825" y="-607362"/>
            <a:ext cx="1715775" cy="1715775"/>
          </a:xfrm>
          <a:prstGeom prst="rect">
            <a:avLst/>
          </a:prstGeom>
          <a:noFill/>
          <a:ln>
            <a:noFill/>
          </a:ln>
          <a:effectLst>
            <a:reflection blurRad="0" dir="5400000" dist="38100" endA="0" endPos="30000" fadeDir="5400012" kx="0" rotWithShape="0" algn="bl" stPos="0" sy="-100000" ky="0"/>
          </a:effectLst>
        </p:spPr>
      </p:pic>
      <p:sp>
        <p:nvSpPr>
          <p:cNvPr id="289" name="Google Shape;289;p13"/>
          <p:cNvSpPr txBox="1"/>
          <p:nvPr/>
        </p:nvSpPr>
        <p:spPr>
          <a:xfrm>
            <a:off x="1215525" y="2100174"/>
            <a:ext cx="6861600" cy="1334700"/>
          </a:xfrm>
          <a:prstGeom prst="rect">
            <a:avLst/>
          </a:prstGeom>
          <a:noFill/>
          <a:ln>
            <a:noFill/>
          </a:ln>
        </p:spPr>
        <p:txBody>
          <a:bodyPr anchorCtr="0" anchor="t" bIns="91425" lIns="91425" spcFirstLastPara="1" rIns="91425" wrap="square" tIns="91425">
            <a:noAutofit/>
          </a:bodyPr>
          <a:lstStyle/>
          <a:p>
            <a:pPr indent="0" lvl="0" marL="0" marR="0" rtl="0" algn="ctr">
              <a:lnSpc>
                <a:spcPct val="140000"/>
              </a:lnSpc>
              <a:spcBef>
                <a:spcPts val="1200"/>
              </a:spcBef>
              <a:spcAft>
                <a:spcPts val="1200"/>
              </a:spcAft>
              <a:buClr>
                <a:srgbClr val="000000"/>
              </a:buClr>
              <a:buSzPts val="3000"/>
              <a:buFont typeface="Arial"/>
              <a:buNone/>
            </a:pPr>
            <a:r>
              <a:rPr i="0" lang="en" sz="3000" u="none" cap="none" strike="noStrike">
                <a:solidFill>
                  <a:srgbClr val="000000"/>
                </a:solidFill>
                <a:highlight>
                  <a:schemeClr val="lt1"/>
                </a:highlight>
                <a:latin typeface="Roboto Serif"/>
                <a:ea typeface="Roboto Serif"/>
                <a:cs typeface="Roboto Serif"/>
                <a:sym typeface="Roboto Serif"/>
              </a:rPr>
              <a:t>Robot Armed mounted Car With Pan Tilt Camera Control</a:t>
            </a:r>
            <a:endParaRPr i="0" sz="3000" u="none" cap="none" strike="noStrike">
              <a:solidFill>
                <a:srgbClr val="000000"/>
              </a:solidFill>
              <a:highlight>
                <a:schemeClr val="lt1"/>
              </a:highlight>
              <a:latin typeface="Roboto Serif"/>
              <a:ea typeface="Roboto Serif"/>
              <a:cs typeface="Roboto Serif"/>
              <a:sym typeface="Roboto Serif"/>
            </a:endParaRPr>
          </a:p>
        </p:txBody>
      </p:sp>
      <p:pic>
        <p:nvPicPr>
          <p:cNvPr id="290" name="Google Shape;290;p13"/>
          <p:cNvPicPr preferRelativeResize="0"/>
          <p:nvPr/>
        </p:nvPicPr>
        <p:blipFill rotWithShape="1">
          <a:blip r:embed="rId3">
            <a:alphaModFix/>
          </a:blip>
          <a:srcRect b="0" l="0" r="0" t="0"/>
          <a:stretch/>
        </p:blipFill>
        <p:spPr>
          <a:xfrm>
            <a:off x="7450825" y="-92737"/>
            <a:ext cx="1715775" cy="1715775"/>
          </a:xfrm>
          <a:prstGeom prst="rect">
            <a:avLst/>
          </a:prstGeom>
          <a:noFill/>
          <a:ln>
            <a:noFill/>
          </a:ln>
          <a:effectLst>
            <a:reflection blurRad="0" dir="5400000" dist="38100" endA="0" endPos="30000" fadeDir="5400012" kx="0" rotWithShape="0" algn="bl" stPos="0" sy="-100000" ky="0"/>
          </a:effectLst>
        </p:spPr>
      </p:pic>
      <p:grpSp>
        <p:nvGrpSpPr>
          <p:cNvPr id="291" name="Google Shape;291;p13"/>
          <p:cNvGrpSpPr/>
          <p:nvPr/>
        </p:nvGrpSpPr>
        <p:grpSpPr>
          <a:xfrm>
            <a:off x="0" y="3478488"/>
            <a:ext cx="1715775" cy="2129350"/>
            <a:chOff x="0" y="3478488"/>
            <a:chExt cx="1715775" cy="2129350"/>
          </a:xfrm>
        </p:grpSpPr>
        <p:pic>
          <p:nvPicPr>
            <p:cNvPr id="292" name="Google Shape;292;p13"/>
            <p:cNvPicPr preferRelativeResize="0"/>
            <p:nvPr/>
          </p:nvPicPr>
          <p:blipFill rotWithShape="1">
            <a:blip r:embed="rId3">
              <a:alphaModFix/>
            </a:blip>
            <a:srcRect b="0" l="0" r="0" t="0"/>
            <a:stretch/>
          </p:blipFill>
          <p:spPr>
            <a:xfrm>
              <a:off x="0" y="3892063"/>
              <a:ext cx="1715775" cy="1715775"/>
            </a:xfrm>
            <a:prstGeom prst="rect">
              <a:avLst/>
            </a:prstGeom>
            <a:noFill/>
            <a:ln>
              <a:noFill/>
            </a:ln>
            <a:effectLst>
              <a:reflection blurRad="0" dir="5400000" dist="38100" endA="0" endPos="30000" fadeDir="5400012" kx="0" rotWithShape="0" algn="bl" stPos="0" sy="-100000" ky="0"/>
            </a:effectLst>
          </p:spPr>
        </p:pic>
        <p:pic>
          <p:nvPicPr>
            <p:cNvPr id="293" name="Google Shape;293;p13"/>
            <p:cNvPicPr preferRelativeResize="0"/>
            <p:nvPr/>
          </p:nvPicPr>
          <p:blipFill rotWithShape="1">
            <a:blip r:embed="rId3">
              <a:alphaModFix/>
            </a:blip>
            <a:srcRect b="0" l="0" r="0" t="0"/>
            <a:stretch/>
          </p:blipFill>
          <p:spPr>
            <a:xfrm>
              <a:off x="0" y="3478488"/>
              <a:ext cx="1715775" cy="1715775"/>
            </a:xfrm>
            <a:prstGeom prst="rect">
              <a:avLst/>
            </a:prstGeom>
            <a:noFill/>
            <a:ln>
              <a:noFill/>
            </a:ln>
            <a:effectLst>
              <a:reflection blurRad="0" dir="5400000" dist="38100" endA="0" endPos="30000" fadeDir="5400012" kx="0" rotWithShape="0" algn="bl" stPos="0" sy="-100000" ky="0"/>
            </a:effectLst>
          </p:spPr>
        </p:pic>
      </p:grpSp>
      <p:pic>
        <p:nvPicPr>
          <p:cNvPr id="294" name="Google Shape;294;p13"/>
          <p:cNvPicPr preferRelativeResize="0"/>
          <p:nvPr/>
        </p:nvPicPr>
        <p:blipFill rotWithShape="1">
          <a:blip r:embed="rId4">
            <a:alphaModFix/>
          </a:blip>
          <a:srcRect b="0" l="0" r="0" t="0"/>
          <a:stretch/>
        </p:blipFill>
        <p:spPr>
          <a:xfrm>
            <a:off x="76199" y="76198"/>
            <a:ext cx="1715775" cy="1908277"/>
          </a:xfrm>
          <a:prstGeom prst="rect">
            <a:avLst/>
          </a:prstGeom>
          <a:noFill/>
          <a:ln>
            <a:noFill/>
          </a:ln>
        </p:spPr>
      </p:pic>
      <p:pic>
        <p:nvPicPr>
          <p:cNvPr id="295" name="Google Shape;295;p13"/>
          <p:cNvPicPr preferRelativeResize="0"/>
          <p:nvPr/>
        </p:nvPicPr>
        <p:blipFill rotWithShape="1">
          <a:blip r:embed="rId5">
            <a:alphaModFix/>
          </a:blip>
          <a:srcRect b="7175" l="0" r="0" t="0"/>
          <a:stretch/>
        </p:blipFill>
        <p:spPr>
          <a:xfrm>
            <a:off x="7475200" y="3064875"/>
            <a:ext cx="1667026" cy="2078625"/>
          </a:xfrm>
          <a:prstGeom prst="rect">
            <a:avLst/>
          </a:prstGeom>
          <a:noFill/>
          <a:ln>
            <a:noFill/>
          </a:ln>
        </p:spPr>
      </p:pic>
      <p:sp>
        <p:nvSpPr>
          <p:cNvPr id="296" name="Google Shape;296;p13"/>
          <p:cNvSpPr/>
          <p:nvPr/>
        </p:nvSpPr>
        <p:spPr>
          <a:xfrm>
            <a:off x="4245525" y="4749950"/>
            <a:ext cx="482100" cy="518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17</a:t>
            </a:r>
            <a:endParaRPr sz="1000">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90"/>
                                        </p:tgtEl>
                                        <p:attrNameLst>
                                          <p:attrName>style.visibility</p:attrName>
                                        </p:attrNameLst>
                                      </p:cBhvr>
                                      <p:to>
                                        <p:strVal val="visible"/>
                                      </p:to>
                                    </p:set>
                                    <p:anim calcmode="lin" valueType="num">
                                      <p:cBhvr additive="base">
                                        <p:cTn dur="1000"/>
                                        <p:tgtEl>
                                          <p:spTgt spid="29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4"/>
          <p:cNvSpPr txBox="1"/>
          <p:nvPr>
            <p:ph type="title"/>
          </p:nvPr>
        </p:nvSpPr>
        <p:spPr>
          <a:xfrm>
            <a:off x="302875" y="827975"/>
            <a:ext cx="3995700" cy="584400"/>
          </a:xfrm>
          <a:prstGeom prst="rect">
            <a:avLst/>
          </a:prstGeom>
          <a:noFill/>
          <a:ln>
            <a:noFill/>
          </a:ln>
        </p:spPr>
        <p:txBody>
          <a:bodyPr anchorCtr="0" anchor="b" bIns="91425" lIns="91425" spcFirstLastPara="1" rIns="91425" wrap="square" tIns="91425">
            <a:noAutofit/>
          </a:bodyPr>
          <a:lstStyle/>
          <a:p>
            <a:pPr indent="0" lvl="0" marL="0" rtl="0" algn="l">
              <a:lnSpc>
                <a:spcPct val="140000"/>
              </a:lnSpc>
              <a:spcBef>
                <a:spcPts val="1200"/>
              </a:spcBef>
              <a:spcAft>
                <a:spcPts val="1200"/>
              </a:spcAft>
              <a:buSzPts val="3000"/>
              <a:buNone/>
            </a:pPr>
            <a:r>
              <a:rPr lang="en" sz="2200">
                <a:solidFill>
                  <a:srgbClr val="000000"/>
                </a:solidFill>
                <a:highlight>
                  <a:schemeClr val="lt1"/>
                </a:highlight>
                <a:latin typeface="Times New Roman"/>
                <a:ea typeface="Times New Roman"/>
                <a:cs typeface="Times New Roman"/>
                <a:sym typeface="Times New Roman"/>
              </a:rPr>
              <a:t>Robot Armed mounted Car With Pan Tilt Camera Control</a:t>
            </a:r>
            <a:endParaRPr sz="2200">
              <a:highlight>
                <a:schemeClr val="lt1"/>
              </a:highlight>
              <a:latin typeface="Times New Roman"/>
              <a:ea typeface="Times New Roman"/>
              <a:cs typeface="Times New Roman"/>
              <a:sym typeface="Times New Roman"/>
            </a:endParaRPr>
          </a:p>
        </p:txBody>
      </p:sp>
      <p:pic>
        <p:nvPicPr>
          <p:cNvPr id="302" name="Google Shape;302;p14"/>
          <p:cNvPicPr preferRelativeResize="0"/>
          <p:nvPr/>
        </p:nvPicPr>
        <p:blipFill rotWithShape="1">
          <a:blip r:embed="rId3">
            <a:alphaModFix/>
          </a:blip>
          <a:srcRect b="0" l="0" r="0" t="0"/>
          <a:stretch/>
        </p:blipFill>
        <p:spPr>
          <a:xfrm>
            <a:off x="7712161" y="3711706"/>
            <a:ext cx="1431850" cy="1431800"/>
          </a:xfrm>
          <a:prstGeom prst="rect">
            <a:avLst/>
          </a:prstGeom>
          <a:noFill/>
          <a:ln>
            <a:noFill/>
          </a:ln>
        </p:spPr>
      </p:pic>
      <p:pic>
        <p:nvPicPr>
          <p:cNvPr id="303" name="Google Shape;303;p14"/>
          <p:cNvPicPr preferRelativeResize="0"/>
          <p:nvPr/>
        </p:nvPicPr>
        <p:blipFill rotWithShape="1">
          <a:blip r:embed="rId3">
            <a:alphaModFix/>
          </a:blip>
          <a:srcRect b="0" l="0" r="0" t="0"/>
          <a:stretch/>
        </p:blipFill>
        <p:spPr>
          <a:xfrm>
            <a:off x="4" y="4259652"/>
            <a:ext cx="914900" cy="914875"/>
          </a:xfrm>
          <a:prstGeom prst="rect">
            <a:avLst/>
          </a:prstGeom>
          <a:noFill/>
          <a:ln>
            <a:noFill/>
          </a:ln>
        </p:spPr>
      </p:pic>
      <p:sp>
        <p:nvSpPr>
          <p:cNvPr id="304" name="Google Shape;304;p14"/>
          <p:cNvSpPr txBox="1"/>
          <p:nvPr/>
        </p:nvSpPr>
        <p:spPr>
          <a:xfrm>
            <a:off x="302875" y="1752175"/>
            <a:ext cx="3556800" cy="2724300"/>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500"/>
              <a:buFont typeface="Arial"/>
              <a:buNone/>
            </a:pPr>
            <a:r>
              <a:rPr b="0" i="0" lang="en" sz="1500" u="none" cap="none" strike="noStrike">
                <a:solidFill>
                  <a:srgbClr val="000000"/>
                </a:solidFill>
                <a:highlight>
                  <a:srgbClr val="FFFFFF"/>
                </a:highlight>
                <a:latin typeface="Times New Roman"/>
                <a:ea typeface="Times New Roman"/>
                <a:cs typeface="Times New Roman"/>
                <a:sym typeface="Times New Roman"/>
              </a:rPr>
              <a:t>The project aims to create a versatile robot car equipped with an articulated arm and surveillance camera system, controlled via an ESP32 module. </a:t>
            </a:r>
            <a:endParaRPr b="0" i="0" sz="1500" u="none" cap="none" strike="noStrike">
              <a:solidFill>
                <a:srgbClr val="000000"/>
              </a:solidFill>
              <a:highlight>
                <a:srgbClr val="FFFFFF"/>
              </a:highlight>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500"/>
              <a:buFont typeface="Arial"/>
              <a:buNone/>
            </a:pPr>
            <a:r>
              <a:t/>
            </a:r>
            <a:endParaRPr sz="1500">
              <a:highlight>
                <a:srgbClr val="FFFFFF"/>
              </a:highlight>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500"/>
              <a:buFont typeface="Arial"/>
              <a:buNone/>
            </a:pPr>
            <a:r>
              <a:t/>
            </a:r>
            <a:endParaRPr sz="1500">
              <a:highlight>
                <a:srgbClr val="FFFFFF"/>
              </a:highlight>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500"/>
              <a:buFont typeface="Arial"/>
              <a:buNone/>
            </a:pPr>
            <a:r>
              <a:rPr b="0" i="0" lang="en" sz="1500" u="none" cap="none" strike="noStrike">
                <a:solidFill>
                  <a:srgbClr val="000000"/>
                </a:solidFill>
                <a:highlight>
                  <a:srgbClr val="FFFFFF"/>
                </a:highlight>
                <a:latin typeface="Times New Roman"/>
                <a:ea typeface="Times New Roman"/>
                <a:cs typeface="Times New Roman"/>
                <a:sym typeface="Times New Roman"/>
              </a:rPr>
              <a:t>The robot car, assembled using components such as servo motors, DC gear motors, wheels, and a wooden chassis, integrates seamlessly with a PS3 controller for intuitive operation. </a:t>
            </a:r>
            <a:endParaRPr b="0" i="0" sz="1500" u="none" cap="none" strike="noStrike">
              <a:solidFill>
                <a:srgbClr val="000000"/>
              </a:solidFill>
              <a:highlight>
                <a:srgbClr val="FFFFFF"/>
              </a:highlight>
              <a:latin typeface="Times New Roman"/>
              <a:ea typeface="Times New Roman"/>
              <a:cs typeface="Times New Roman"/>
              <a:sym typeface="Times New Roman"/>
            </a:endParaRPr>
          </a:p>
        </p:txBody>
      </p:sp>
      <p:sp>
        <p:nvSpPr>
          <p:cNvPr id="305" name="Google Shape;305;p14"/>
          <p:cNvSpPr txBox="1"/>
          <p:nvPr/>
        </p:nvSpPr>
        <p:spPr>
          <a:xfrm>
            <a:off x="4721425" y="221050"/>
            <a:ext cx="3778200" cy="3694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Times New Roman"/>
                <a:ea typeface="Times New Roman"/>
                <a:cs typeface="Times New Roman"/>
                <a:sym typeface="Times New Roman"/>
              </a:rPr>
              <a:t>The L298N motor driver module ensures efficient power management, while a UBEC or Buck Converter supplies the necessary 5V to the servo motors. </a:t>
            </a:r>
            <a:endParaRPr sz="15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500"/>
              <a:buFont typeface="Arial"/>
              <a:buNone/>
            </a:pPr>
            <a:r>
              <a:t/>
            </a:r>
            <a:endParaRPr sz="15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Times New Roman"/>
                <a:ea typeface="Times New Roman"/>
                <a:cs typeface="Times New Roman"/>
                <a:sym typeface="Times New Roman"/>
              </a:rPr>
              <a:t>The project also includes a pan-tilt camera system utilizing an ESP32 CAM module and a Micro Servo 9g SG90, controlled through Arduino IDE. </a:t>
            </a:r>
            <a:endParaRPr b="0" i="0" sz="15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500"/>
              <a:buFont typeface="Arial"/>
              <a:buNone/>
            </a:pPr>
            <a:r>
              <a:t/>
            </a:r>
            <a:endParaRPr sz="15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500"/>
              <a:buFont typeface="Arial"/>
              <a:buNone/>
            </a:pPr>
            <a:r>
              <a:t/>
            </a:r>
            <a:endParaRPr sz="15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Times New Roman"/>
                <a:ea typeface="Times New Roman"/>
                <a:cs typeface="Times New Roman"/>
                <a:sym typeface="Times New Roman"/>
              </a:rPr>
              <a:t>By combining these components, the robot car not only offers mobility but also the capability for remote surveillance and manipulation,</a:t>
            </a:r>
            <a:r>
              <a:rPr lang="en" sz="1500">
                <a:latin typeface="Times New Roman"/>
                <a:ea typeface="Times New Roman"/>
                <a:cs typeface="Times New Roman"/>
                <a:sym typeface="Times New Roman"/>
              </a:rPr>
              <a:t> </a:t>
            </a:r>
            <a:r>
              <a:rPr b="0" i="0" lang="en" sz="1500" u="none" cap="none" strike="noStrike">
                <a:solidFill>
                  <a:srgbClr val="000000"/>
                </a:solidFill>
                <a:latin typeface="Times New Roman"/>
                <a:ea typeface="Times New Roman"/>
                <a:cs typeface="Times New Roman"/>
                <a:sym typeface="Times New Roman"/>
              </a:rPr>
              <a:t>in various fields, including home automation, security, and education.</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2"/>
              </a:solidFill>
              <a:latin typeface="Times New Roman"/>
              <a:ea typeface="Times New Roman"/>
              <a:cs typeface="Times New Roman"/>
              <a:sym typeface="Times New Roman"/>
            </a:endParaRPr>
          </a:p>
        </p:txBody>
      </p:sp>
      <p:sp>
        <p:nvSpPr>
          <p:cNvPr id="306" name="Google Shape;306;p14"/>
          <p:cNvSpPr/>
          <p:nvPr/>
        </p:nvSpPr>
        <p:spPr>
          <a:xfrm>
            <a:off x="4245525" y="4749950"/>
            <a:ext cx="482100" cy="518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18</a:t>
            </a:r>
            <a:endParaRPr sz="1000">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02"/>
                                        </p:tgtEl>
                                        <p:attrNameLst>
                                          <p:attrName>style.visibility</p:attrName>
                                        </p:attrNameLst>
                                      </p:cBhvr>
                                      <p:to>
                                        <p:strVal val="visible"/>
                                      </p:to>
                                    </p:set>
                                    <p:anim calcmode="lin" valueType="num">
                                      <p:cBhvr additive="base">
                                        <p:cTn dur="1000"/>
                                        <p:tgtEl>
                                          <p:spTgt spid="302"/>
                                        </p:tgtEl>
                                        <p:attrNameLst>
                                          <p:attrName>ppt_w</p:attrName>
                                        </p:attrNameLst>
                                      </p:cBhvr>
                                      <p:tavLst>
                                        <p:tav fmla="" tm="0">
                                          <p:val>
                                            <p:strVal val="0"/>
                                          </p:val>
                                        </p:tav>
                                        <p:tav fmla="" tm="100000">
                                          <p:val>
                                            <p:strVal val="#ppt_w"/>
                                          </p:val>
                                        </p:tav>
                                      </p:tavLst>
                                    </p:anim>
                                    <p:anim calcmode="lin" valueType="num">
                                      <p:cBhvr additive="base">
                                        <p:cTn dur="1000"/>
                                        <p:tgtEl>
                                          <p:spTgt spid="302"/>
                                        </p:tgtEl>
                                        <p:attrNameLst>
                                          <p:attrName>ppt_h</p:attrName>
                                        </p:attrNameLst>
                                      </p:cBhvr>
                                      <p:tavLst>
                                        <p:tav fmla="" tm="0">
                                          <p:val>
                                            <p:strVal val="0"/>
                                          </p:val>
                                        </p:tav>
                                        <p:tav fmla="" tm="100000">
                                          <p:val>
                                            <p:strVal val="#ppt_h"/>
                                          </p:val>
                                        </p:tav>
                                      </p:tavLst>
                                    </p:anim>
                                  </p:childTnLst>
                                </p:cTn>
                              </p:par>
                              <p:par>
                                <p:cTn fill="hold" nodeType="withEffect" presetClass="entr" presetID="2" presetSubtype="4">
                                  <p:stCondLst>
                                    <p:cond delay="0"/>
                                  </p:stCondLst>
                                  <p:childTnLst>
                                    <p:set>
                                      <p:cBhvr>
                                        <p:cTn dur="1" fill="hold">
                                          <p:stCondLst>
                                            <p:cond delay="0"/>
                                          </p:stCondLst>
                                        </p:cTn>
                                        <p:tgtEl>
                                          <p:spTgt spid="303"/>
                                        </p:tgtEl>
                                        <p:attrNameLst>
                                          <p:attrName>style.visibility</p:attrName>
                                        </p:attrNameLst>
                                      </p:cBhvr>
                                      <p:to>
                                        <p:strVal val="visible"/>
                                      </p:to>
                                    </p:set>
                                    <p:anim calcmode="lin" valueType="num">
                                      <p:cBhvr additive="base">
                                        <p:cTn dur="1000"/>
                                        <p:tgtEl>
                                          <p:spTgt spid="30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2b89d3ea6dc_1_32"/>
          <p:cNvSpPr/>
          <p:nvPr/>
        </p:nvSpPr>
        <p:spPr>
          <a:xfrm>
            <a:off x="0" y="0"/>
            <a:ext cx="4410900" cy="50958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Code Pro"/>
              <a:ea typeface="Source Code Pro"/>
              <a:cs typeface="Source Code Pro"/>
              <a:sym typeface="Source Code Pro"/>
            </a:endParaRPr>
          </a:p>
        </p:txBody>
      </p:sp>
      <p:sp>
        <p:nvSpPr>
          <p:cNvPr id="312" name="Google Shape;312;g2b89d3ea6dc_1_32"/>
          <p:cNvSpPr txBox="1"/>
          <p:nvPr>
            <p:ph idx="4294967295" type="title"/>
          </p:nvPr>
        </p:nvSpPr>
        <p:spPr>
          <a:xfrm>
            <a:off x="4789975" y="100725"/>
            <a:ext cx="4045200" cy="974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200"/>
              <a:buNone/>
            </a:pPr>
            <a:r>
              <a:rPr b="0" lang="en" sz="2500">
                <a:highlight>
                  <a:schemeClr val="lt1"/>
                </a:highlight>
                <a:latin typeface="Roboto Serif SemiBold"/>
                <a:ea typeface="Roboto Serif SemiBold"/>
                <a:cs typeface="Roboto Serif SemiBold"/>
                <a:sym typeface="Roboto Serif SemiBold"/>
              </a:rPr>
              <a:t>Purpose of This project</a:t>
            </a:r>
            <a:endParaRPr b="0" sz="3000">
              <a:highlight>
                <a:schemeClr val="lt1"/>
              </a:highlight>
              <a:latin typeface="Roboto Serif SemiBold"/>
              <a:ea typeface="Roboto Serif SemiBold"/>
              <a:cs typeface="Roboto Serif SemiBold"/>
              <a:sym typeface="Roboto Serif SemiBold"/>
            </a:endParaRPr>
          </a:p>
        </p:txBody>
      </p:sp>
      <p:sp>
        <p:nvSpPr>
          <p:cNvPr id="313" name="Google Shape;313;g2b89d3ea6dc_1_32"/>
          <p:cNvSpPr txBox="1"/>
          <p:nvPr/>
        </p:nvSpPr>
        <p:spPr>
          <a:xfrm>
            <a:off x="4815775" y="1201500"/>
            <a:ext cx="3737400" cy="2724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Times New Roman"/>
                <a:ea typeface="Times New Roman"/>
                <a:cs typeface="Times New Roman"/>
                <a:sym typeface="Times New Roman"/>
              </a:rPr>
              <a:t>The purpose of this project is to design and build a versatile robot car equipped with an articulated arm and surveillance camera system, specifically tailored for applications in inaccessible or hazardous environments such as mining, construction, and cave exploration. The primary goal is to enhance safety and efficiency by enabling remote exploration, surveillance, and inspection of areas that are challenging or dangerous for humans to access. </a:t>
            </a:r>
            <a:endParaRPr b="0" i="0" sz="1600" u="none" cap="none" strike="noStrike">
              <a:solidFill>
                <a:srgbClr val="000000"/>
              </a:solidFill>
              <a:latin typeface="Times New Roman"/>
              <a:ea typeface="Times New Roman"/>
              <a:cs typeface="Times New Roman"/>
              <a:sym typeface="Times New Roman"/>
            </a:endParaRPr>
          </a:p>
        </p:txBody>
      </p:sp>
      <p:pic>
        <p:nvPicPr>
          <p:cNvPr id="314" name="Google Shape;314;g2b89d3ea6dc_1_32"/>
          <p:cNvPicPr preferRelativeResize="0"/>
          <p:nvPr/>
        </p:nvPicPr>
        <p:blipFill rotWithShape="1">
          <a:blip r:embed="rId3">
            <a:alphaModFix/>
          </a:blip>
          <a:srcRect b="0" l="0" r="0" t="0"/>
          <a:stretch/>
        </p:blipFill>
        <p:spPr>
          <a:xfrm>
            <a:off x="0" y="0"/>
            <a:ext cx="4410900" cy="5143500"/>
          </a:xfrm>
          <a:prstGeom prst="rect">
            <a:avLst/>
          </a:prstGeom>
          <a:noFill/>
          <a:ln>
            <a:noFill/>
          </a:ln>
        </p:spPr>
      </p:pic>
      <p:sp>
        <p:nvSpPr>
          <p:cNvPr id="315" name="Google Shape;315;g2b89d3ea6dc_1_32"/>
          <p:cNvSpPr/>
          <p:nvPr/>
        </p:nvSpPr>
        <p:spPr>
          <a:xfrm>
            <a:off x="4245525" y="4749950"/>
            <a:ext cx="482100" cy="518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19</a:t>
            </a:r>
            <a:endParaRPr sz="1000">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11"/>
                                        </p:tgtEl>
                                        <p:attrNameLst>
                                          <p:attrName>style.visibility</p:attrName>
                                        </p:attrNameLst>
                                      </p:cBhvr>
                                      <p:to>
                                        <p:strVal val="visible"/>
                                      </p:to>
                                    </p:set>
                                    <p:anim calcmode="lin" valueType="num">
                                      <p:cBhvr additive="base">
                                        <p:cTn dur="1000"/>
                                        <p:tgtEl>
                                          <p:spTgt spid="31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12"/>
                                        </p:tgtEl>
                                        <p:attrNameLst>
                                          <p:attrName>style.visibility</p:attrName>
                                        </p:attrNameLst>
                                      </p:cBhvr>
                                      <p:to>
                                        <p:strVal val="visible"/>
                                      </p:to>
                                    </p:set>
                                    <p:anim calcmode="lin" valueType="num">
                                      <p:cBhvr additive="base">
                                        <p:cTn dur="1400"/>
                                        <p:tgtEl>
                                          <p:spTgt spid="31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13"/>
                                        </p:tgtEl>
                                        <p:attrNameLst>
                                          <p:attrName>style.visibility</p:attrName>
                                        </p:attrNameLst>
                                      </p:cBhvr>
                                      <p:to>
                                        <p:strVal val="visible"/>
                                      </p:to>
                                    </p:set>
                                    <p:anim calcmode="lin" valueType="num">
                                      <p:cBhvr additive="base">
                                        <p:cTn dur="1000"/>
                                        <p:tgtEl>
                                          <p:spTgt spid="31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2"/>
          <p:cNvSpPr txBox="1"/>
          <p:nvPr>
            <p:ph type="title"/>
          </p:nvPr>
        </p:nvSpPr>
        <p:spPr>
          <a:xfrm>
            <a:off x="1912550" y="980300"/>
            <a:ext cx="6654900" cy="3339000"/>
          </a:xfrm>
          <a:prstGeom prst="rect">
            <a:avLst/>
          </a:prstGeom>
          <a:solidFill>
            <a:srgbClr val="FFFFFF"/>
          </a:solid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800"/>
              <a:buNone/>
            </a:pPr>
            <a:r>
              <a:rPr lang="en" sz="3300">
                <a:solidFill>
                  <a:srgbClr val="000000"/>
                </a:solidFill>
                <a:latin typeface="Times New Roman"/>
                <a:ea typeface="Times New Roman"/>
                <a:cs typeface="Times New Roman"/>
                <a:sym typeface="Times New Roman"/>
              </a:rPr>
              <a:t>PROJECT TITLES REPORT</a:t>
            </a:r>
            <a:endParaRPr sz="33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4800"/>
              <a:buNone/>
            </a:pPr>
            <a:r>
              <a:rPr lang="en" sz="2500">
                <a:solidFill>
                  <a:srgbClr val="000000"/>
                </a:solidFill>
                <a:latin typeface="Times New Roman"/>
                <a:ea typeface="Times New Roman"/>
                <a:cs typeface="Times New Roman"/>
                <a:sym typeface="Times New Roman"/>
              </a:rPr>
              <a:t>Defense Seminar</a:t>
            </a:r>
            <a:endParaRPr sz="25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4800"/>
              <a:buNone/>
            </a:pPr>
            <a:r>
              <a:t/>
            </a:r>
            <a:endParaRPr b="0" sz="28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4800"/>
              <a:buNone/>
            </a:pPr>
            <a:r>
              <a:t/>
            </a:r>
            <a:endParaRPr sz="2800">
              <a:solidFill>
                <a:srgbClr val="000000"/>
              </a:solidFill>
              <a:latin typeface="Times New Roman"/>
              <a:ea typeface="Times New Roman"/>
              <a:cs typeface="Times New Roman"/>
              <a:sym typeface="Times New Roman"/>
            </a:endParaRPr>
          </a:p>
          <a:p>
            <a:pPr indent="0" lvl="0" marL="0" rtl="0" algn="ctr">
              <a:lnSpc>
                <a:spcPct val="100000"/>
              </a:lnSpc>
              <a:spcBef>
                <a:spcPts val="0"/>
              </a:spcBef>
              <a:spcAft>
                <a:spcPts val="0"/>
              </a:spcAft>
              <a:buSzPts val="4800"/>
              <a:buNone/>
            </a:pPr>
            <a:r>
              <a:t/>
            </a:r>
            <a:endParaRPr b="0" sz="2800">
              <a:solidFill>
                <a:srgbClr val="000000"/>
              </a:solidFill>
              <a:latin typeface="Times New Roman"/>
              <a:ea typeface="Times New Roman"/>
              <a:cs typeface="Times New Roman"/>
              <a:sym typeface="Times New Roman"/>
            </a:endParaRPr>
          </a:p>
        </p:txBody>
      </p:sp>
      <p:sp>
        <p:nvSpPr>
          <p:cNvPr id="68" name="Google Shape;68;p2"/>
          <p:cNvSpPr txBox="1"/>
          <p:nvPr/>
        </p:nvSpPr>
        <p:spPr>
          <a:xfrm>
            <a:off x="1968400" y="3243400"/>
            <a:ext cx="2494200" cy="95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700" u="none" cap="none" strike="noStrike">
                <a:solidFill>
                  <a:srgbClr val="0D0D0D"/>
                </a:solidFill>
                <a:highlight>
                  <a:srgbClr val="FFFFFF"/>
                </a:highlight>
                <a:latin typeface="Times New Roman"/>
                <a:ea typeface="Times New Roman"/>
                <a:cs typeface="Times New Roman"/>
                <a:sym typeface="Times New Roman"/>
              </a:rPr>
              <a:t>Presented By</a:t>
            </a:r>
            <a:endParaRPr b="1" sz="1700">
              <a:solidFill>
                <a:srgbClr val="0D0D0D"/>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1" sz="1700">
              <a:solidFill>
                <a:srgbClr val="0D0D0D"/>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1" lang="en" sz="1700">
                <a:solidFill>
                  <a:srgbClr val="0D0D0D"/>
                </a:solidFill>
                <a:highlight>
                  <a:srgbClr val="FFFFFF"/>
                </a:highlight>
                <a:latin typeface="Times New Roman"/>
                <a:ea typeface="Times New Roman"/>
                <a:cs typeface="Times New Roman"/>
                <a:sym typeface="Times New Roman"/>
              </a:rPr>
              <a:t>       </a:t>
            </a:r>
            <a:r>
              <a:rPr b="1" i="0" lang="en" sz="1800" u="none" cap="none" strike="noStrike">
                <a:solidFill>
                  <a:srgbClr val="0D0D0D"/>
                </a:solidFill>
                <a:highlight>
                  <a:srgbClr val="FFFFFF"/>
                </a:highlight>
                <a:latin typeface="Times New Roman"/>
                <a:ea typeface="Times New Roman"/>
                <a:cs typeface="Times New Roman"/>
                <a:sym typeface="Times New Roman"/>
              </a:rPr>
              <a:t>V McE Group B</a:t>
            </a:r>
            <a:endParaRPr b="0" i="0" sz="1800" u="none" cap="none" strike="noStrike">
              <a:solidFill>
                <a:srgbClr val="0D0D0D"/>
              </a:solidFill>
              <a:highlight>
                <a:srgbClr val="FFFFFF"/>
              </a:highlight>
              <a:latin typeface="Times New Roman"/>
              <a:ea typeface="Times New Roman"/>
              <a:cs typeface="Times New Roman"/>
              <a:sym typeface="Times New Roman"/>
            </a:endParaRPr>
          </a:p>
        </p:txBody>
      </p:sp>
      <p:sp>
        <p:nvSpPr>
          <p:cNvPr id="69" name="Google Shape;69;p2"/>
          <p:cNvSpPr txBox="1"/>
          <p:nvPr/>
        </p:nvSpPr>
        <p:spPr>
          <a:xfrm>
            <a:off x="6627775" y="3709000"/>
            <a:ext cx="1656900" cy="48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D0D0D"/>
                </a:solidFill>
                <a:highlight>
                  <a:srgbClr val="FFFFFF"/>
                </a:highlight>
                <a:latin typeface="Times New Roman"/>
                <a:ea typeface="Times New Roman"/>
                <a:cs typeface="Times New Roman"/>
                <a:sym typeface="Times New Roman"/>
              </a:rPr>
              <a:t>Date- 6.3.2024</a:t>
            </a:r>
            <a:endParaRPr b="0" i="0" sz="1800" u="none" cap="none" strike="noStrike">
              <a:solidFill>
                <a:srgbClr val="0D0D0D"/>
              </a:solidFill>
              <a:highlight>
                <a:srgbClr val="FFFFFF"/>
              </a:highlight>
              <a:latin typeface="Times New Roman"/>
              <a:ea typeface="Times New Roman"/>
              <a:cs typeface="Times New Roman"/>
              <a:sym typeface="Times New Roman"/>
            </a:endParaRPr>
          </a:p>
        </p:txBody>
      </p:sp>
      <p:pic>
        <p:nvPicPr>
          <p:cNvPr id="70" name="Google Shape;70;p2"/>
          <p:cNvPicPr preferRelativeResize="0"/>
          <p:nvPr/>
        </p:nvPicPr>
        <p:blipFill rotWithShape="1">
          <a:blip r:embed="rId3">
            <a:alphaModFix/>
          </a:blip>
          <a:srcRect b="0" l="0" r="0" t="0"/>
          <a:stretch/>
        </p:blipFill>
        <p:spPr>
          <a:xfrm>
            <a:off x="76200" y="0"/>
            <a:ext cx="1328825" cy="1328825"/>
          </a:xfrm>
          <a:prstGeom prst="rect">
            <a:avLst/>
          </a:prstGeom>
          <a:noFill/>
          <a:ln>
            <a:noFill/>
          </a:ln>
          <a:effectLst>
            <a:outerShdw blurRad="57150" rotWithShape="0" algn="bl" dir="5400000" dist="19050">
              <a:srgbClr val="000000">
                <a:alpha val="49411"/>
              </a:srgbClr>
            </a:outerShdw>
          </a:effectLst>
        </p:spPr>
      </p:pic>
      <p:pic>
        <p:nvPicPr>
          <p:cNvPr id="71" name="Google Shape;71;p2"/>
          <p:cNvPicPr preferRelativeResize="0"/>
          <p:nvPr/>
        </p:nvPicPr>
        <p:blipFill rotWithShape="1">
          <a:blip r:embed="rId4">
            <a:alphaModFix/>
          </a:blip>
          <a:srcRect b="0" l="0" r="0" t="0"/>
          <a:stretch/>
        </p:blipFill>
        <p:spPr>
          <a:xfrm>
            <a:off x="179100" y="3526375"/>
            <a:ext cx="1540925" cy="1540925"/>
          </a:xfrm>
          <a:prstGeom prst="rect">
            <a:avLst/>
          </a:prstGeom>
          <a:noFill/>
          <a:ln>
            <a:noFill/>
          </a:ln>
          <a:effectLst>
            <a:outerShdw blurRad="57150" rotWithShape="0" algn="bl" dir="5400000" dist="19050">
              <a:srgbClr val="000000">
                <a:alpha val="49411"/>
              </a:srgbClr>
            </a:outerShdw>
          </a:effectLst>
        </p:spPr>
      </p:pic>
      <p:sp>
        <p:nvSpPr>
          <p:cNvPr id="72" name="Google Shape;72;p2"/>
          <p:cNvSpPr txBox="1"/>
          <p:nvPr/>
        </p:nvSpPr>
        <p:spPr>
          <a:xfrm>
            <a:off x="4572000" y="46056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3" name="Google Shape;73;p2"/>
          <p:cNvSpPr/>
          <p:nvPr/>
        </p:nvSpPr>
        <p:spPr>
          <a:xfrm>
            <a:off x="4293425" y="4917300"/>
            <a:ext cx="375000" cy="342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D0D0D"/>
                </a:solidFill>
                <a:latin typeface="Source Code Pro"/>
                <a:ea typeface="Source Code Pro"/>
                <a:cs typeface="Source Code Pro"/>
                <a:sym typeface="Source Code Pro"/>
              </a:rPr>
              <a:t>2</a:t>
            </a:r>
            <a:r>
              <a:rPr lang="en">
                <a:solidFill>
                  <a:srgbClr val="0D0D0D"/>
                </a:solidFill>
                <a:latin typeface="Source Code Pro"/>
                <a:ea typeface="Source Code Pro"/>
                <a:cs typeface="Source Code Pro"/>
                <a:sym typeface="Source Code Pro"/>
              </a:rPr>
              <a:t> </a:t>
            </a:r>
            <a:endParaRPr>
              <a:solidFill>
                <a:srgbClr val="0D0D0D"/>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71"/>
                                        </p:tgtEl>
                                        <p:attrNameLst>
                                          <p:attrName>style.visibility</p:attrName>
                                        </p:attrNameLst>
                                      </p:cBhvr>
                                      <p:to>
                                        <p:strVal val="visible"/>
                                      </p:to>
                                    </p:set>
                                    <p:anim calcmode="lin" valueType="num">
                                      <p:cBhvr additive="base">
                                        <p:cTn dur="1000"/>
                                        <p:tgtEl>
                                          <p:spTgt spid="7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1000"/>
                                        <p:tgtEl>
                                          <p:spTgt spid="7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6"/>
          <p:cNvSpPr/>
          <p:nvPr/>
        </p:nvSpPr>
        <p:spPr>
          <a:xfrm>
            <a:off x="997050" y="180150"/>
            <a:ext cx="2582100" cy="55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chemeClr val="accent1"/>
                </a:solidFill>
                <a:highlight>
                  <a:schemeClr val="lt2"/>
                </a:highlight>
                <a:latin typeface="Roboto Serif SemiBold"/>
                <a:ea typeface="Roboto Serif SemiBold"/>
                <a:cs typeface="Roboto Serif SemiBold"/>
                <a:sym typeface="Roboto Serif SemiBold"/>
              </a:rPr>
              <a:t>Application Area</a:t>
            </a:r>
            <a:endParaRPr b="0" i="0" sz="1400" u="none" cap="none" strike="noStrike">
              <a:solidFill>
                <a:srgbClr val="000000"/>
              </a:solidFill>
              <a:highlight>
                <a:schemeClr val="lt2"/>
              </a:highlight>
              <a:latin typeface="Source Code Pro"/>
              <a:ea typeface="Source Code Pro"/>
              <a:cs typeface="Source Code Pro"/>
              <a:sym typeface="Source Code Pro"/>
            </a:endParaRPr>
          </a:p>
        </p:txBody>
      </p:sp>
      <p:sp>
        <p:nvSpPr>
          <p:cNvPr id="321" name="Google Shape;321;p16"/>
          <p:cNvSpPr txBox="1"/>
          <p:nvPr/>
        </p:nvSpPr>
        <p:spPr>
          <a:xfrm>
            <a:off x="0" y="1138375"/>
            <a:ext cx="3924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Source Code Pro"/>
              <a:ea typeface="Source Code Pro"/>
              <a:cs typeface="Source Code Pro"/>
              <a:sym typeface="Source Code Pro"/>
            </a:endParaRPr>
          </a:p>
        </p:txBody>
      </p:sp>
      <p:sp>
        <p:nvSpPr>
          <p:cNvPr id="322" name="Google Shape;322;p16"/>
          <p:cNvSpPr txBox="1"/>
          <p:nvPr/>
        </p:nvSpPr>
        <p:spPr>
          <a:xfrm>
            <a:off x="192475" y="927975"/>
            <a:ext cx="3678900" cy="3902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Times New Roman"/>
                <a:ea typeface="Times New Roman"/>
                <a:cs typeface="Times New Roman"/>
                <a:sym typeface="Times New Roman"/>
              </a:rPr>
              <a:t>1. Mining Exploration:</a:t>
            </a:r>
            <a:endParaRPr b="1" i="0" sz="15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Times New Roman"/>
                <a:ea typeface="Times New Roman"/>
                <a:cs typeface="Times New Roman"/>
                <a:sym typeface="Times New Roman"/>
              </a:rPr>
              <a:t>   Utilizing the robot car equipped with an articulated arm and surveillance camera system to navigate through narrow tunnels, unstable terrain, and hazardous environments in mining operations. </a:t>
            </a:r>
            <a:endParaRPr b="0" i="0" sz="15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Times New Roman"/>
                <a:ea typeface="Times New Roman"/>
                <a:cs typeface="Times New Roman"/>
                <a:sym typeface="Times New Roman"/>
              </a:rPr>
              <a:t>2. Construction Site Management:</a:t>
            </a:r>
            <a:endParaRPr b="1" i="0" sz="15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Times New Roman"/>
                <a:ea typeface="Times New Roman"/>
                <a:cs typeface="Times New Roman"/>
                <a:sym typeface="Times New Roman"/>
              </a:rPr>
              <a:t>   Deploying the robot car to survey construction sites, inspect hard-to-reach areas of buildings or structures, and perform tasks</a:t>
            </a:r>
            <a:r>
              <a:rPr b="0" i="0" lang="en" sz="1500" u="none" cap="none" strike="noStrike">
                <a:solidFill>
                  <a:srgbClr val="000000"/>
                </a:solidFill>
                <a:latin typeface="Times New Roman"/>
                <a:ea typeface="Times New Roman"/>
                <a:cs typeface="Times New Roman"/>
                <a:sym typeface="Times New Roman"/>
              </a:rPr>
              <a:t> such as drilling or </a:t>
            </a:r>
            <a:r>
              <a:rPr lang="en" sz="1500">
                <a:latin typeface="Times New Roman"/>
                <a:ea typeface="Times New Roman"/>
                <a:cs typeface="Times New Roman"/>
                <a:sym typeface="Times New Roman"/>
              </a:rPr>
              <a:t>welding in locations where human access is limited or unsafe. </a:t>
            </a:r>
            <a:endParaRPr b="0" i="0" sz="1600" u="none" cap="none" strike="noStrike">
              <a:solidFill>
                <a:schemeClr val="dk2"/>
              </a:solidFill>
              <a:latin typeface="Times New Roman"/>
              <a:ea typeface="Times New Roman"/>
              <a:cs typeface="Times New Roman"/>
              <a:sym typeface="Times New Roman"/>
            </a:endParaRPr>
          </a:p>
        </p:txBody>
      </p:sp>
      <p:sp>
        <p:nvSpPr>
          <p:cNvPr id="323" name="Google Shape;323;p16"/>
          <p:cNvSpPr txBox="1"/>
          <p:nvPr/>
        </p:nvSpPr>
        <p:spPr>
          <a:xfrm>
            <a:off x="4774450" y="180150"/>
            <a:ext cx="3924900" cy="4489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Times New Roman"/>
                <a:ea typeface="Times New Roman"/>
                <a:cs typeface="Times New Roman"/>
                <a:sym typeface="Times New Roman"/>
              </a:rPr>
              <a:t>3. Cave Exploration and Search-and-Rescue:</a:t>
            </a:r>
            <a:endParaRPr b="1" i="0" sz="15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Times New Roman"/>
                <a:ea typeface="Times New Roman"/>
                <a:cs typeface="Times New Roman"/>
                <a:sym typeface="Times New Roman"/>
              </a:rPr>
              <a:t>   Leveraging the robot car's ability to traverse rugged terrain and explore tight passages in cave systems. Equipped with a surveillance camera, it provides real-time video feed to aid in mapping, locating trapped individuals, or identifying valuable resources. </a:t>
            </a:r>
            <a:endParaRPr b="0" i="0" sz="15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500"/>
              <a:buFont typeface="Arial"/>
              <a:buNone/>
            </a:pPr>
            <a:r>
              <a:t/>
            </a:r>
            <a:endParaRPr sz="15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500"/>
              <a:buFont typeface="Arial"/>
              <a:buNone/>
            </a:pPr>
            <a:r>
              <a:t/>
            </a:r>
            <a:endParaRPr sz="15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Times New Roman"/>
                <a:ea typeface="Times New Roman"/>
                <a:cs typeface="Times New Roman"/>
                <a:sym typeface="Times New Roman"/>
              </a:rPr>
              <a:t>By deploying the robot car in these specific application areas, industries can improve efficiency, safety, and productivity while minimizing risks to human workers.</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2"/>
              </a:solidFill>
              <a:latin typeface="Times New Roman"/>
              <a:ea typeface="Times New Roman"/>
              <a:cs typeface="Times New Roman"/>
              <a:sym typeface="Times New Roman"/>
            </a:endParaRPr>
          </a:p>
        </p:txBody>
      </p:sp>
      <p:sp>
        <p:nvSpPr>
          <p:cNvPr id="324" name="Google Shape;324;p16"/>
          <p:cNvSpPr/>
          <p:nvPr/>
        </p:nvSpPr>
        <p:spPr>
          <a:xfrm>
            <a:off x="4245525" y="4749950"/>
            <a:ext cx="482100" cy="518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20</a:t>
            </a:r>
            <a:endParaRPr sz="1000">
              <a:latin typeface="Source Code Pro"/>
              <a:ea typeface="Source Code Pro"/>
              <a:cs typeface="Source Code Pro"/>
              <a:sym typeface="Source Code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2b89d3ea6dc_1_48"/>
          <p:cNvSpPr txBox="1"/>
          <p:nvPr/>
        </p:nvSpPr>
        <p:spPr>
          <a:xfrm>
            <a:off x="1030825" y="921600"/>
            <a:ext cx="4018500" cy="33003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Times New Roman"/>
              <a:ea typeface="Times New Roman"/>
              <a:cs typeface="Times New Roman"/>
              <a:sym typeface="Times New Roman"/>
            </a:endParaRPr>
          </a:p>
        </p:txBody>
      </p:sp>
      <p:sp>
        <p:nvSpPr>
          <p:cNvPr id="330" name="Google Shape;330;g2b89d3ea6dc_1_48"/>
          <p:cNvSpPr/>
          <p:nvPr/>
        </p:nvSpPr>
        <p:spPr>
          <a:xfrm>
            <a:off x="1120325" y="957000"/>
            <a:ext cx="3525300" cy="322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1" lang="en" sz="1500">
                <a:highlight>
                  <a:schemeClr val="lt2"/>
                </a:highlight>
                <a:latin typeface="Times New Roman"/>
                <a:ea typeface="Times New Roman"/>
                <a:cs typeface="Times New Roman"/>
                <a:sym typeface="Times New Roman"/>
              </a:rPr>
              <a:t> </a:t>
            </a:r>
            <a:r>
              <a:rPr b="1" i="0" lang="en" sz="1500" u="none" cap="none" strike="noStrike">
                <a:solidFill>
                  <a:srgbClr val="000000"/>
                </a:solidFill>
                <a:highlight>
                  <a:schemeClr val="lt2"/>
                </a:highlight>
                <a:latin typeface="Times New Roman"/>
                <a:ea typeface="Times New Roman"/>
                <a:cs typeface="Times New Roman"/>
                <a:sym typeface="Times New Roman"/>
              </a:rPr>
              <a:t>Components list for robot car </a:t>
            </a:r>
            <a:endParaRPr b="1" i="0" sz="1500" u="none" cap="none" strike="noStrike">
              <a:solidFill>
                <a:srgbClr val="000000"/>
              </a:solidFill>
              <a:highlight>
                <a:schemeClr val="lt2"/>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highlight>
                  <a:schemeClr val="lt2"/>
                </a:highlight>
                <a:latin typeface="Times New Roman"/>
                <a:ea typeface="Times New Roman"/>
                <a:cs typeface="Times New Roman"/>
                <a:sym typeface="Times New Roman"/>
              </a:rPr>
              <a:t> with arm mounted</a:t>
            </a:r>
            <a:endParaRPr b="1" i="0" sz="1500" u="none" cap="none" strike="noStrike">
              <a:solidFill>
                <a:srgbClr val="000000"/>
              </a:solidFill>
              <a:highlight>
                <a:schemeClr val="lt2"/>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highlight>
                <a:schemeClr val="lt1"/>
              </a:highlight>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AutoNum type="arabicPeriod"/>
            </a:pPr>
            <a:r>
              <a:rPr b="0" i="0" lang="en" sz="1500" u="none" cap="none" strike="noStrike">
                <a:solidFill>
                  <a:srgbClr val="000000"/>
                </a:solidFill>
                <a:highlight>
                  <a:schemeClr val="lt2"/>
                </a:highlight>
                <a:latin typeface="Times New Roman"/>
                <a:ea typeface="Times New Roman"/>
                <a:cs typeface="Times New Roman"/>
                <a:sym typeface="Times New Roman"/>
              </a:rPr>
              <a:t>  Robot Arm Kit </a:t>
            </a:r>
            <a:endParaRPr b="0" i="0" sz="1500" u="none" cap="none" strike="noStrike">
              <a:solidFill>
                <a:srgbClr val="000000"/>
              </a:solidFill>
              <a:highlight>
                <a:schemeClr val="lt2"/>
              </a:highlight>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AutoNum type="arabicPeriod"/>
            </a:pPr>
            <a:r>
              <a:rPr b="0" i="0" lang="en" sz="1500" u="none" cap="none" strike="noStrike">
                <a:solidFill>
                  <a:srgbClr val="000000"/>
                </a:solidFill>
                <a:highlight>
                  <a:schemeClr val="lt2"/>
                </a:highlight>
                <a:latin typeface="Times New Roman"/>
                <a:ea typeface="Times New Roman"/>
                <a:cs typeface="Times New Roman"/>
                <a:sym typeface="Times New Roman"/>
              </a:rPr>
              <a:t>  Servo motors - 4 </a:t>
            </a:r>
            <a:endParaRPr b="0" i="0" sz="1500" u="none" cap="none" strike="noStrike">
              <a:solidFill>
                <a:srgbClr val="000000"/>
              </a:solidFill>
              <a:highlight>
                <a:schemeClr val="lt2"/>
              </a:highlight>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AutoNum type="arabicPeriod"/>
            </a:pPr>
            <a:r>
              <a:rPr b="0" i="0" lang="en" sz="1500" u="none" cap="none" strike="noStrike">
                <a:solidFill>
                  <a:srgbClr val="000000"/>
                </a:solidFill>
                <a:highlight>
                  <a:schemeClr val="lt2"/>
                </a:highlight>
                <a:latin typeface="Times New Roman"/>
                <a:ea typeface="Times New Roman"/>
                <a:cs typeface="Times New Roman"/>
                <a:sym typeface="Times New Roman"/>
              </a:rPr>
              <a:t>  ESP32 module </a:t>
            </a:r>
            <a:endParaRPr b="0" i="0" sz="1500" u="none" cap="none" strike="noStrike">
              <a:solidFill>
                <a:srgbClr val="000000"/>
              </a:solidFill>
              <a:highlight>
                <a:schemeClr val="lt2"/>
              </a:highlight>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AutoNum type="arabicPeriod"/>
            </a:pPr>
            <a:r>
              <a:rPr b="0" i="0" lang="en" sz="1500" u="none" cap="none" strike="noStrike">
                <a:solidFill>
                  <a:srgbClr val="000000"/>
                </a:solidFill>
                <a:highlight>
                  <a:schemeClr val="lt2"/>
                </a:highlight>
                <a:latin typeface="Times New Roman"/>
                <a:ea typeface="Times New Roman"/>
                <a:cs typeface="Times New Roman"/>
                <a:sym typeface="Times New Roman"/>
              </a:rPr>
              <a:t>  PS3 Controller </a:t>
            </a:r>
            <a:endParaRPr b="0" i="0" sz="1500" u="none" cap="none" strike="noStrike">
              <a:solidFill>
                <a:srgbClr val="000000"/>
              </a:solidFill>
              <a:highlight>
                <a:schemeClr val="lt2"/>
              </a:highlight>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AutoNum type="arabicPeriod"/>
            </a:pPr>
            <a:r>
              <a:rPr b="0" i="0" lang="en" sz="1500" u="none" cap="none" strike="noStrike">
                <a:solidFill>
                  <a:srgbClr val="000000"/>
                </a:solidFill>
                <a:highlight>
                  <a:schemeClr val="lt2"/>
                </a:highlight>
                <a:latin typeface="Times New Roman"/>
                <a:ea typeface="Times New Roman"/>
                <a:cs typeface="Times New Roman"/>
                <a:sym typeface="Times New Roman"/>
              </a:rPr>
              <a:t>  4 DC gear motors </a:t>
            </a:r>
            <a:endParaRPr b="0" i="0" sz="1500" u="none" cap="none" strike="noStrike">
              <a:solidFill>
                <a:srgbClr val="000000"/>
              </a:solidFill>
              <a:highlight>
                <a:schemeClr val="lt2"/>
              </a:highlight>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AutoNum type="arabicPeriod"/>
            </a:pPr>
            <a:r>
              <a:rPr b="0" i="0" lang="en" sz="1500" u="none" cap="none" strike="noStrike">
                <a:solidFill>
                  <a:srgbClr val="000000"/>
                </a:solidFill>
                <a:highlight>
                  <a:schemeClr val="lt2"/>
                </a:highlight>
                <a:latin typeface="Times New Roman"/>
                <a:ea typeface="Times New Roman"/>
                <a:cs typeface="Times New Roman"/>
                <a:sym typeface="Times New Roman"/>
              </a:rPr>
              <a:t>  4 Wheels </a:t>
            </a:r>
            <a:endParaRPr b="0" i="0" sz="1500" u="none" cap="none" strike="noStrike">
              <a:solidFill>
                <a:srgbClr val="000000"/>
              </a:solidFill>
              <a:highlight>
                <a:schemeClr val="lt2"/>
              </a:highlight>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AutoNum type="arabicPeriod"/>
            </a:pPr>
            <a:r>
              <a:rPr b="0" i="0" lang="en" sz="1500" u="none" cap="none" strike="noStrike">
                <a:solidFill>
                  <a:srgbClr val="000000"/>
                </a:solidFill>
                <a:highlight>
                  <a:schemeClr val="lt2"/>
                </a:highlight>
                <a:latin typeface="Times New Roman"/>
                <a:ea typeface="Times New Roman"/>
                <a:cs typeface="Times New Roman"/>
                <a:sym typeface="Times New Roman"/>
              </a:rPr>
              <a:t>  Wooden plate for car chassis</a:t>
            </a:r>
            <a:endParaRPr b="0" i="0" sz="1500" u="none" cap="none" strike="noStrike">
              <a:solidFill>
                <a:srgbClr val="000000"/>
              </a:solidFill>
              <a:highlight>
                <a:schemeClr val="lt2"/>
              </a:highlight>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AutoNum type="arabicPeriod"/>
            </a:pPr>
            <a:r>
              <a:rPr b="0" i="0" lang="en" sz="1500" u="none" cap="none" strike="noStrike">
                <a:solidFill>
                  <a:srgbClr val="000000"/>
                </a:solidFill>
                <a:highlight>
                  <a:schemeClr val="lt2"/>
                </a:highlight>
                <a:latin typeface="Times New Roman"/>
                <a:ea typeface="Times New Roman"/>
                <a:cs typeface="Times New Roman"/>
                <a:sym typeface="Times New Roman"/>
              </a:rPr>
              <a:t>  L298N motor driver module. </a:t>
            </a:r>
            <a:endParaRPr b="0" i="0" sz="1500" u="none" cap="none" strike="noStrike">
              <a:solidFill>
                <a:srgbClr val="000000"/>
              </a:solidFill>
              <a:highlight>
                <a:schemeClr val="lt2"/>
              </a:highlight>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AutoNum type="arabicPeriod"/>
            </a:pPr>
            <a:r>
              <a:rPr b="0" i="0" lang="en" sz="1500" u="none" cap="none" strike="noStrike">
                <a:solidFill>
                  <a:srgbClr val="000000"/>
                </a:solidFill>
                <a:highlight>
                  <a:schemeClr val="lt2"/>
                </a:highlight>
                <a:latin typeface="Times New Roman"/>
                <a:ea typeface="Times New Roman"/>
                <a:cs typeface="Times New Roman"/>
                <a:sym typeface="Times New Roman"/>
              </a:rPr>
              <a:t>  7-12 V DC battery </a:t>
            </a:r>
            <a:endParaRPr b="0" i="0" sz="1500" u="none" cap="none" strike="noStrike">
              <a:solidFill>
                <a:srgbClr val="000000"/>
              </a:solidFill>
              <a:highlight>
                <a:schemeClr val="lt2"/>
              </a:highlight>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AutoNum type="arabicPeriod"/>
            </a:pPr>
            <a:r>
              <a:rPr b="0" i="0" lang="en" sz="1500" u="none" cap="none" strike="noStrike">
                <a:solidFill>
                  <a:srgbClr val="000000"/>
                </a:solidFill>
                <a:highlight>
                  <a:schemeClr val="lt2"/>
                </a:highlight>
                <a:latin typeface="Times New Roman"/>
                <a:ea typeface="Times New Roman"/>
                <a:cs typeface="Times New Roman"/>
                <a:sym typeface="Times New Roman"/>
              </a:rPr>
              <a:t>  Jumper wires </a:t>
            </a:r>
            <a:endParaRPr b="0" i="0" sz="1500" u="none" cap="none" strike="noStrike">
              <a:solidFill>
                <a:srgbClr val="000000"/>
              </a:solidFill>
              <a:highlight>
                <a:schemeClr val="lt2"/>
              </a:highlight>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chemeClr val="lt1"/>
              </a:highlight>
              <a:latin typeface="Source Code Pro"/>
              <a:ea typeface="Source Code Pro"/>
              <a:cs typeface="Source Code Pro"/>
              <a:sym typeface="Source Code Pro"/>
            </a:endParaRPr>
          </a:p>
        </p:txBody>
      </p:sp>
      <p:sp>
        <p:nvSpPr>
          <p:cNvPr id="331" name="Google Shape;331;g2b89d3ea6dc_1_48"/>
          <p:cNvSpPr/>
          <p:nvPr/>
        </p:nvSpPr>
        <p:spPr>
          <a:xfrm>
            <a:off x="777450" y="229425"/>
            <a:ext cx="7496700" cy="45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000000"/>
                </a:solidFill>
                <a:highlight>
                  <a:schemeClr val="lt2"/>
                </a:highlight>
                <a:latin typeface="Times New Roman"/>
                <a:ea typeface="Times New Roman"/>
                <a:cs typeface="Times New Roman"/>
                <a:sym typeface="Times New Roman"/>
              </a:rPr>
              <a:t>Components List of Robot Armed Mounted Car with Pan Tilt Camera Control</a:t>
            </a:r>
            <a:endParaRPr b="0" i="0" sz="1700" u="none" cap="none" strike="noStrike">
              <a:solidFill>
                <a:srgbClr val="000000"/>
              </a:solidFill>
              <a:highlight>
                <a:schemeClr val="lt2"/>
              </a:highlight>
              <a:latin typeface="Times New Roman"/>
              <a:ea typeface="Times New Roman"/>
              <a:cs typeface="Times New Roman"/>
              <a:sym typeface="Times New Roman"/>
            </a:endParaRPr>
          </a:p>
        </p:txBody>
      </p:sp>
      <p:sp>
        <p:nvSpPr>
          <p:cNvPr id="332" name="Google Shape;332;g2b89d3ea6dc_1_48"/>
          <p:cNvSpPr/>
          <p:nvPr/>
        </p:nvSpPr>
        <p:spPr>
          <a:xfrm>
            <a:off x="5049325" y="2507450"/>
            <a:ext cx="3228300" cy="256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highlight>
                  <a:schemeClr val="lt2"/>
                </a:highlight>
                <a:latin typeface="Times New Roman"/>
                <a:ea typeface="Times New Roman"/>
                <a:cs typeface="Times New Roman"/>
                <a:sym typeface="Times New Roman"/>
              </a:rPr>
              <a:t>Pan Tilt Camera Control</a:t>
            </a:r>
            <a:br>
              <a:rPr b="0" i="0" lang="en" sz="1500" u="none" cap="none" strike="noStrike">
                <a:solidFill>
                  <a:srgbClr val="000000"/>
                </a:solidFill>
                <a:highlight>
                  <a:schemeClr val="lt1"/>
                </a:highlight>
                <a:latin typeface="Times New Roman"/>
                <a:ea typeface="Times New Roman"/>
                <a:cs typeface="Times New Roman"/>
                <a:sym typeface="Times New Roman"/>
              </a:rPr>
            </a:br>
            <a:endParaRPr b="0" i="0" sz="1500" u="none" cap="none" strike="noStrike">
              <a:solidFill>
                <a:srgbClr val="000000"/>
              </a:solidFill>
              <a:highlight>
                <a:schemeClr val="lt1"/>
              </a:highlight>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AutoNum type="arabicPeriod"/>
            </a:pPr>
            <a:r>
              <a:rPr b="0" i="0" lang="en" sz="1500" u="none" cap="none" strike="noStrike">
                <a:solidFill>
                  <a:srgbClr val="000000"/>
                </a:solidFill>
                <a:highlight>
                  <a:schemeClr val="lt2"/>
                </a:highlight>
                <a:latin typeface="Times New Roman"/>
                <a:ea typeface="Times New Roman"/>
                <a:cs typeface="Times New Roman"/>
                <a:sym typeface="Times New Roman"/>
              </a:rPr>
              <a:t>Arduino IDE</a:t>
            </a:r>
            <a:endParaRPr b="0" i="0" sz="1500" u="none" cap="none" strike="noStrike">
              <a:solidFill>
                <a:srgbClr val="000000"/>
              </a:solidFill>
              <a:highlight>
                <a:schemeClr val="lt2"/>
              </a:highlight>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AutoNum type="arabicPeriod"/>
            </a:pPr>
            <a:r>
              <a:rPr b="0" i="0" lang="en" sz="1500" u="none" cap="none" strike="noStrike">
                <a:solidFill>
                  <a:srgbClr val="000000"/>
                </a:solidFill>
                <a:highlight>
                  <a:schemeClr val="lt2"/>
                </a:highlight>
                <a:latin typeface="Times New Roman"/>
                <a:ea typeface="Times New Roman"/>
                <a:cs typeface="Times New Roman"/>
                <a:sym typeface="Times New Roman"/>
              </a:rPr>
              <a:t>ESP32 CAM </a:t>
            </a:r>
            <a:endParaRPr b="0" i="0" sz="1500" u="none" cap="none" strike="noStrike">
              <a:solidFill>
                <a:srgbClr val="000000"/>
              </a:solidFill>
              <a:highlight>
                <a:schemeClr val="lt2"/>
              </a:highlight>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AutoNum type="arabicPeriod"/>
            </a:pPr>
            <a:r>
              <a:rPr b="0" i="0" lang="en" sz="1500" u="none" cap="none" strike="noStrike">
                <a:solidFill>
                  <a:srgbClr val="000000"/>
                </a:solidFill>
                <a:highlight>
                  <a:schemeClr val="lt2"/>
                </a:highlight>
                <a:latin typeface="Times New Roman"/>
                <a:ea typeface="Times New Roman"/>
                <a:cs typeface="Times New Roman"/>
                <a:sym typeface="Times New Roman"/>
              </a:rPr>
              <a:t>Pan and Tilt Camera Mount</a:t>
            </a:r>
            <a:endParaRPr b="0" i="0" sz="1500" u="none" cap="none" strike="noStrike">
              <a:solidFill>
                <a:srgbClr val="000000"/>
              </a:solidFill>
              <a:highlight>
                <a:schemeClr val="lt2"/>
              </a:highlight>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AutoNum type="arabicPeriod"/>
            </a:pPr>
            <a:r>
              <a:rPr b="0" i="0" lang="en" sz="1500" u="none" cap="none" strike="noStrike">
                <a:solidFill>
                  <a:srgbClr val="000000"/>
                </a:solidFill>
                <a:highlight>
                  <a:schemeClr val="lt2"/>
                </a:highlight>
                <a:latin typeface="Times New Roman"/>
                <a:ea typeface="Times New Roman"/>
                <a:cs typeface="Times New Roman"/>
                <a:sym typeface="Times New Roman"/>
              </a:rPr>
              <a:t>Micro Servo 9g SG90 </a:t>
            </a:r>
            <a:endParaRPr b="0" i="0" sz="1500" u="none" cap="none" strike="noStrike">
              <a:solidFill>
                <a:srgbClr val="000000"/>
              </a:solidFill>
              <a:highlight>
                <a:schemeClr val="lt2"/>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chemeClr val="lt1"/>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chemeClr val="lt1"/>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chemeClr val="lt1"/>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chemeClr val="lt1"/>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chemeClr val="lt1"/>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chemeClr val="lt1"/>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chemeClr val="lt1"/>
              </a:highlight>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chemeClr val="lt1"/>
              </a:highlight>
              <a:latin typeface="Source Code Pro"/>
              <a:ea typeface="Source Code Pro"/>
              <a:cs typeface="Source Code Pro"/>
              <a:sym typeface="Source Code Pro"/>
            </a:endParaRPr>
          </a:p>
        </p:txBody>
      </p:sp>
      <p:sp>
        <p:nvSpPr>
          <p:cNvPr id="333" name="Google Shape;333;g2b89d3ea6dc_1_48"/>
          <p:cNvSpPr/>
          <p:nvPr/>
        </p:nvSpPr>
        <p:spPr>
          <a:xfrm>
            <a:off x="4245525" y="4749950"/>
            <a:ext cx="482100" cy="518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21</a:t>
            </a:r>
            <a:endParaRPr sz="1000">
              <a:latin typeface="Source Code Pro"/>
              <a:ea typeface="Source Code Pro"/>
              <a:cs typeface="Source Code Pro"/>
              <a:sym typeface="Source Code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g2b890ccc9cc_1_21"/>
          <p:cNvPicPr preferRelativeResize="0"/>
          <p:nvPr/>
        </p:nvPicPr>
        <p:blipFill>
          <a:blip r:embed="rId3">
            <a:alphaModFix/>
          </a:blip>
          <a:stretch>
            <a:fillRect/>
          </a:stretch>
        </p:blipFill>
        <p:spPr>
          <a:xfrm>
            <a:off x="366250" y="272925"/>
            <a:ext cx="8411526" cy="4360501"/>
          </a:xfrm>
          <a:prstGeom prst="rect">
            <a:avLst/>
          </a:prstGeom>
          <a:noFill/>
          <a:ln>
            <a:noFill/>
          </a:ln>
        </p:spPr>
      </p:pic>
      <p:sp>
        <p:nvSpPr>
          <p:cNvPr id="339" name="Google Shape;339;g2b890ccc9cc_1_21"/>
          <p:cNvSpPr/>
          <p:nvPr/>
        </p:nvSpPr>
        <p:spPr>
          <a:xfrm>
            <a:off x="4245525" y="4749950"/>
            <a:ext cx="482100" cy="518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22</a:t>
            </a:r>
            <a:endParaRPr sz="1000">
              <a:latin typeface="Source Code Pro"/>
              <a:ea typeface="Source Code Pro"/>
              <a:cs typeface="Source Code Pro"/>
              <a:sym typeface="Source Code Pr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17"/>
          <p:cNvSpPr/>
          <p:nvPr/>
        </p:nvSpPr>
        <p:spPr>
          <a:xfrm>
            <a:off x="0" y="0"/>
            <a:ext cx="18921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Code Pro"/>
              <a:ea typeface="Source Code Pro"/>
              <a:cs typeface="Source Code Pro"/>
              <a:sym typeface="Source Code Pro"/>
            </a:endParaRPr>
          </a:p>
        </p:txBody>
      </p:sp>
      <p:sp>
        <p:nvSpPr>
          <p:cNvPr id="345" name="Google Shape;345;p17"/>
          <p:cNvSpPr/>
          <p:nvPr/>
        </p:nvSpPr>
        <p:spPr>
          <a:xfrm>
            <a:off x="7251900" y="0"/>
            <a:ext cx="18921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Code Pro"/>
              <a:ea typeface="Source Code Pro"/>
              <a:cs typeface="Source Code Pro"/>
              <a:sym typeface="Source Code Pro"/>
            </a:endParaRPr>
          </a:p>
        </p:txBody>
      </p:sp>
      <p:pic>
        <p:nvPicPr>
          <p:cNvPr id="346" name="Google Shape;346;p17"/>
          <p:cNvPicPr preferRelativeResize="0"/>
          <p:nvPr/>
        </p:nvPicPr>
        <p:blipFill rotWithShape="1">
          <a:blip r:embed="rId3">
            <a:alphaModFix/>
          </a:blip>
          <a:srcRect b="0" l="0" r="0" t="0"/>
          <a:stretch/>
        </p:blipFill>
        <p:spPr>
          <a:xfrm>
            <a:off x="7535697" y="2413175"/>
            <a:ext cx="1112303" cy="1024681"/>
          </a:xfrm>
          <a:prstGeom prst="rect">
            <a:avLst/>
          </a:prstGeom>
          <a:noFill/>
          <a:ln>
            <a:noFill/>
          </a:ln>
        </p:spPr>
      </p:pic>
      <p:pic>
        <p:nvPicPr>
          <p:cNvPr id="347" name="Google Shape;347;p17"/>
          <p:cNvPicPr preferRelativeResize="0"/>
          <p:nvPr/>
        </p:nvPicPr>
        <p:blipFill rotWithShape="1">
          <a:blip r:embed="rId3">
            <a:alphaModFix/>
          </a:blip>
          <a:srcRect b="0" l="0" r="0" t="0"/>
          <a:stretch/>
        </p:blipFill>
        <p:spPr>
          <a:xfrm>
            <a:off x="552884" y="2259947"/>
            <a:ext cx="999270" cy="1090013"/>
          </a:xfrm>
          <a:prstGeom prst="rect">
            <a:avLst/>
          </a:prstGeom>
          <a:noFill/>
          <a:ln>
            <a:noFill/>
          </a:ln>
        </p:spPr>
      </p:pic>
      <p:pic>
        <p:nvPicPr>
          <p:cNvPr id="348" name="Google Shape;348;p17"/>
          <p:cNvPicPr preferRelativeResize="0"/>
          <p:nvPr/>
        </p:nvPicPr>
        <p:blipFill rotWithShape="1">
          <a:blip r:embed="rId3">
            <a:alphaModFix/>
          </a:blip>
          <a:srcRect b="0" l="0" r="0" t="0"/>
          <a:stretch/>
        </p:blipFill>
        <p:spPr>
          <a:xfrm>
            <a:off x="7515175" y="3309694"/>
            <a:ext cx="1112303" cy="1024681"/>
          </a:xfrm>
          <a:prstGeom prst="rect">
            <a:avLst/>
          </a:prstGeom>
          <a:noFill/>
          <a:ln>
            <a:noFill/>
          </a:ln>
        </p:spPr>
      </p:pic>
      <p:pic>
        <p:nvPicPr>
          <p:cNvPr id="349" name="Google Shape;349;p17"/>
          <p:cNvPicPr preferRelativeResize="0"/>
          <p:nvPr/>
        </p:nvPicPr>
        <p:blipFill rotWithShape="1">
          <a:blip r:embed="rId3">
            <a:alphaModFix/>
          </a:blip>
          <a:srcRect b="0" l="0" r="0" t="0"/>
          <a:stretch/>
        </p:blipFill>
        <p:spPr>
          <a:xfrm>
            <a:off x="532979" y="3244358"/>
            <a:ext cx="999270" cy="1090013"/>
          </a:xfrm>
          <a:prstGeom prst="rect">
            <a:avLst/>
          </a:prstGeom>
          <a:noFill/>
          <a:ln>
            <a:noFill/>
          </a:ln>
        </p:spPr>
      </p:pic>
      <p:pic>
        <p:nvPicPr>
          <p:cNvPr id="350" name="Google Shape;350;p17"/>
          <p:cNvPicPr preferRelativeResize="0"/>
          <p:nvPr/>
        </p:nvPicPr>
        <p:blipFill rotWithShape="1">
          <a:blip r:embed="rId4">
            <a:alphaModFix/>
          </a:blip>
          <a:srcRect b="0" l="0" r="0" t="0"/>
          <a:stretch/>
        </p:blipFill>
        <p:spPr>
          <a:xfrm>
            <a:off x="2044500" y="152400"/>
            <a:ext cx="4838700" cy="4838700"/>
          </a:xfrm>
          <a:prstGeom prst="rect">
            <a:avLst/>
          </a:prstGeom>
          <a:noFill/>
          <a:ln>
            <a:noFill/>
          </a:ln>
        </p:spPr>
      </p:pic>
      <p:sp>
        <p:nvSpPr>
          <p:cNvPr id="351" name="Google Shape;351;p17"/>
          <p:cNvSpPr/>
          <p:nvPr/>
        </p:nvSpPr>
        <p:spPr>
          <a:xfrm>
            <a:off x="4245525" y="4749950"/>
            <a:ext cx="482100" cy="518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Source Code Pro"/>
                <a:ea typeface="Source Code Pro"/>
                <a:cs typeface="Source Code Pro"/>
                <a:sym typeface="Source Code Pro"/>
              </a:rPr>
              <a:t>23</a:t>
            </a:r>
            <a:endParaRPr sz="1000">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44"/>
                                        </p:tgtEl>
                                        <p:attrNameLst>
                                          <p:attrName>style.visibility</p:attrName>
                                        </p:attrNameLst>
                                      </p:cBhvr>
                                      <p:to>
                                        <p:strVal val="visible"/>
                                      </p:to>
                                    </p:set>
                                    <p:anim calcmode="lin" valueType="num">
                                      <p:cBhvr additive="base">
                                        <p:cTn dur="1000"/>
                                        <p:tgtEl>
                                          <p:spTgt spid="34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45"/>
                                        </p:tgtEl>
                                        <p:attrNameLst>
                                          <p:attrName>style.visibility</p:attrName>
                                        </p:attrNameLst>
                                      </p:cBhvr>
                                      <p:to>
                                        <p:strVal val="visible"/>
                                      </p:to>
                                    </p:set>
                                    <p:anim calcmode="lin" valueType="num">
                                      <p:cBhvr additive="base">
                                        <p:cTn dur="1000"/>
                                        <p:tgtEl>
                                          <p:spTgt spid="345"/>
                                        </p:tgtEl>
                                        <p:attrNameLst>
                                          <p:attrName>ppt_x</p:attrName>
                                        </p:attrNameLst>
                                      </p:cBhvr>
                                      <p:tavLst>
                                        <p:tav fmla="" tm="0">
                                          <p:val>
                                            <p:strVal val="#ppt_x+1"/>
                                          </p:val>
                                        </p:tav>
                                        <p:tav fmla="" tm="100000">
                                          <p:val>
                                            <p:strVal val="#ppt_x"/>
                                          </p:val>
                                        </p:tav>
                                      </p:tavLst>
                                    </p:anim>
                                  </p:childTnLst>
                                </p:cTn>
                              </p:par>
                              <p:par>
                                <p:cTn fill="hold" nodeType="withEffect" presetClass="entr" presetID="23" presetSubtype="16">
                                  <p:stCondLst>
                                    <p:cond delay="0"/>
                                  </p:stCondLst>
                                  <p:childTnLst>
                                    <p:set>
                                      <p:cBhvr>
                                        <p:cTn dur="1" fill="hold">
                                          <p:stCondLst>
                                            <p:cond delay="0"/>
                                          </p:stCondLst>
                                        </p:cTn>
                                        <p:tgtEl>
                                          <p:spTgt spid="346"/>
                                        </p:tgtEl>
                                        <p:attrNameLst>
                                          <p:attrName>style.visibility</p:attrName>
                                        </p:attrNameLst>
                                      </p:cBhvr>
                                      <p:to>
                                        <p:strVal val="visible"/>
                                      </p:to>
                                    </p:set>
                                    <p:anim calcmode="lin" valueType="num">
                                      <p:cBhvr additive="base">
                                        <p:cTn dur="2500"/>
                                        <p:tgtEl>
                                          <p:spTgt spid="346"/>
                                        </p:tgtEl>
                                        <p:attrNameLst>
                                          <p:attrName>ppt_w</p:attrName>
                                        </p:attrNameLst>
                                      </p:cBhvr>
                                      <p:tavLst>
                                        <p:tav fmla="" tm="0">
                                          <p:val>
                                            <p:strVal val="0"/>
                                          </p:val>
                                        </p:tav>
                                        <p:tav fmla="" tm="100000">
                                          <p:val>
                                            <p:strVal val="#ppt_w"/>
                                          </p:val>
                                        </p:tav>
                                      </p:tavLst>
                                    </p:anim>
                                    <p:anim calcmode="lin" valueType="num">
                                      <p:cBhvr additive="base">
                                        <p:cTn dur="2500"/>
                                        <p:tgtEl>
                                          <p:spTgt spid="34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47"/>
                                        </p:tgtEl>
                                        <p:attrNameLst>
                                          <p:attrName>style.visibility</p:attrName>
                                        </p:attrNameLst>
                                      </p:cBhvr>
                                      <p:to>
                                        <p:strVal val="visible"/>
                                      </p:to>
                                    </p:set>
                                    <p:anim calcmode="lin" valueType="num">
                                      <p:cBhvr additive="base">
                                        <p:cTn dur="2500"/>
                                        <p:tgtEl>
                                          <p:spTgt spid="347"/>
                                        </p:tgtEl>
                                        <p:attrNameLst>
                                          <p:attrName>ppt_w</p:attrName>
                                        </p:attrNameLst>
                                      </p:cBhvr>
                                      <p:tavLst>
                                        <p:tav fmla="" tm="0">
                                          <p:val>
                                            <p:strVal val="0"/>
                                          </p:val>
                                        </p:tav>
                                        <p:tav fmla="" tm="100000">
                                          <p:val>
                                            <p:strVal val="#ppt_w"/>
                                          </p:val>
                                        </p:tav>
                                      </p:tavLst>
                                    </p:anim>
                                    <p:anim calcmode="lin" valueType="num">
                                      <p:cBhvr additive="base">
                                        <p:cTn dur="2500"/>
                                        <p:tgtEl>
                                          <p:spTgt spid="347"/>
                                        </p:tgtEl>
                                        <p:attrNameLst>
                                          <p:attrName>ppt_h</p:attrName>
                                        </p:attrNameLst>
                                      </p:cBhvr>
                                      <p:tavLst>
                                        <p:tav fmla="" tm="0">
                                          <p:val>
                                            <p:strVal val="0"/>
                                          </p:val>
                                        </p:tav>
                                        <p:tav fmla="" tm="100000">
                                          <p:val>
                                            <p:strVal val="#ppt_h"/>
                                          </p:val>
                                        </p:tav>
                                      </p:tavLst>
                                    </p:anim>
                                  </p:childTnLst>
                                </p:cTn>
                              </p:par>
                              <p:par>
                                <p:cTn fill="hold" nodeType="withEffect" presetClass="entr" presetID="2" presetSubtype="8">
                                  <p:stCondLst>
                                    <p:cond delay="0"/>
                                  </p:stCondLst>
                                  <p:childTnLst>
                                    <p:set>
                                      <p:cBhvr>
                                        <p:cTn dur="1" fill="hold">
                                          <p:stCondLst>
                                            <p:cond delay="0"/>
                                          </p:stCondLst>
                                        </p:cTn>
                                        <p:tgtEl>
                                          <p:spTgt spid="349"/>
                                        </p:tgtEl>
                                        <p:attrNameLst>
                                          <p:attrName>style.visibility</p:attrName>
                                        </p:attrNameLst>
                                      </p:cBhvr>
                                      <p:to>
                                        <p:strVal val="visible"/>
                                      </p:to>
                                    </p:set>
                                    <p:anim calcmode="lin" valueType="num">
                                      <p:cBhvr additive="base">
                                        <p:cTn dur="1000"/>
                                        <p:tgtEl>
                                          <p:spTgt spid="34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348"/>
                                        </p:tgtEl>
                                        <p:attrNameLst>
                                          <p:attrName>style.visibility</p:attrName>
                                        </p:attrNameLst>
                                      </p:cBhvr>
                                      <p:to>
                                        <p:strVal val="visible"/>
                                      </p:to>
                                    </p:set>
                                    <p:anim calcmode="lin" valueType="num">
                                      <p:cBhvr additive="base">
                                        <p:cTn dur="1000"/>
                                        <p:tgtEl>
                                          <p:spTgt spid="34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3"/>
          <p:cNvSpPr/>
          <p:nvPr/>
        </p:nvSpPr>
        <p:spPr>
          <a:xfrm>
            <a:off x="22775" y="514075"/>
            <a:ext cx="9144000" cy="462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0" i="0" sz="1400" u="none" cap="none" strike="noStrike">
              <a:solidFill>
                <a:schemeClr val="dk1"/>
              </a:solidFill>
              <a:latin typeface="Source Code Pro"/>
              <a:ea typeface="Source Code Pro"/>
              <a:cs typeface="Source Code Pro"/>
              <a:sym typeface="Source Code Pro"/>
            </a:endParaRPr>
          </a:p>
        </p:txBody>
      </p:sp>
      <p:sp>
        <p:nvSpPr>
          <p:cNvPr id="79" name="Google Shape;79;p3"/>
          <p:cNvSpPr/>
          <p:nvPr/>
        </p:nvSpPr>
        <p:spPr>
          <a:xfrm>
            <a:off x="5960525" y="1308225"/>
            <a:ext cx="2615100" cy="3313200"/>
          </a:xfrm>
          <a:prstGeom prst="rect">
            <a:avLst/>
          </a:prstGeom>
          <a:noFill/>
          <a:ln cap="flat" cmpd="sng" w="76200">
            <a:solidFill>
              <a:srgbClr val="77C6F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nvGrpSpPr>
          <p:cNvPr id="80" name="Google Shape;80;p3"/>
          <p:cNvGrpSpPr/>
          <p:nvPr/>
        </p:nvGrpSpPr>
        <p:grpSpPr>
          <a:xfrm>
            <a:off x="6373024" y="2244926"/>
            <a:ext cx="708585" cy="680521"/>
            <a:chOff x="1412450" y="1954475"/>
            <a:chExt cx="297750" cy="296175"/>
          </a:xfrm>
        </p:grpSpPr>
        <p:sp>
          <p:nvSpPr>
            <p:cNvPr id="81" name="Google Shape;81;p3"/>
            <p:cNvSpPr/>
            <p:nvPr/>
          </p:nvSpPr>
          <p:spPr>
            <a:xfrm>
              <a:off x="1483350" y="2023800"/>
              <a:ext cx="155975" cy="155975"/>
            </a:xfrm>
            <a:custGeom>
              <a:rect b="b" l="l" r="r" t="t"/>
              <a:pathLst>
                <a:path extrusionOk="0" h="6239" w="6239">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rgbClr val="5F7D9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D0D0D"/>
                </a:solidFill>
                <a:latin typeface="Times New Roman"/>
                <a:ea typeface="Times New Roman"/>
                <a:cs typeface="Times New Roman"/>
                <a:sym typeface="Times New Roman"/>
              </a:endParaRPr>
            </a:p>
          </p:txBody>
        </p:sp>
        <p:sp>
          <p:nvSpPr>
            <p:cNvPr id="82" name="Google Shape;82;p3"/>
            <p:cNvSpPr/>
            <p:nvPr/>
          </p:nvSpPr>
          <p:spPr>
            <a:xfrm>
              <a:off x="1412450" y="1954475"/>
              <a:ext cx="297750" cy="296175"/>
            </a:xfrm>
            <a:custGeom>
              <a:rect b="b" l="l" r="r" t="t"/>
              <a:pathLst>
                <a:path extrusionOk="0" h="11847" w="1191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rgbClr val="5F7D9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D0D0D"/>
                </a:solidFill>
                <a:latin typeface="Times New Roman"/>
                <a:ea typeface="Times New Roman"/>
                <a:cs typeface="Times New Roman"/>
                <a:sym typeface="Times New Roman"/>
              </a:endParaRPr>
            </a:p>
          </p:txBody>
        </p:sp>
      </p:grpSp>
      <p:grpSp>
        <p:nvGrpSpPr>
          <p:cNvPr id="83" name="Google Shape;83;p3"/>
          <p:cNvGrpSpPr/>
          <p:nvPr/>
        </p:nvGrpSpPr>
        <p:grpSpPr>
          <a:xfrm>
            <a:off x="7347570" y="1564381"/>
            <a:ext cx="708571" cy="680557"/>
            <a:chOff x="4685050" y="1945825"/>
            <a:chExt cx="294575" cy="294575"/>
          </a:xfrm>
        </p:grpSpPr>
        <p:sp>
          <p:nvSpPr>
            <p:cNvPr id="84" name="Google Shape;84;p3"/>
            <p:cNvSpPr/>
            <p:nvPr/>
          </p:nvSpPr>
          <p:spPr>
            <a:xfrm>
              <a:off x="4720475" y="2086025"/>
              <a:ext cx="104775" cy="121300"/>
            </a:xfrm>
            <a:custGeom>
              <a:rect b="b" l="l" r="r" t="t"/>
              <a:pathLst>
                <a:path extrusionOk="0" h="4852" w="4191">
                  <a:moveTo>
                    <a:pt x="2017" y="693"/>
                  </a:moveTo>
                  <a:cubicBezTo>
                    <a:pt x="2427" y="693"/>
                    <a:pt x="2742" y="1008"/>
                    <a:pt x="2742" y="1386"/>
                  </a:cubicBezTo>
                  <a:cubicBezTo>
                    <a:pt x="2742" y="1796"/>
                    <a:pt x="2427" y="2111"/>
                    <a:pt x="2017" y="2111"/>
                  </a:cubicBezTo>
                  <a:cubicBezTo>
                    <a:pt x="1639" y="2111"/>
                    <a:pt x="1324" y="1796"/>
                    <a:pt x="1324" y="1386"/>
                  </a:cubicBezTo>
                  <a:cubicBezTo>
                    <a:pt x="1324" y="1008"/>
                    <a:pt x="1639" y="693"/>
                    <a:pt x="2017" y="693"/>
                  </a:cubicBezTo>
                  <a:close/>
                  <a:moveTo>
                    <a:pt x="2017" y="2772"/>
                  </a:moveTo>
                  <a:cubicBezTo>
                    <a:pt x="2773" y="2772"/>
                    <a:pt x="3403" y="3403"/>
                    <a:pt x="3403" y="4127"/>
                  </a:cubicBezTo>
                  <a:lnTo>
                    <a:pt x="631" y="4127"/>
                  </a:lnTo>
                  <a:cubicBezTo>
                    <a:pt x="631" y="3403"/>
                    <a:pt x="1261" y="2772"/>
                    <a:pt x="2017" y="2772"/>
                  </a:cubicBezTo>
                  <a:close/>
                  <a:moveTo>
                    <a:pt x="2049" y="0"/>
                  </a:moveTo>
                  <a:cubicBezTo>
                    <a:pt x="1324" y="0"/>
                    <a:pt x="694" y="630"/>
                    <a:pt x="694" y="1386"/>
                  </a:cubicBezTo>
                  <a:cubicBezTo>
                    <a:pt x="694" y="1733"/>
                    <a:pt x="851" y="2111"/>
                    <a:pt x="1072" y="2331"/>
                  </a:cubicBezTo>
                  <a:cubicBezTo>
                    <a:pt x="442" y="2678"/>
                    <a:pt x="1" y="3340"/>
                    <a:pt x="1" y="4127"/>
                  </a:cubicBezTo>
                  <a:lnTo>
                    <a:pt x="1" y="4505"/>
                  </a:lnTo>
                  <a:cubicBezTo>
                    <a:pt x="1" y="4694"/>
                    <a:pt x="158" y="4852"/>
                    <a:pt x="379" y="4852"/>
                  </a:cubicBezTo>
                  <a:lnTo>
                    <a:pt x="3844" y="4852"/>
                  </a:lnTo>
                  <a:cubicBezTo>
                    <a:pt x="4033" y="4852"/>
                    <a:pt x="4191" y="4694"/>
                    <a:pt x="4191" y="4505"/>
                  </a:cubicBezTo>
                  <a:lnTo>
                    <a:pt x="4191" y="4127"/>
                  </a:lnTo>
                  <a:cubicBezTo>
                    <a:pt x="4096" y="3340"/>
                    <a:pt x="3687" y="2678"/>
                    <a:pt x="3057" y="2331"/>
                  </a:cubicBezTo>
                  <a:cubicBezTo>
                    <a:pt x="3277" y="2111"/>
                    <a:pt x="3435" y="1733"/>
                    <a:pt x="3435" y="1386"/>
                  </a:cubicBezTo>
                  <a:cubicBezTo>
                    <a:pt x="3435" y="630"/>
                    <a:pt x="2805" y="0"/>
                    <a:pt x="2049" y="0"/>
                  </a:cubicBezTo>
                  <a:close/>
                </a:path>
              </a:pathLst>
            </a:custGeom>
            <a:solidFill>
              <a:srgbClr val="5F7D9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5" name="Google Shape;85;p3"/>
            <p:cNvSpPr/>
            <p:nvPr/>
          </p:nvSpPr>
          <p:spPr>
            <a:xfrm>
              <a:off x="4685050" y="1945825"/>
              <a:ext cx="294575" cy="294575"/>
            </a:xfrm>
            <a:custGeom>
              <a:rect b="b" l="l" r="r" t="t"/>
              <a:pathLst>
                <a:path extrusionOk="0" h="11783" w="11783">
                  <a:moveTo>
                    <a:pt x="6900" y="693"/>
                  </a:moveTo>
                  <a:lnTo>
                    <a:pt x="6900" y="1418"/>
                  </a:lnTo>
                  <a:lnTo>
                    <a:pt x="4820" y="1418"/>
                  </a:lnTo>
                  <a:lnTo>
                    <a:pt x="4820" y="693"/>
                  </a:lnTo>
                  <a:close/>
                  <a:moveTo>
                    <a:pt x="7215" y="2111"/>
                  </a:moveTo>
                  <a:cubicBezTo>
                    <a:pt x="7404" y="2111"/>
                    <a:pt x="7561" y="2269"/>
                    <a:pt x="7561" y="2458"/>
                  </a:cubicBezTo>
                  <a:cubicBezTo>
                    <a:pt x="7561" y="2678"/>
                    <a:pt x="7404" y="2836"/>
                    <a:pt x="7215" y="2836"/>
                  </a:cubicBezTo>
                  <a:lnTo>
                    <a:pt x="4474" y="2836"/>
                  </a:lnTo>
                  <a:cubicBezTo>
                    <a:pt x="4253" y="2836"/>
                    <a:pt x="4096" y="2678"/>
                    <a:pt x="4096" y="2458"/>
                  </a:cubicBezTo>
                  <a:cubicBezTo>
                    <a:pt x="4096" y="2269"/>
                    <a:pt x="4316" y="2111"/>
                    <a:pt x="4474" y="2111"/>
                  </a:cubicBezTo>
                  <a:close/>
                  <a:moveTo>
                    <a:pt x="6900" y="3497"/>
                  </a:moveTo>
                  <a:lnTo>
                    <a:pt x="6900" y="4568"/>
                  </a:lnTo>
                  <a:cubicBezTo>
                    <a:pt x="6900" y="4757"/>
                    <a:pt x="6742" y="4915"/>
                    <a:pt x="6553" y="4915"/>
                  </a:cubicBezTo>
                  <a:lnTo>
                    <a:pt x="5167" y="4915"/>
                  </a:lnTo>
                  <a:cubicBezTo>
                    <a:pt x="4978" y="4915"/>
                    <a:pt x="4820" y="4757"/>
                    <a:pt x="4820" y="4568"/>
                  </a:cubicBezTo>
                  <a:lnTo>
                    <a:pt x="4820" y="3497"/>
                  </a:lnTo>
                  <a:close/>
                  <a:moveTo>
                    <a:pt x="10775" y="4883"/>
                  </a:moveTo>
                  <a:cubicBezTo>
                    <a:pt x="10964" y="4883"/>
                    <a:pt x="11121" y="5041"/>
                    <a:pt x="11121" y="5230"/>
                  </a:cubicBezTo>
                  <a:lnTo>
                    <a:pt x="11121" y="10775"/>
                  </a:lnTo>
                  <a:cubicBezTo>
                    <a:pt x="11121" y="10964"/>
                    <a:pt x="10964" y="11121"/>
                    <a:pt x="10775" y="11121"/>
                  </a:cubicBezTo>
                  <a:lnTo>
                    <a:pt x="1008" y="11121"/>
                  </a:lnTo>
                  <a:cubicBezTo>
                    <a:pt x="788" y="11121"/>
                    <a:pt x="630" y="10964"/>
                    <a:pt x="630" y="10775"/>
                  </a:cubicBezTo>
                  <a:lnTo>
                    <a:pt x="630" y="5230"/>
                  </a:lnTo>
                  <a:cubicBezTo>
                    <a:pt x="630" y="5041"/>
                    <a:pt x="788" y="4883"/>
                    <a:pt x="1008" y="4883"/>
                  </a:cubicBezTo>
                  <a:lnTo>
                    <a:pt x="4190" y="4883"/>
                  </a:lnTo>
                  <a:cubicBezTo>
                    <a:pt x="4348" y="5261"/>
                    <a:pt x="4694" y="5577"/>
                    <a:pt x="5167" y="5577"/>
                  </a:cubicBezTo>
                  <a:lnTo>
                    <a:pt x="6553" y="5577"/>
                  </a:lnTo>
                  <a:cubicBezTo>
                    <a:pt x="6994" y="5577"/>
                    <a:pt x="7372" y="5293"/>
                    <a:pt x="7530" y="4883"/>
                  </a:cubicBezTo>
                  <a:close/>
                  <a:moveTo>
                    <a:pt x="4505" y="0"/>
                  </a:moveTo>
                  <a:cubicBezTo>
                    <a:pt x="4316" y="0"/>
                    <a:pt x="4159" y="158"/>
                    <a:pt x="4159" y="347"/>
                  </a:cubicBezTo>
                  <a:lnTo>
                    <a:pt x="4159" y="1449"/>
                  </a:lnTo>
                  <a:cubicBezTo>
                    <a:pt x="3749" y="1607"/>
                    <a:pt x="3434" y="1953"/>
                    <a:pt x="3434" y="2426"/>
                  </a:cubicBezTo>
                  <a:cubicBezTo>
                    <a:pt x="3434" y="2867"/>
                    <a:pt x="3718" y="3245"/>
                    <a:pt x="4159" y="3403"/>
                  </a:cubicBezTo>
                  <a:lnTo>
                    <a:pt x="4159" y="4190"/>
                  </a:lnTo>
                  <a:lnTo>
                    <a:pt x="1040" y="4190"/>
                  </a:lnTo>
                  <a:cubicBezTo>
                    <a:pt x="441" y="4190"/>
                    <a:pt x="0" y="4663"/>
                    <a:pt x="0" y="5230"/>
                  </a:cubicBezTo>
                  <a:lnTo>
                    <a:pt x="0" y="10775"/>
                  </a:lnTo>
                  <a:cubicBezTo>
                    <a:pt x="0" y="11373"/>
                    <a:pt x="473" y="11783"/>
                    <a:pt x="1040" y="11783"/>
                  </a:cubicBezTo>
                  <a:lnTo>
                    <a:pt x="10775" y="11783"/>
                  </a:lnTo>
                  <a:cubicBezTo>
                    <a:pt x="11342" y="11783"/>
                    <a:pt x="11783" y="11310"/>
                    <a:pt x="11783" y="10775"/>
                  </a:cubicBezTo>
                  <a:lnTo>
                    <a:pt x="11783" y="5230"/>
                  </a:lnTo>
                  <a:cubicBezTo>
                    <a:pt x="11783" y="4663"/>
                    <a:pt x="11342" y="4190"/>
                    <a:pt x="10775" y="4190"/>
                  </a:cubicBezTo>
                  <a:lnTo>
                    <a:pt x="7624" y="4190"/>
                  </a:lnTo>
                  <a:lnTo>
                    <a:pt x="7624" y="3403"/>
                  </a:lnTo>
                  <a:cubicBezTo>
                    <a:pt x="8002" y="3245"/>
                    <a:pt x="8317" y="2899"/>
                    <a:pt x="8317" y="2426"/>
                  </a:cubicBezTo>
                  <a:cubicBezTo>
                    <a:pt x="8317" y="1985"/>
                    <a:pt x="8034" y="1607"/>
                    <a:pt x="7624" y="1449"/>
                  </a:cubicBezTo>
                  <a:lnTo>
                    <a:pt x="7624" y="347"/>
                  </a:lnTo>
                  <a:cubicBezTo>
                    <a:pt x="7624" y="158"/>
                    <a:pt x="7467" y="0"/>
                    <a:pt x="7246" y="0"/>
                  </a:cubicBezTo>
                  <a:close/>
                </a:path>
              </a:pathLst>
            </a:custGeom>
            <a:solidFill>
              <a:srgbClr val="5F7D9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6" name="Google Shape;86;p3"/>
            <p:cNvSpPr/>
            <p:nvPr/>
          </p:nvSpPr>
          <p:spPr>
            <a:xfrm>
              <a:off x="4840200" y="2103350"/>
              <a:ext cx="104775" cy="17350"/>
            </a:xfrm>
            <a:custGeom>
              <a:rect b="b" l="l" r="r" t="t"/>
              <a:pathLst>
                <a:path extrusionOk="0" h="694" w="4191">
                  <a:moveTo>
                    <a:pt x="347" y="0"/>
                  </a:moveTo>
                  <a:cubicBezTo>
                    <a:pt x="158" y="0"/>
                    <a:pt x="0" y="158"/>
                    <a:pt x="0" y="347"/>
                  </a:cubicBezTo>
                  <a:cubicBezTo>
                    <a:pt x="0" y="536"/>
                    <a:pt x="158" y="693"/>
                    <a:pt x="347" y="693"/>
                  </a:cubicBezTo>
                  <a:lnTo>
                    <a:pt x="3844" y="693"/>
                  </a:lnTo>
                  <a:cubicBezTo>
                    <a:pt x="4033" y="693"/>
                    <a:pt x="4191" y="536"/>
                    <a:pt x="4191" y="347"/>
                  </a:cubicBezTo>
                  <a:cubicBezTo>
                    <a:pt x="4191" y="158"/>
                    <a:pt x="4033" y="0"/>
                    <a:pt x="3844" y="0"/>
                  </a:cubicBezTo>
                  <a:close/>
                </a:path>
              </a:pathLst>
            </a:custGeom>
            <a:solidFill>
              <a:srgbClr val="5F7D9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7" name="Google Shape;87;p3"/>
            <p:cNvSpPr/>
            <p:nvPr/>
          </p:nvSpPr>
          <p:spPr>
            <a:xfrm>
              <a:off x="4840200" y="2137200"/>
              <a:ext cx="104775" cy="18150"/>
            </a:xfrm>
            <a:custGeom>
              <a:rect b="b" l="l" r="r" t="t"/>
              <a:pathLst>
                <a:path extrusionOk="0" h="726" w="4191">
                  <a:moveTo>
                    <a:pt x="347" y="1"/>
                  </a:moveTo>
                  <a:cubicBezTo>
                    <a:pt x="158" y="1"/>
                    <a:pt x="0" y="158"/>
                    <a:pt x="0" y="379"/>
                  </a:cubicBezTo>
                  <a:cubicBezTo>
                    <a:pt x="0" y="568"/>
                    <a:pt x="158" y="725"/>
                    <a:pt x="347" y="725"/>
                  </a:cubicBezTo>
                  <a:lnTo>
                    <a:pt x="3844" y="725"/>
                  </a:lnTo>
                  <a:cubicBezTo>
                    <a:pt x="4033" y="725"/>
                    <a:pt x="4191" y="568"/>
                    <a:pt x="4191" y="379"/>
                  </a:cubicBezTo>
                  <a:cubicBezTo>
                    <a:pt x="4191" y="158"/>
                    <a:pt x="4033" y="1"/>
                    <a:pt x="3844" y="1"/>
                  </a:cubicBezTo>
                  <a:close/>
                </a:path>
              </a:pathLst>
            </a:custGeom>
            <a:solidFill>
              <a:srgbClr val="5F7D9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8" name="Google Shape;88;p3"/>
            <p:cNvSpPr/>
            <p:nvPr/>
          </p:nvSpPr>
          <p:spPr>
            <a:xfrm>
              <a:off x="4840200" y="2171875"/>
              <a:ext cx="104775" cy="18125"/>
            </a:xfrm>
            <a:custGeom>
              <a:rect b="b" l="l" r="r" t="t"/>
              <a:pathLst>
                <a:path extrusionOk="0" h="725" w="4191">
                  <a:moveTo>
                    <a:pt x="347" y="0"/>
                  </a:moveTo>
                  <a:cubicBezTo>
                    <a:pt x="158" y="0"/>
                    <a:pt x="0" y="158"/>
                    <a:pt x="0" y="347"/>
                  </a:cubicBezTo>
                  <a:cubicBezTo>
                    <a:pt x="0" y="567"/>
                    <a:pt x="158" y="725"/>
                    <a:pt x="347" y="725"/>
                  </a:cubicBezTo>
                  <a:lnTo>
                    <a:pt x="3844" y="725"/>
                  </a:lnTo>
                  <a:cubicBezTo>
                    <a:pt x="4033" y="725"/>
                    <a:pt x="4191" y="567"/>
                    <a:pt x="4191" y="347"/>
                  </a:cubicBezTo>
                  <a:cubicBezTo>
                    <a:pt x="4191" y="158"/>
                    <a:pt x="4033" y="0"/>
                    <a:pt x="3844" y="0"/>
                  </a:cubicBezTo>
                  <a:close/>
                </a:path>
              </a:pathLst>
            </a:custGeom>
            <a:solidFill>
              <a:srgbClr val="5F7D9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grpSp>
        <p:nvGrpSpPr>
          <p:cNvPr id="89" name="Google Shape;89;p3"/>
          <p:cNvGrpSpPr/>
          <p:nvPr/>
        </p:nvGrpSpPr>
        <p:grpSpPr>
          <a:xfrm>
            <a:off x="6409763" y="3283383"/>
            <a:ext cx="635103" cy="573058"/>
            <a:chOff x="-30064925" y="2332550"/>
            <a:chExt cx="291425" cy="291425"/>
          </a:xfrm>
        </p:grpSpPr>
        <p:sp>
          <p:nvSpPr>
            <p:cNvPr id="90" name="Google Shape;90;p3"/>
            <p:cNvSpPr/>
            <p:nvPr/>
          </p:nvSpPr>
          <p:spPr>
            <a:xfrm>
              <a:off x="-30064925" y="2332550"/>
              <a:ext cx="291425" cy="291425"/>
            </a:xfrm>
            <a:custGeom>
              <a:rect b="b" l="l" r="r" t="t"/>
              <a:pathLst>
                <a:path extrusionOk="0" h="11657" w="11657">
                  <a:moveTo>
                    <a:pt x="5829" y="662"/>
                  </a:moveTo>
                  <a:cubicBezTo>
                    <a:pt x="8664" y="662"/>
                    <a:pt x="10995" y="2993"/>
                    <a:pt x="10995" y="5828"/>
                  </a:cubicBezTo>
                  <a:cubicBezTo>
                    <a:pt x="10995" y="8695"/>
                    <a:pt x="8664" y="10995"/>
                    <a:pt x="5829" y="10995"/>
                  </a:cubicBezTo>
                  <a:cubicBezTo>
                    <a:pt x="2993" y="10995"/>
                    <a:pt x="662" y="8664"/>
                    <a:pt x="662" y="5828"/>
                  </a:cubicBezTo>
                  <a:cubicBezTo>
                    <a:pt x="662" y="2993"/>
                    <a:pt x="2993" y="662"/>
                    <a:pt x="5829" y="662"/>
                  </a:cubicBezTo>
                  <a:close/>
                  <a:moveTo>
                    <a:pt x="5829" y="0"/>
                  </a:moveTo>
                  <a:cubicBezTo>
                    <a:pt x="2615" y="0"/>
                    <a:pt x="0" y="2615"/>
                    <a:pt x="0" y="5828"/>
                  </a:cubicBezTo>
                  <a:cubicBezTo>
                    <a:pt x="0" y="9042"/>
                    <a:pt x="2647" y="11657"/>
                    <a:pt x="5829" y="11657"/>
                  </a:cubicBezTo>
                  <a:cubicBezTo>
                    <a:pt x="9074" y="11657"/>
                    <a:pt x="11657" y="9010"/>
                    <a:pt x="11657" y="5828"/>
                  </a:cubicBezTo>
                  <a:cubicBezTo>
                    <a:pt x="11657" y="2646"/>
                    <a:pt x="9074" y="0"/>
                    <a:pt x="5829" y="0"/>
                  </a:cubicBezTo>
                  <a:close/>
                </a:path>
              </a:pathLst>
            </a:custGeom>
            <a:solidFill>
              <a:srgbClr val="5F7D9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91" name="Google Shape;91;p3"/>
            <p:cNvSpPr/>
            <p:nvPr/>
          </p:nvSpPr>
          <p:spPr>
            <a:xfrm>
              <a:off x="-29944425" y="2384525"/>
              <a:ext cx="51225" cy="51225"/>
            </a:xfrm>
            <a:custGeom>
              <a:rect b="b" l="l" r="r" t="t"/>
              <a:pathLst>
                <a:path extrusionOk="0" h="2049" w="2049">
                  <a:moveTo>
                    <a:pt x="1009" y="662"/>
                  </a:moveTo>
                  <a:cubicBezTo>
                    <a:pt x="1198" y="662"/>
                    <a:pt x="1355" y="819"/>
                    <a:pt x="1355" y="1040"/>
                  </a:cubicBezTo>
                  <a:cubicBezTo>
                    <a:pt x="1355" y="1229"/>
                    <a:pt x="1198" y="1387"/>
                    <a:pt x="1009" y="1387"/>
                  </a:cubicBezTo>
                  <a:cubicBezTo>
                    <a:pt x="820" y="1387"/>
                    <a:pt x="662" y="1229"/>
                    <a:pt x="662" y="1040"/>
                  </a:cubicBezTo>
                  <a:cubicBezTo>
                    <a:pt x="662" y="819"/>
                    <a:pt x="820" y="662"/>
                    <a:pt x="1009" y="662"/>
                  </a:cubicBezTo>
                  <a:close/>
                  <a:moveTo>
                    <a:pt x="1009" y="0"/>
                  </a:moveTo>
                  <a:cubicBezTo>
                    <a:pt x="473" y="0"/>
                    <a:pt x="0" y="473"/>
                    <a:pt x="0" y="1040"/>
                  </a:cubicBezTo>
                  <a:cubicBezTo>
                    <a:pt x="0" y="1576"/>
                    <a:pt x="473" y="2048"/>
                    <a:pt x="1009" y="2048"/>
                  </a:cubicBezTo>
                  <a:cubicBezTo>
                    <a:pt x="1576" y="2048"/>
                    <a:pt x="2048" y="1576"/>
                    <a:pt x="2048" y="1040"/>
                  </a:cubicBezTo>
                  <a:cubicBezTo>
                    <a:pt x="2048" y="473"/>
                    <a:pt x="1607" y="0"/>
                    <a:pt x="1009" y="0"/>
                  </a:cubicBezTo>
                  <a:close/>
                </a:path>
              </a:pathLst>
            </a:custGeom>
            <a:solidFill>
              <a:srgbClr val="5F7D9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92" name="Google Shape;92;p3"/>
            <p:cNvSpPr/>
            <p:nvPr/>
          </p:nvSpPr>
          <p:spPr>
            <a:xfrm>
              <a:off x="-29944425" y="2452250"/>
              <a:ext cx="51225" cy="119750"/>
            </a:xfrm>
            <a:custGeom>
              <a:rect b="b" l="l" r="r" t="t"/>
              <a:pathLst>
                <a:path extrusionOk="0" h="4790" w="2049">
                  <a:moveTo>
                    <a:pt x="1009" y="725"/>
                  </a:moveTo>
                  <a:cubicBezTo>
                    <a:pt x="1198" y="725"/>
                    <a:pt x="1355" y="883"/>
                    <a:pt x="1355" y="1072"/>
                  </a:cubicBezTo>
                  <a:lnTo>
                    <a:pt x="1355" y="3781"/>
                  </a:lnTo>
                  <a:cubicBezTo>
                    <a:pt x="1355" y="4002"/>
                    <a:pt x="1198" y="4159"/>
                    <a:pt x="1009" y="4159"/>
                  </a:cubicBezTo>
                  <a:cubicBezTo>
                    <a:pt x="820" y="4159"/>
                    <a:pt x="662" y="4002"/>
                    <a:pt x="662" y="3781"/>
                  </a:cubicBezTo>
                  <a:lnTo>
                    <a:pt x="662" y="1072"/>
                  </a:lnTo>
                  <a:cubicBezTo>
                    <a:pt x="662" y="883"/>
                    <a:pt x="820" y="725"/>
                    <a:pt x="1009" y="725"/>
                  </a:cubicBezTo>
                  <a:close/>
                  <a:moveTo>
                    <a:pt x="1009" y="1"/>
                  </a:moveTo>
                  <a:cubicBezTo>
                    <a:pt x="473" y="1"/>
                    <a:pt x="0" y="473"/>
                    <a:pt x="0" y="1040"/>
                  </a:cubicBezTo>
                  <a:lnTo>
                    <a:pt x="0" y="3750"/>
                  </a:lnTo>
                  <a:cubicBezTo>
                    <a:pt x="0" y="4317"/>
                    <a:pt x="473" y="4790"/>
                    <a:pt x="1009" y="4790"/>
                  </a:cubicBezTo>
                  <a:cubicBezTo>
                    <a:pt x="1576" y="4790"/>
                    <a:pt x="2048" y="4317"/>
                    <a:pt x="2048" y="3750"/>
                  </a:cubicBezTo>
                  <a:lnTo>
                    <a:pt x="2048" y="1040"/>
                  </a:lnTo>
                  <a:cubicBezTo>
                    <a:pt x="2048" y="473"/>
                    <a:pt x="1607" y="1"/>
                    <a:pt x="1009" y="1"/>
                  </a:cubicBezTo>
                  <a:close/>
                </a:path>
              </a:pathLst>
            </a:custGeom>
            <a:solidFill>
              <a:srgbClr val="5F7D9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grpSp>
        <p:nvGrpSpPr>
          <p:cNvPr id="93" name="Google Shape;93;p3"/>
          <p:cNvGrpSpPr/>
          <p:nvPr/>
        </p:nvGrpSpPr>
        <p:grpSpPr>
          <a:xfrm>
            <a:off x="7384319" y="2727641"/>
            <a:ext cx="635101" cy="578925"/>
            <a:chOff x="2508825" y="2318350"/>
            <a:chExt cx="297750" cy="295400"/>
          </a:xfrm>
        </p:grpSpPr>
        <p:sp>
          <p:nvSpPr>
            <p:cNvPr id="94" name="Google Shape;94;p3"/>
            <p:cNvSpPr/>
            <p:nvPr/>
          </p:nvSpPr>
          <p:spPr>
            <a:xfrm>
              <a:off x="2508825" y="2318350"/>
              <a:ext cx="297750" cy="295400"/>
            </a:xfrm>
            <a:custGeom>
              <a:rect b="b" l="l" r="r" t="t"/>
              <a:pathLst>
                <a:path extrusionOk="0" h="11816" w="11910">
                  <a:moveTo>
                    <a:pt x="5892" y="694"/>
                  </a:moveTo>
                  <a:cubicBezTo>
                    <a:pt x="7625" y="694"/>
                    <a:pt x="9043" y="2112"/>
                    <a:pt x="9043" y="3845"/>
                  </a:cubicBezTo>
                  <a:cubicBezTo>
                    <a:pt x="9043" y="5483"/>
                    <a:pt x="7751" y="6838"/>
                    <a:pt x="6081" y="6932"/>
                  </a:cubicBezTo>
                  <a:cubicBezTo>
                    <a:pt x="6018" y="6932"/>
                    <a:pt x="5987" y="6901"/>
                    <a:pt x="5924" y="6869"/>
                  </a:cubicBezTo>
                  <a:lnTo>
                    <a:pt x="5766" y="6711"/>
                  </a:lnTo>
                  <a:cubicBezTo>
                    <a:pt x="5297" y="6298"/>
                    <a:pt x="4683" y="6101"/>
                    <a:pt x="4072" y="6101"/>
                  </a:cubicBezTo>
                  <a:cubicBezTo>
                    <a:pt x="3985" y="6101"/>
                    <a:pt x="3899" y="6105"/>
                    <a:pt x="3813" y="6113"/>
                  </a:cubicBezTo>
                  <a:cubicBezTo>
                    <a:pt x="3151" y="5577"/>
                    <a:pt x="2773" y="4727"/>
                    <a:pt x="2773" y="3845"/>
                  </a:cubicBezTo>
                  <a:cubicBezTo>
                    <a:pt x="2773" y="2112"/>
                    <a:pt x="4191" y="694"/>
                    <a:pt x="5892" y="694"/>
                  </a:cubicBezTo>
                  <a:close/>
                  <a:moveTo>
                    <a:pt x="4171" y="6822"/>
                  </a:moveTo>
                  <a:cubicBezTo>
                    <a:pt x="4577" y="6822"/>
                    <a:pt x="4979" y="6964"/>
                    <a:pt x="5294" y="7247"/>
                  </a:cubicBezTo>
                  <a:cubicBezTo>
                    <a:pt x="5420" y="7373"/>
                    <a:pt x="5735" y="7657"/>
                    <a:pt x="5892" y="7657"/>
                  </a:cubicBezTo>
                  <a:lnTo>
                    <a:pt x="7972" y="7657"/>
                  </a:lnTo>
                  <a:cubicBezTo>
                    <a:pt x="8192" y="7657"/>
                    <a:pt x="8350" y="7814"/>
                    <a:pt x="8350" y="8003"/>
                  </a:cubicBezTo>
                  <a:cubicBezTo>
                    <a:pt x="8350" y="8192"/>
                    <a:pt x="8192" y="8350"/>
                    <a:pt x="7972" y="8350"/>
                  </a:cubicBezTo>
                  <a:lnTo>
                    <a:pt x="5514" y="8350"/>
                  </a:lnTo>
                  <a:cubicBezTo>
                    <a:pt x="5294" y="8350"/>
                    <a:pt x="5136" y="8507"/>
                    <a:pt x="5136" y="8728"/>
                  </a:cubicBezTo>
                  <a:cubicBezTo>
                    <a:pt x="5136" y="8917"/>
                    <a:pt x="5294" y="9074"/>
                    <a:pt x="5514" y="9074"/>
                  </a:cubicBezTo>
                  <a:lnTo>
                    <a:pt x="8224" y="9074"/>
                  </a:lnTo>
                  <a:cubicBezTo>
                    <a:pt x="8507" y="9074"/>
                    <a:pt x="8759" y="8948"/>
                    <a:pt x="8980" y="8759"/>
                  </a:cubicBezTo>
                  <a:lnTo>
                    <a:pt x="10492" y="7090"/>
                  </a:lnTo>
                  <a:cubicBezTo>
                    <a:pt x="10568" y="7033"/>
                    <a:pt x="10666" y="6987"/>
                    <a:pt x="10766" y="6987"/>
                  </a:cubicBezTo>
                  <a:cubicBezTo>
                    <a:pt x="10833" y="6987"/>
                    <a:pt x="10902" y="7008"/>
                    <a:pt x="10965" y="7058"/>
                  </a:cubicBezTo>
                  <a:cubicBezTo>
                    <a:pt x="11122" y="7184"/>
                    <a:pt x="11185" y="7373"/>
                    <a:pt x="11059" y="7531"/>
                  </a:cubicBezTo>
                  <a:lnTo>
                    <a:pt x="9389" y="9767"/>
                  </a:lnTo>
                  <a:cubicBezTo>
                    <a:pt x="9074" y="10209"/>
                    <a:pt x="8570" y="10492"/>
                    <a:pt x="8035" y="10492"/>
                  </a:cubicBezTo>
                  <a:lnTo>
                    <a:pt x="2773" y="10492"/>
                  </a:lnTo>
                  <a:lnTo>
                    <a:pt x="2773" y="7468"/>
                  </a:lnTo>
                  <a:lnTo>
                    <a:pt x="3025" y="7247"/>
                  </a:lnTo>
                  <a:cubicBezTo>
                    <a:pt x="3356" y="6964"/>
                    <a:pt x="3766" y="6822"/>
                    <a:pt x="4171" y="6822"/>
                  </a:cubicBezTo>
                  <a:close/>
                  <a:moveTo>
                    <a:pt x="1734" y="6932"/>
                  </a:moveTo>
                  <a:cubicBezTo>
                    <a:pt x="1923" y="6932"/>
                    <a:pt x="2080" y="7090"/>
                    <a:pt x="2080" y="7310"/>
                  </a:cubicBezTo>
                  <a:lnTo>
                    <a:pt x="2080" y="10807"/>
                  </a:lnTo>
                  <a:cubicBezTo>
                    <a:pt x="2080" y="10996"/>
                    <a:pt x="1923" y="11154"/>
                    <a:pt x="1734" y="11154"/>
                  </a:cubicBezTo>
                  <a:lnTo>
                    <a:pt x="662" y="11154"/>
                  </a:lnTo>
                  <a:lnTo>
                    <a:pt x="662" y="6932"/>
                  </a:lnTo>
                  <a:close/>
                  <a:moveTo>
                    <a:pt x="5924" y="1"/>
                  </a:moveTo>
                  <a:cubicBezTo>
                    <a:pt x="3844" y="1"/>
                    <a:pt x="2112" y="1734"/>
                    <a:pt x="2112" y="3845"/>
                  </a:cubicBezTo>
                  <a:cubicBezTo>
                    <a:pt x="2112" y="4790"/>
                    <a:pt x="2458" y="5672"/>
                    <a:pt x="3088" y="6396"/>
                  </a:cubicBezTo>
                  <a:cubicBezTo>
                    <a:pt x="2931" y="6459"/>
                    <a:pt x="2773" y="6585"/>
                    <a:pt x="2616" y="6711"/>
                  </a:cubicBezTo>
                  <a:cubicBezTo>
                    <a:pt x="2427" y="6428"/>
                    <a:pt x="2112" y="6270"/>
                    <a:pt x="1765" y="6270"/>
                  </a:cubicBezTo>
                  <a:lnTo>
                    <a:pt x="347" y="6270"/>
                  </a:lnTo>
                  <a:cubicBezTo>
                    <a:pt x="158" y="6270"/>
                    <a:pt x="1" y="6428"/>
                    <a:pt x="1" y="6585"/>
                  </a:cubicBezTo>
                  <a:lnTo>
                    <a:pt x="1" y="11469"/>
                  </a:lnTo>
                  <a:cubicBezTo>
                    <a:pt x="1" y="11658"/>
                    <a:pt x="158" y="11815"/>
                    <a:pt x="347" y="11815"/>
                  </a:cubicBezTo>
                  <a:lnTo>
                    <a:pt x="1765" y="11815"/>
                  </a:lnTo>
                  <a:cubicBezTo>
                    <a:pt x="2238" y="11815"/>
                    <a:pt x="2584" y="11563"/>
                    <a:pt x="2742" y="11122"/>
                  </a:cubicBezTo>
                  <a:lnTo>
                    <a:pt x="8035" y="11122"/>
                  </a:lnTo>
                  <a:cubicBezTo>
                    <a:pt x="8759" y="11122"/>
                    <a:pt x="9515" y="10776"/>
                    <a:pt x="9956" y="10146"/>
                  </a:cubicBezTo>
                  <a:lnTo>
                    <a:pt x="11595" y="7877"/>
                  </a:lnTo>
                  <a:cubicBezTo>
                    <a:pt x="11910" y="7468"/>
                    <a:pt x="11878" y="6838"/>
                    <a:pt x="11437" y="6459"/>
                  </a:cubicBezTo>
                  <a:cubicBezTo>
                    <a:pt x="11249" y="6301"/>
                    <a:pt x="11015" y="6221"/>
                    <a:pt x="10780" y="6221"/>
                  </a:cubicBezTo>
                  <a:cubicBezTo>
                    <a:pt x="10503" y="6221"/>
                    <a:pt x="10224" y="6332"/>
                    <a:pt x="10019" y="6554"/>
                  </a:cubicBezTo>
                  <a:lnTo>
                    <a:pt x="9011" y="7657"/>
                  </a:lnTo>
                  <a:cubicBezTo>
                    <a:pt x="8885" y="7247"/>
                    <a:pt x="8539" y="6932"/>
                    <a:pt x="8098" y="6932"/>
                  </a:cubicBezTo>
                  <a:cubicBezTo>
                    <a:pt x="8287" y="6838"/>
                    <a:pt x="8444" y="6680"/>
                    <a:pt x="8602" y="6522"/>
                  </a:cubicBezTo>
                  <a:cubicBezTo>
                    <a:pt x="9358" y="5798"/>
                    <a:pt x="9767" y="4821"/>
                    <a:pt x="9767" y="3845"/>
                  </a:cubicBezTo>
                  <a:cubicBezTo>
                    <a:pt x="9767" y="1734"/>
                    <a:pt x="8035" y="1"/>
                    <a:pt x="5924" y="1"/>
                  </a:cubicBezTo>
                  <a:close/>
                </a:path>
              </a:pathLst>
            </a:custGeom>
            <a:solidFill>
              <a:srgbClr val="5F7D9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95" name="Google Shape;95;p3"/>
            <p:cNvSpPr/>
            <p:nvPr/>
          </p:nvSpPr>
          <p:spPr>
            <a:xfrm>
              <a:off x="2629350" y="2353025"/>
              <a:ext cx="54350" cy="121300"/>
            </a:xfrm>
            <a:custGeom>
              <a:rect b="b" l="l" r="r" t="t"/>
              <a:pathLst>
                <a:path extrusionOk="0" h="4852" w="2174">
                  <a:moveTo>
                    <a:pt x="1071" y="0"/>
                  </a:moveTo>
                  <a:cubicBezTo>
                    <a:pt x="882" y="0"/>
                    <a:pt x="725" y="158"/>
                    <a:pt x="725" y="347"/>
                  </a:cubicBezTo>
                  <a:lnTo>
                    <a:pt x="725" y="756"/>
                  </a:lnTo>
                  <a:cubicBezTo>
                    <a:pt x="315" y="914"/>
                    <a:pt x="63" y="1292"/>
                    <a:pt x="63" y="1733"/>
                  </a:cubicBezTo>
                  <a:cubicBezTo>
                    <a:pt x="0" y="2332"/>
                    <a:pt x="473" y="2804"/>
                    <a:pt x="1071" y="2804"/>
                  </a:cubicBezTo>
                  <a:cubicBezTo>
                    <a:pt x="1260" y="2804"/>
                    <a:pt x="1418" y="2962"/>
                    <a:pt x="1418" y="3151"/>
                  </a:cubicBezTo>
                  <a:cubicBezTo>
                    <a:pt x="1418" y="3308"/>
                    <a:pt x="1355" y="3434"/>
                    <a:pt x="1229" y="3466"/>
                  </a:cubicBezTo>
                  <a:cubicBezTo>
                    <a:pt x="1185" y="3492"/>
                    <a:pt x="1140" y="3503"/>
                    <a:pt x="1093" y="3503"/>
                  </a:cubicBezTo>
                  <a:cubicBezTo>
                    <a:pt x="970" y="3503"/>
                    <a:pt x="839" y="3422"/>
                    <a:pt x="725" y="3308"/>
                  </a:cubicBezTo>
                  <a:cubicBezTo>
                    <a:pt x="662" y="3245"/>
                    <a:pt x="575" y="3214"/>
                    <a:pt x="488" y="3214"/>
                  </a:cubicBezTo>
                  <a:cubicBezTo>
                    <a:pt x="402" y="3214"/>
                    <a:pt x="315" y="3245"/>
                    <a:pt x="252" y="3308"/>
                  </a:cubicBezTo>
                  <a:cubicBezTo>
                    <a:pt x="126" y="3434"/>
                    <a:pt x="126" y="3655"/>
                    <a:pt x="252" y="3781"/>
                  </a:cubicBezTo>
                  <a:cubicBezTo>
                    <a:pt x="410" y="3938"/>
                    <a:pt x="567" y="4064"/>
                    <a:pt x="756" y="4096"/>
                  </a:cubicBezTo>
                  <a:lnTo>
                    <a:pt x="756" y="4505"/>
                  </a:lnTo>
                  <a:cubicBezTo>
                    <a:pt x="756" y="4694"/>
                    <a:pt x="914" y="4852"/>
                    <a:pt x="1103" y="4852"/>
                  </a:cubicBezTo>
                  <a:cubicBezTo>
                    <a:pt x="1323" y="4852"/>
                    <a:pt x="1481" y="4694"/>
                    <a:pt x="1481" y="4505"/>
                  </a:cubicBezTo>
                  <a:lnTo>
                    <a:pt x="1481" y="4096"/>
                  </a:lnTo>
                  <a:cubicBezTo>
                    <a:pt x="1481" y="4096"/>
                    <a:pt x="1512" y="4096"/>
                    <a:pt x="1512" y="4064"/>
                  </a:cubicBezTo>
                  <a:cubicBezTo>
                    <a:pt x="1890" y="3907"/>
                    <a:pt x="2142" y="3497"/>
                    <a:pt x="2142" y="3119"/>
                  </a:cubicBezTo>
                  <a:cubicBezTo>
                    <a:pt x="2142" y="2521"/>
                    <a:pt x="1670" y="2079"/>
                    <a:pt x="1103" y="2079"/>
                  </a:cubicBezTo>
                  <a:cubicBezTo>
                    <a:pt x="914" y="2079"/>
                    <a:pt x="756" y="1922"/>
                    <a:pt x="756" y="1733"/>
                  </a:cubicBezTo>
                  <a:cubicBezTo>
                    <a:pt x="756" y="1575"/>
                    <a:pt x="851" y="1449"/>
                    <a:pt x="1008" y="1418"/>
                  </a:cubicBezTo>
                  <a:cubicBezTo>
                    <a:pt x="1047" y="1405"/>
                    <a:pt x="1085" y="1399"/>
                    <a:pt x="1124" y="1399"/>
                  </a:cubicBezTo>
                  <a:cubicBezTo>
                    <a:pt x="1273" y="1399"/>
                    <a:pt x="1418" y="1494"/>
                    <a:pt x="1544" y="1670"/>
                  </a:cubicBezTo>
                  <a:cubicBezTo>
                    <a:pt x="1610" y="1753"/>
                    <a:pt x="1703" y="1792"/>
                    <a:pt x="1795" y="1792"/>
                  </a:cubicBezTo>
                  <a:cubicBezTo>
                    <a:pt x="1876" y="1792"/>
                    <a:pt x="1957" y="1761"/>
                    <a:pt x="2016" y="1701"/>
                  </a:cubicBezTo>
                  <a:cubicBezTo>
                    <a:pt x="2174" y="1575"/>
                    <a:pt x="2174" y="1323"/>
                    <a:pt x="2048" y="1229"/>
                  </a:cubicBezTo>
                  <a:cubicBezTo>
                    <a:pt x="1859" y="977"/>
                    <a:pt x="1670" y="819"/>
                    <a:pt x="1418" y="756"/>
                  </a:cubicBezTo>
                  <a:lnTo>
                    <a:pt x="1418" y="347"/>
                  </a:lnTo>
                  <a:cubicBezTo>
                    <a:pt x="1418" y="158"/>
                    <a:pt x="1260" y="0"/>
                    <a:pt x="1071" y="0"/>
                  </a:cubicBezTo>
                  <a:close/>
                </a:path>
              </a:pathLst>
            </a:custGeom>
            <a:solidFill>
              <a:srgbClr val="5F7D9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sp>
        <p:nvSpPr>
          <p:cNvPr id="96" name="Google Shape;96;p3"/>
          <p:cNvSpPr/>
          <p:nvPr/>
        </p:nvSpPr>
        <p:spPr>
          <a:xfrm>
            <a:off x="7384306" y="3789262"/>
            <a:ext cx="635106" cy="575990"/>
          </a:xfrm>
          <a:custGeom>
            <a:rect b="b" l="l" r="r" t="t"/>
            <a:pathLst>
              <a:path extrusionOk="0" h="11681" w="12256">
                <a:moveTo>
                  <a:pt x="8853" y="2072"/>
                </a:moveTo>
                <a:cubicBezTo>
                  <a:pt x="9121" y="2072"/>
                  <a:pt x="9389" y="2174"/>
                  <a:pt x="9578" y="2379"/>
                </a:cubicBezTo>
                <a:cubicBezTo>
                  <a:pt x="9987" y="2757"/>
                  <a:pt x="9987" y="3418"/>
                  <a:pt x="9578" y="3828"/>
                </a:cubicBezTo>
                <a:lnTo>
                  <a:pt x="8601" y="4805"/>
                </a:lnTo>
                <a:cubicBezTo>
                  <a:pt x="8444" y="4490"/>
                  <a:pt x="8254" y="4206"/>
                  <a:pt x="8002" y="3954"/>
                </a:cubicBezTo>
                <a:cubicBezTo>
                  <a:pt x="7782" y="3702"/>
                  <a:pt x="7467" y="3481"/>
                  <a:pt x="7152" y="3355"/>
                </a:cubicBezTo>
                <a:lnTo>
                  <a:pt x="8128" y="2379"/>
                </a:lnTo>
                <a:cubicBezTo>
                  <a:pt x="8317" y="2174"/>
                  <a:pt x="8585" y="2072"/>
                  <a:pt x="8853" y="2072"/>
                </a:cubicBezTo>
                <a:close/>
                <a:moveTo>
                  <a:pt x="5794" y="5110"/>
                </a:moveTo>
                <a:cubicBezTo>
                  <a:pt x="6066" y="5110"/>
                  <a:pt x="6350" y="5200"/>
                  <a:pt x="6553" y="5403"/>
                </a:cubicBezTo>
                <a:cubicBezTo>
                  <a:pt x="6837" y="5687"/>
                  <a:pt x="6900" y="6096"/>
                  <a:pt x="6774" y="6474"/>
                </a:cubicBezTo>
                <a:cubicBezTo>
                  <a:pt x="6675" y="6501"/>
                  <a:pt x="6569" y="6515"/>
                  <a:pt x="6462" y="6515"/>
                </a:cubicBezTo>
                <a:cubicBezTo>
                  <a:pt x="6192" y="6515"/>
                  <a:pt x="5915" y="6425"/>
                  <a:pt x="5734" y="6222"/>
                </a:cubicBezTo>
                <a:cubicBezTo>
                  <a:pt x="5451" y="5939"/>
                  <a:pt x="5356" y="5529"/>
                  <a:pt x="5482" y="5151"/>
                </a:cubicBezTo>
                <a:cubicBezTo>
                  <a:pt x="5580" y="5124"/>
                  <a:pt x="5686" y="5110"/>
                  <a:pt x="5794" y="5110"/>
                </a:cubicBezTo>
                <a:close/>
                <a:moveTo>
                  <a:pt x="8869" y="662"/>
                </a:moveTo>
                <a:cubicBezTo>
                  <a:pt x="9475" y="662"/>
                  <a:pt x="10082" y="898"/>
                  <a:pt x="10554" y="1371"/>
                </a:cubicBezTo>
                <a:cubicBezTo>
                  <a:pt x="11499" y="2316"/>
                  <a:pt x="11499" y="3828"/>
                  <a:pt x="10554" y="4773"/>
                </a:cubicBezTo>
                <a:lnTo>
                  <a:pt x="8160" y="7167"/>
                </a:lnTo>
                <a:cubicBezTo>
                  <a:pt x="7687" y="7640"/>
                  <a:pt x="7081" y="7876"/>
                  <a:pt x="6474" y="7876"/>
                </a:cubicBezTo>
                <a:cubicBezTo>
                  <a:pt x="5868" y="7876"/>
                  <a:pt x="5262" y="7640"/>
                  <a:pt x="4789" y="7167"/>
                </a:cubicBezTo>
                <a:cubicBezTo>
                  <a:pt x="4537" y="6947"/>
                  <a:pt x="4348" y="6632"/>
                  <a:pt x="4222" y="6254"/>
                </a:cubicBezTo>
                <a:lnTo>
                  <a:pt x="4789" y="5718"/>
                </a:lnTo>
                <a:cubicBezTo>
                  <a:pt x="4820" y="6065"/>
                  <a:pt x="4978" y="6411"/>
                  <a:pt x="5262" y="6695"/>
                </a:cubicBezTo>
                <a:cubicBezTo>
                  <a:pt x="5592" y="7026"/>
                  <a:pt x="6026" y="7191"/>
                  <a:pt x="6459" y="7191"/>
                </a:cubicBezTo>
                <a:cubicBezTo>
                  <a:pt x="6892" y="7191"/>
                  <a:pt x="7325" y="7026"/>
                  <a:pt x="7656" y="6695"/>
                </a:cubicBezTo>
                <a:lnTo>
                  <a:pt x="10050" y="4301"/>
                </a:lnTo>
                <a:cubicBezTo>
                  <a:pt x="10712" y="3639"/>
                  <a:pt x="10712" y="2568"/>
                  <a:pt x="10050" y="1906"/>
                </a:cubicBezTo>
                <a:cubicBezTo>
                  <a:pt x="9719" y="1560"/>
                  <a:pt x="9286" y="1386"/>
                  <a:pt x="8853" y="1386"/>
                </a:cubicBezTo>
                <a:cubicBezTo>
                  <a:pt x="8420" y="1386"/>
                  <a:pt x="7987" y="1560"/>
                  <a:pt x="7656" y="1906"/>
                </a:cubicBezTo>
                <a:lnTo>
                  <a:pt x="6427" y="3103"/>
                </a:lnTo>
                <a:cubicBezTo>
                  <a:pt x="6243" y="3066"/>
                  <a:pt x="6058" y="3051"/>
                  <a:pt x="5874" y="3051"/>
                </a:cubicBezTo>
                <a:cubicBezTo>
                  <a:pt x="5743" y="3051"/>
                  <a:pt x="5613" y="3059"/>
                  <a:pt x="5482" y="3072"/>
                </a:cubicBezTo>
                <a:lnTo>
                  <a:pt x="7183" y="1371"/>
                </a:lnTo>
                <a:cubicBezTo>
                  <a:pt x="7656" y="898"/>
                  <a:pt x="8262" y="662"/>
                  <a:pt x="8869" y="662"/>
                </a:cubicBezTo>
                <a:close/>
                <a:moveTo>
                  <a:pt x="3686" y="6821"/>
                </a:moveTo>
                <a:cubicBezTo>
                  <a:pt x="3844" y="7136"/>
                  <a:pt x="4033" y="7420"/>
                  <a:pt x="4253" y="7672"/>
                </a:cubicBezTo>
                <a:cubicBezTo>
                  <a:pt x="4505" y="7924"/>
                  <a:pt x="4820" y="8144"/>
                  <a:pt x="5135" y="8270"/>
                </a:cubicBezTo>
                <a:lnTo>
                  <a:pt x="4096" y="9278"/>
                </a:lnTo>
                <a:cubicBezTo>
                  <a:pt x="3907" y="9483"/>
                  <a:pt x="3647" y="9585"/>
                  <a:pt x="3383" y="9585"/>
                </a:cubicBezTo>
                <a:cubicBezTo>
                  <a:pt x="3119" y="9585"/>
                  <a:pt x="2851" y="9483"/>
                  <a:pt x="2647" y="9278"/>
                </a:cubicBezTo>
                <a:cubicBezTo>
                  <a:pt x="2269" y="8900"/>
                  <a:pt x="2269" y="8239"/>
                  <a:pt x="2647" y="7829"/>
                </a:cubicBezTo>
                <a:lnTo>
                  <a:pt x="3686" y="6821"/>
                </a:lnTo>
                <a:close/>
                <a:moveTo>
                  <a:pt x="5844" y="3718"/>
                </a:moveTo>
                <a:cubicBezTo>
                  <a:pt x="6451" y="3718"/>
                  <a:pt x="7057" y="3954"/>
                  <a:pt x="7530" y="4427"/>
                </a:cubicBezTo>
                <a:cubicBezTo>
                  <a:pt x="7782" y="4647"/>
                  <a:pt x="7971" y="4962"/>
                  <a:pt x="8097" y="5309"/>
                </a:cubicBezTo>
                <a:lnTo>
                  <a:pt x="7530" y="5876"/>
                </a:lnTo>
                <a:cubicBezTo>
                  <a:pt x="7498" y="5529"/>
                  <a:pt x="7341" y="5151"/>
                  <a:pt x="7057" y="4899"/>
                </a:cubicBezTo>
                <a:cubicBezTo>
                  <a:pt x="6726" y="4553"/>
                  <a:pt x="6293" y="4379"/>
                  <a:pt x="5860" y="4379"/>
                </a:cubicBezTo>
                <a:cubicBezTo>
                  <a:pt x="5427" y="4379"/>
                  <a:pt x="4994" y="4553"/>
                  <a:pt x="4663" y="4899"/>
                </a:cubicBezTo>
                <a:lnTo>
                  <a:pt x="2174" y="7357"/>
                </a:lnTo>
                <a:cubicBezTo>
                  <a:pt x="1512" y="8050"/>
                  <a:pt x="1512" y="9089"/>
                  <a:pt x="2174" y="9782"/>
                </a:cubicBezTo>
                <a:cubicBezTo>
                  <a:pt x="2505" y="10113"/>
                  <a:pt x="2938" y="10279"/>
                  <a:pt x="3371" y="10279"/>
                </a:cubicBezTo>
                <a:cubicBezTo>
                  <a:pt x="3804" y="10279"/>
                  <a:pt x="4238" y="10113"/>
                  <a:pt x="4568" y="9782"/>
                </a:cubicBezTo>
                <a:lnTo>
                  <a:pt x="5892" y="8459"/>
                </a:lnTo>
                <a:cubicBezTo>
                  <a:pt x="6122" y="8505"/>
                  <a:pt x="6336" y="8535"/>
                  <a:pt x="6570" y="8535"/>
                </a:cubicBezTo>
                <a:cubicBezTo>
                  <a:pt x="6656" y="8535"/>
                  <a:pt x="6744" y="8531"/>
                  <a:pt x="6837" y="8522"/>
                </a:cubicBezTo>
                <a:lnTo>
                  <a:pt x="6837" y="8522"/>
                </a:lnTo>
                <a:lnTo>
                  <a:pt x="5041" y="10286"/>
                </a:lnTo>
                <a:cubicBezTo>
                  <a:pt x="4568" y="10759"/>
                  <a:pt x="3962" y="10995"/>
                  <a:pt x="3355" y="10995"/>
                </a:cubicBezTo>
                <a:cubicBezTo>
                  <a:pt x="2749" y="10995"/>
                  <a:pt x="2143" y="10759"/>
                  <a:pt x="1670" y="10286"/>
                </a:cubicBezTo>
                <a:cubicBezTo>
                  <a:pt x="725" y="9341"/>
                  <a:pt x="725" y="7829"/>
                  <a:pt x="1670" y="6884"/>
                </a:cubicBezTo>
                <a:lnTo>
                  <a:pt x="4159" y="4427"/>
                </a:lnTo>
                <a:cubicBezTo>
                  <a:pt x="4631" y="3954"/>
                  <a:pt x="5238" y="3718"/>
                  <a:pt x="5844" y="3718"/>
                </a:cubicBezTo>
                <a:close/>
                <a:moveTo>
                  <a:pt x="8869" y="0"/>
                </a:moveTo>
                <a:cubicBezTo>
                  <a:pt x="8081" y="0"/>
                  <a:pt x="7294" y="299"/>
                  <a:pt x="6711" y="898"/>
                </a:cubicBezTo>
                <a:lnTo>
                  <a:pt x="1197" y="6411"/>
                </a:lnTo>
                <a:cubicBezTo>
                  <a:pt x="0" y="7609"/>
                  <a:pt x="0" y="9562"/>
                  <a:pt x="1197" y="10759"/>
                </a:cubicBezTo>
                <a:cubicBezTo>
                  <a:pt x="1812" y="11373"/>
                  <a:pt x="2599" y="11681"/>
                  <a:pt x="3379" y="11681"/>
                </a:cubicBezTo>
                <a:cubicBezTo>
                  <a:pt x="4159" y="11681"/>
                  <a:pt x="4931" y="11373"/>
                  <a:pt x="5514" y="10759"/>
                </a:cubicBezTo>
                <a:lnTo>
                  <a:pt x="11027" y="5246"/>
                </a:lnTo>
                <a:cubicBezTo>
                  <a:pt x="12256" y="4017"/>
                  <a:pt x="12256" y="2095"/>
                  <a:pt x="11027" y="898"/>
                </a:cubicBezTo>
                <a:cubicBezTo>
                  <a:pt x="10444" y="299"/>
                  <a:pt x="9656" y="0"/>
                  <a:pt x="8869" y="0"/>
                </a:cubicBezTo>
                <a:close/>
              </a:path>
            </a:pathLst>
          </a:custGeom>
          <a:solidFill>
            <a:srgbClr val="5F7D9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97" name="Google Shape;97;p3"/>
          <p:cNvSpPr txBox="1"/>
          <p:nvPr/>
        </p:nvSpPr>
        <p:spPr>
          <a:xfrm>
            <a:off x="1664208" y="766368"/>
            <a:ext cx="2615100" cy="38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latin typeface="Times New Roman"/>
                <a:ea typeface="Times New Roman"/>
                <a:cs typeface="Times New Roman"/>
                <a:sym typeface="Times New Roman"/>
              </a:rPr>
              <a:t>MEMBERS</a:t>
            </a:r>
            <a:endParaRPr b="1" i="0" sz="1800" u="none" cap="none" strike="noStrike">
              <a:latin typeface="Times New Roman"/>
              <a:ea typeface="Times New Roman"/>
              <a:cs typeface="Times New Roman"/>
              <a:sym typeface="Times New Roman"/>
            </a:endParaRPr>
          </a:p>
        </p:txBody>
      </p:sp>
      <p:sp>
        <p:nvSpPr>
          <p:cNvPr id="98" name="Google Shape;98;p3"/>
          <p:cNvSpPr txBox="1"/>
          <p:nvPr/>
        </p:nvSpPr>
        <p:spPr>
          <a:xfrm>
            <a:off x="1664208" y="1049832"/>
            <a:ext cx="2615100" cy="57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i="0" lang="en" sz="1600" u="none" cap="none" strike="noStrike">
                <a:latin typeface="Times New Roman"/>
                <a:ea typeface="Times New Roman"/>
                <a:cs typeface="Times New Roman"/>
                <a:sym typeface="Times New Roman"/>
              </a:rPr>
              <a:t>List of group’s members</a:t>
            </a:r>
            <a:endParaRPr i="0" sz="1600" u="none" cap="none" strike="noStrike">
              <a:latin typeface="Times New Roman"/>
              <a:ea typeface="Times New Roman"/>
              <a:cs typeface="Times New Roman"/>
              <a:sym typeface="Times New Roman"/>
            </a:endParaRPr>
          </a:p>
        </p:txBody>
      </p:sp>
      <p:sp>
        <p:nvSpPr>
          <p:cNvPr id="99" name="Google Shape;99;p3"/>
          <p:cNvSpPr txBox="1"/>
          <p:nvPr/>
        </p:nvSpPr>
        <p:spPr>
          <a:xfrm>
            <a:off x="1664208" y="1692960"/>
            <a:ext cx="2615100" cy="38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D0D0D"/>
                </a:solidFill>
                <a:latin typeface="Times New Roman"/>
                <a:ea typeface="Times New Roman"/>
                <a:cs typeface="Times New Roman"/>
                <a:sym typeface="Times New Roman"/>
              </a:rPr>
              <a:t>First Project</a:t>
            </a:r>
            <a:endParaRPr b="1" i="0" sz="1800" u="none" cap="none" strike="noStrike">
              <a:solidFill>
                <a:srgbClr val="0D0D0D"/>
              </a:solidFill>
              <a:latin typeface="Times New Roman"/>
              <a:ea typeface="Times New Roman"/>
              <a:cs typeface="Times New Roman"/>
              <a:sym typeface="Times New Roman"/>
            </a:endParaRPr>
          </a:p>
        </p:txBody>
      </p:sp>
      <p:sp>
        <p:nvSpPr>
          <p:cNvPr id="100" name="Google Shape;100;p3"/>
          <p:cNvSpPr txBox="1"/>
          <p:nvPr/>
        </p:nvSpPr>
        <p:spPr>
          <a:xfrm>
            <a:off x="1664199" y="1976425"/>
            <a:ext cx="3046800" cy="57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latin typeface="Times New Roman"/>
                <a:ea typeface="Times New Roman"/>
                <a:cs typeface="Times New Roman"/>
                <a:sym typeface="Times New Roman"/>
              </a:rPr>
              <a:t>MotionMaster (The Hand-Guided Robotic Arm)</a:t>
            </a:r>
            <a:endParaRPr b="0" i="0" sz="1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494949"/>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494949"/>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494949"/>
              </a:solidFill>
              <a:latin typeface="Times New Roman"/>
              <a:ea typeface="Times New Roman"/>
              <a:cs typeface="Times New Roman"/>
              <a:sym typeface="Times New Roman"/>
            </a:endParaRPr>
          </a:p>
        </p:txBody>
      </p:sp>
      <p:sp>
        <p:nvSpPr>
          <p:cNvPr id="101" name="Google Shape;101;p3"/>
          <p:cNvSpPr txBox="1"/>
          <p:nvPr/>
        </p:nvSpPr>
        <p:spPr>
          <a:xfrm>
            <a:off x="1664199" y="2848150"/>
            <a:ext cx="3046800" cy="38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D0D0D"/>
                </a:solidFill>
                <a:latin typeface="Times New Roman"/>
                <a:ea typeface="Times New Roman"/>
                <a:cs typeface="Times New Roman"/>
                <a:sym typeface="Times New Roman"/>
              </a:rPr>
              <a:t>Second Project</a:t>
            </a:r>
            <a:endParaRPr b="1" i="0" sz="1800" u="none" cap="none" strike="noStrike">
              <a:solidFill>
                <a:srgbClr val="0D0D0D"/>
              </a:solidFill>
              <a:latin typeface="Times New Roman"/>
              <a:ea typeface="Times New Roman"/>
              <a:cs typeface="Times New Roman"/>
              <a:sym typeface="Times New Roman"/>
            </a:endParaRPr>
          </a:p>
        </p:txBody>
      </p:sp>
      <p:sp>
        <p:nvSpPr>
          <p:cNvPr id="102" name="Google Shape;102;p3"/>
          <p:cNvSpPr txBox="1"/>
          <p:nvPr/>
        </p:nvSpPr>
        <p:spPr>
          <a:xfrm>
            <a:off x="1664200" y="3131625"/>
            <a:ext cx="3481500" cy="57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i="0" lang="en" sz="1600" u="none" cap="none" strike="noStrike">
                <a:solidFill>
                  <a:srgbClr val="0D0D0D"/>
                </a:solidFill>
                <a:latin typeface="Times New Roman"/>
                <a:ea typeface="Times New Roman"/>
                <a:cs typeface="Times New Roman"/>
                <a:sym typeface="Times New Roman"/>
              </a:rPr>
              <a:t>RoboSort Arm (Automated RGB Color Sorting System)</a:t>
            </a:r>
            <a:endParaRPr i="0" sz="16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494949"/>
              </a:solidFill>
              <a:latin typeface="Times New Roman"/>
              <a:ea typeface="Times New Roman"/>
              <a:cs typeface="Times New Roman"/>
              <a:sym typeface="Times New Roman"/>
            </a:endParaRPr>
          </a:p>
        </p:txBody>
      </p:sp>
      <p:sp>
        <p:nvSpPr>
          <p:cNvPr id="103" name="Google Shape;103;p3"/>
          <p:cNvSpPr txBox="1"/>
          <p:nvPr/>
        </p:nvSpPr>
        <p:spPr>
          <a:xfrm>
            <a:off x="1664208" y="4079544"/>
            <a:ext cx="2615100" cy="38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latin typeface="Times New Roman"/>
                <a:ea typeface="Times New Roman"/>
                <a:cs typeface="Times New Roman"/>
                <a:sym typeface="Times New Roman"/>
              </a:rPr>
              <a:t>Third Project</a:t>
            </a:r>
            <a:endParaRPr b="1" i="0" sz="1800" u="none" cap="none" strike="noStrike">
              <a:latin typeface="Times New Roman"/>
              <a:ea typeface="Times New Roman"/>
              <a:cs typeface="Times New Roman"/>
              <a:sym typeface="Times New Roman"/>
            </a:endParaRPr>
          </a:p>
        </p:txBody>
      </p:sp>
      <p:sp>
        <p:nvSpPr>
          <p:cNvPr id="104" name="Google Shape;104;p3"/>
          <p:cNvSpPr txBox="1"/>
          <p:nvPr/>
        </p:nvSpPr>
        <p:spPr>
          <a:xfrm>
            <a:off x="1664199" y="4363000"/>
            <a:ext cx="2982900" cy="57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latin typeface="Times New Roman"/>
                <a:ea typeface="Times New Roman"/>
                <a:cs typeface="Times New Roman"/>
                <a:sym typeface="Times New Roman"/>
              </a:rPr>
              <a:t>Robot Arm Car With Pan Tilt Camera  Control</a:t>
            </a:r>
            <a:endParaRPr b="0" i="0" sz="1600" u="none" cap="none" strike="noStrike">
              <a:latin typeface="Times New Roman"/>
              <a:ea typeface="Times New Roman"/>
              <a:cs typeface="Times New Roman"/>
              <a:sym typeface="Times New Roman"/>
            </a:endParaRPr>
          </a:p>
        </p:txBody>
      </p:sp>
      <p:sp>
        <p:nvSpPr>
          <p:cNvPr id="105" name="Google Shape;105;p3"/>
          <p:cNvSpPr txBox="1"/>
          <p:nvPr/>
        </p:nvSpPr>
        <p:spPr>
          <a:xfrm>
            <a:off x="813816" y="1058976"/>
            <a:ext cx="457200" cy="347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Times New Roman"/>
              <a:ea typeface="Times New Roman"/>
              <a:cs typeface="Times New Roman"/>
              <a:sym typeface="Times New Roman"/>
            </a:endParaRPr>
          </a:p>
        </p:txBody>
      </p:sp>
      <p:sp>
        <p:nvSpPr>
          <p:cNvPr id="106" name="Google Shape;106;p3"/>
          <p:cNvSpPr txBox="1"/>
          <p:nvPr/>
        </p:nvSpPr>
        <p:spPr>
          <a:xfrm>
            <a:off x="813816" y="2290368"/>
            <a:ext cx="457200" cy="347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Times New Roman"/>
              <a:ea typeface="Times New Roman"/>
              <a:cs typeface="Times New Roman"/>
              <a:sym typeface="Times New Roman"/>
            </a:endParaRPr>
          </a:p>
        </p:txBody>
      </p:sp>
      <p:sp>
        <p:nvSpPr>
          <p:cNvPr id="107" name="Google Shape;107;p3"/>
          <p:cNvSpPr txBox="1"/>
          <p:nvPr/>
        </p:nvSpPr>
        <p:spPr>
          <a:xfrm>
            <a:off x="813816" y="3674160"/>
            <a:ext cx="457200" cy="347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Times New Roman"/>
              <a:ea typeface="Times New Roman"/>
              <a:cs typeface="Times New Roman"/>
              <a:sym typeface="Times New Roman"/>
            </a:endParaRPr>
          </a:p>
        </p:txBody>
      </p:sp>
      <p:sp>
        <p:nvSpPr>
          <p:cNvPr id="108" name="Google Shape;108;p3"/>
          <p:cNvSpPr txBox="1"/>
          <p:nvPr/>
        </p:nvSpPr>
        <p:spPr>
          <a:xfrm>
            <a:off x="813816" y="4295952"/>
            <a:ext cx="457200" cy="347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Times New Roman"/>
              <a:ea typeface="Times New Roman"/>
              <a:cs typeface="Times New Roman"/>
              <a:sym typeface="Times New Roman"/>
            </a:endParaRPr>
          </a:p>
        </p:txBody>
      </p:sp>
      <p:grpSp>
        <p:nvGrpSpPr>
          <p:cNvPr id="109" name="Google Shape;109;p3"/>
          <p:cNvGrpSpPr/>
          <p:nvPr/>
        </p:nvGrpSpPr>
        <p:grpSpPr>
          <a:xfrm>
            <a:off x="731647" y="833973"/>
            <a:ext cx="635100" cy="734640"/>
            <a:chOff x="731647" y="573573"/>
            <a:chExt cx="635100" cy="734640"/>
          </a:xfrm>
        </p:grpSpPr>
        <p:grpSp>
          <p:nvGrpSpPr>
            <p:cNvPr id="110" name="Google Shape;110;p3"/>
            <p:cNvGrpSpPr/>
            <p:nvPr/>
          </p:nvGrpSpPr>
          <p:grpSpPr>
            <a:xfrm>
              <a:off x="731647" y="573573"/>
              <a:ext cx="635100" cy="635100"/>
              <a:chOff x="917231" y="750460"/>
              <a:chExt cx="635100" cy="635100"/>
            </a:xfrm>
          </p:grpSpPr>
          <p:sp>
            <p:nvSpPr>
              <p:cNvPr id="111" name="Google Shape;111;p3"/>
              <p:cNvSpPr/>
              <p:nvPr/>
            </p:nvSpPr>
            <p:spPr>
              <a:xfrm>
                <a:off x="917231" y="750460"/>
                <a:ext cx="635100" cy="635100"/>
              </a:xfrm>
              <a:prstGeom prst="ellipse">
                <a:avLst/>
              </a:prstGeom>
              <a:solidFill>
                <a:srgbClr val="FFFFFF"/>
              </a:solidFill>
              <a:ln cap="flat" cmpd="sng" w="9525">
                <a:solidFill>
                  <a:srgbClr val="3D3D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12" name="Google Shape;112;p3"/>
              <p:cNvSpPr/>
              <p:nvPr/>
            </p:nvSpPr>
            <p:spPr>
              <a:xfrm>
                <a:off x="1001943" y="835185"/>
                <a:ext cx="465600" cy="465600"/>
              </a:xfrm>
              <a:prstGeom prst="ellipse">
                <a:avLst/>
              </a:prstGeom>
              <a:solidFill>
                <a:srgbClr val="77C6FC"/>
              </a:solidFill>
              <a:ln cap="flat" cmpd="sng" w="9525">
                <a:solidFill>
                  <a:srgbClr val="49494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grpSp>
          <p:nvGrpSpPr>
            <p:cNvPr id="113" name="Google Shape;113;p3"/>
            <p:cNvGrpSpPr/>
            <p:nvPr/>
          </p:nvGrpSpPr>
          <p:grpSpPr>
            <a:xfrm>
              <a:off x="961679" y="1281213"/>
              <a:ext cx="175013" cy="27000"/>
              <a:chOff x="5662375" y="212375"/>
              <a:chExt cx="175013" cy="27000"/>
            </a:xfrm>
          </p:grpSpPr>
          <p:sp>
            <p:nvSpPr>
              <p:cNvPr id="114" name="Google Shape;114;p3"/>
              <p:cNvSpPr/>
              <p:nvPr/>
            </p:nvSpPr>
            <p:spPr>
              <a:xfrm>
                <a:off x="5662375" y="212375"/>
                <a:ext cx="27000" cy="27000"/>
              </a:xfrm>
              <a:prstGeom prst="ellipse">
                <a:avLst/>
              </a:pr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Times New Roman"/>
                  <a:ea typeface="Times New Roman"/>
                  <a:cs typeface="Times New Roman"/>
                  <a:sym typeface="Times New Roman"/>
                </a:endParaRPr>
              </a:p>
            </p:txBody>
          </p:sp>
          <p:sp>
            <p:nvSpPr>
              <p:cNvPr id="115" name="Google Shape;115;p3"/>
              <p:cNvSpPr/>
              <p:nvPr/>
            </p:nvSpPr>
            <p:spPr>
              <a:xfrm>
                <a:off x="5736381" y="212375"/>
                <a:ext cx="27000" cy="27000"/>
              </a:xfrm>
              <a:prstGeom prst="ellipse">
                <a:avLst/>
              </a:pr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Times New Roman"/>
                  <a:ea typeface="Times New Roman"/>
                  <a:cs typeface="Times New Roman"/>
                  <a:sym typeface="Times New Roman"/>
                </a:endParaRPr>
              </a:p>
            </p:txBody>
          </p:sp>
          <p:sp>
            <p:nvSpPr>
              <p:cNvPr id="116" name="Google Shape;116;p3"/>
              <p:cNvSpPr/>
              <p:nvPr/>
            </p:nvSpPr>
            <p:spPr>
              <a:xfrm>
                <a:off x="5810388" y="212375"/>
                <a:ext cx="27000" cy="27000"/>
              </a:xfrm>
              <a:prstGeom prst="ellipse">
                <a:avLst/>
              </a:pr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Times New Roman"/>
                  <a:ea typeface="Times New Roman"/>
                  <a:cs typeface="Times New Roman"/>
                  <a:sym typeface="Times New Roman"/>
                </a:endParaRPr>
              </a:p>
            </p:txBody>
          </p:sp>
        </p:grpSp>
      </p:grpSp>
      <p:grpSp>
        <p:nvGrpSpPr>
          <p:cNvPr id="117" name="Google Shape;117;p3"/>
          <p:cNvGrpSpPr/>
          <p:nvPr/>
        </p:nvGrpSpPr>
        <p:grpSpPr>
          <a:xfrm>
            <a:off x="731647" y="1834660"/>
            <a:ext cx="635100" cy="733491"/>
            <a:chOff x="731647" y="1650460"/>
            <a:chExt cx="635100" cy="733491"/>
          </a:xfrm>
        </p:grpSpPr>
        <p:grpSp>
          <p:nvGrpSpPr>
            <p:cNvPr id="118" name="Google Shape;118;p3"/>
            <p:cNvGrpSpPr/>
            <p:nvPr/>
          </p:nvGrpSpPr>
          <p:grpSpPr>
            <a:xfrm>
              <a:off x="731647" y="1650460"/>
              <a:ext cx="635100" cy="635100"/>
              <a:chOff x="917231" y="1827973"/>
              <a:chExt cx="635100" cy="635100"/>
            </a:xfrm>
          </p:grpSpPr>
          <p:sp>
            <p:nvSpPr>
              <p:cNvPr id="119" name="Google Shape;119;p3"/>
              <p:cNvSpPr/>
              <p:nvPr/>
            </p:nvSpPr>
            <p:spPr>
              <a:xfrm>
                <a:off x="917231" y="1827973"/>
                <a:ext cx="635100" cy="635100"/>
              </a:xfrm>
              <a:prstGeom prst="ellipse">
                <a:avLst/>
              </a:prstGeom>
              <a:solidFill>
                <a:srgbClr val="FFFFFF"/>
              </a:solidFill>
              <a:ln cap="flat" cmpd="sng" w="9525">
                <a:solidFill>
                  <a:srgbClr val="3D3D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20" name="Google Shape;120;p3"/>
              <p:cNvSpPr/>
              <p:nvPr/>
            </p:nvSpPr>
            <p:spPr>
              <a:xfrm>
                <a:off x="1001931" y="1912710"/>
                <a:ext cx="465600" cy="465600"/>
              </a:xfrm>
              <a:prstGeom prst="ellipse">
                <a:avLst/>
              </a:prstGeom>
              <a:solidFill>
                <a:srgbClr val="77C6FC"/>
              </a:solidFill>
              <a:ln cap="flat" cmpd="sng" w="9525">
                <a:solidFill>
                  <a:srgbClr val="3D3D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grpSp>
          <p:nvGrpSpPr>
            <p:cNvPr id="121" name="Google Shape;121;p3"/>
            <p:cNvGrpSpPr/>
            <p:nvPr/>
          </p:nvGrpSpPr>
          <p:grpSpPr>
            <a:xfrm>
              <a:off x="961679" y="2356951"/>
              <a:ext cx="175013" cy="27000"/>
              <a:chOff x="5662375" y="212375"/>
              <a:chExt cx="175013" cy="27000"/>
            </a:xfrm>
          </p:grpSpPr>
          <p:sp>
            <p:nvSpPr>
              <p:cNvPr id="122" name="Google Shape;122;p3"/>
              <p:cNvSpPr/>
              <p:nvPr/>
            </p:nvSpPr>
            <p:spPr>
              <a:xfrm>
                <a:off x="5662375" y="212375"/>
                <a:ext cx="27000" cy="27000"/>
              </a:xfrm>
              <a:prstGeom prst="ellipse">
                <a:avLst/>
              </a:pr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Times New Roman"/>
                  <a:ea typeface="Times New Roman"/>
                  <a:cs typeface="Times New Roman"/>
                  <a:sym typeface="Times New Roman"/>
                </a:endParaRPr>
              </a:p>
            </p:txBody>
          </p:sp>
          <p:sp>
            <p:nvSpPr>
              <p:cNvPr id="123" name="Google Shape;123;p3"/>
              <p:cNvSpPr/>
              <p:nvPr/>
            </p:nvSpPr>
            <p:spPr>
              <a:xfrm>
                <a:off x="5736381" y="212375"/>
                <a:ext cx="27000" cy="27000"/>
              </a:xfrm>
              <a:prstGeom prst="ellipse">
                <a:avLst/>
              </a:pr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Times New Roman"/>
                  <a:ea typeface="Times New Roman"/>
                  <a:cs typeface="Times New Roman"/>
                  <a:sym typeface="Times New Roman"/>
                </a:endParaRPr>
              </a:p>
            </p:txBody>
          </p:sp>
          <p:sp>
            <p:nvSpPr>
              <p:cNvPr id="124" name="Google Shape;124;p3"/>
              <p:cNvSpPr/>
              <p:nvPr/>
            </p:nvSpPr>
            <p:spPr>
              <a:xfrm>
                <a:off x="5810388" y="212375"/>
                <a:ext cx="27000" cy="27000"/>
              </a:xfrm>
              <a:prstGeom prst="ellipse">
                <a:avLst/>
              </a:pr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Times New Roman"/>
                  <a:ea typeface="Times New Roman"/>
                  <a:cs typeface="Times New Roman"/>
                  <a:sym typeface="Times New Roman"/>
                </a:endParaRPr>
              </a:p>
            </p:txBody>
          </p:sp>
        </p:grpSp>
      </p:grpSp>
      <p:grpSp>
        <p:nvGrpSpPr>
          <p:cNvPr id="125" name="Google Shape;125;p3"/>
          <p:cNvGrpSpPr/>
          <p:nvPr/>
        </p:nvGrpSpPr>
        <p:grpSpPr>
          <a:xfrm>
            <a:off x="731647" y="2988677"/>
            <a:ext cx="635100" cy="734983"/>
            <a:chOff x="731647" y="2728277"/>
            <a:chExt cx="635100" cy="734983"/>
          </a:xfrm>
        </p:grpSpPr>
        <p:grpSp>
          <p:nvGrpSpPr>
            <p:cNvPr id="126" name="Google Shape;126;p3"/>
            <p:cNvGrpSpPr/>
            <p:nvPr/>
          </p:nvGrpSpPr>
          <p:grpSpPr>
            <a:xfrm>
              <a:off x="731647" y="2728277"/>
              <a:ext cx="635100" cy="635100"/>
              <a:chOff x="917231" y="2905502"/>
              <a:chExt cx="635100" cy="635100"/>
            </a:xfrm>
          </p:grpSpPr>
          <p:sp>
            <p:nvSpPr>
              <p:cNvPr id="127" name="Google Shape;127;p3"/>
              <p:cNvSpPr/>
              <p:nvPr/>
            </p:nvSpPr>
            <p:spPr>
              <a:xfrm>
                <a:off x="917231" y="2905502"/>
                <a:ext cx="635100" cy="635100"/>
              </a:xfrm>
              <a:prstGeom prst="ellipse">
                <a:avLst/>
              </a:prstGeom>
              <a:solidFill>
                <a:srgbClr val="FFFFFF"/>
              </a:solidFill>
              <a:ln cap="flat" cmpd="sng" w="9525">
                <a:solidFill>
                  <a:srgbClr val="3D3D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28" name="Google Shape;128;p3"/>
              <p:cNvSpPr/>
              <p:nvPr/>
            </p:nvSpPr>
            <p:spPr>
              <a:xfrm>
                <a:off x="1001931" y="2990252"/>
                <a:ext cx="465600" cy="465600"/>
              </a:xfrm>
              <a:prstGeom prst="ellipse">
                <a:avLst/>
              </a:prstGeom>
              <a:solidFill>
                <a:srgbClr val="77C6FC"/>
              </a:solidFill>
              <a:ln cap="flat" cmpd="sng" w="9525">
                <a:solidFill>
                  <a:srgbClr val="3D3D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grpSp>
          <p:nvGrpSpPr>
            <p:cNvPr id="129" name="Google Shape;129;p3"/>
            <p:cNvGrpSpPr/>
            <p:nvPr/>
          </p:nvGrpSpPr>
          <p:grpSpPr>
            <a:xfrm>
              <a:off x="961679" y="3436260"/>
              <a:ext cx="175013" cy="27000"/>
              <a:chOff x="5662375" y="212375"/>
              <a:chExt cx="175013" cy="27000"/>
            </a:xfrm>
          </p:grpSpPr>
          <p:sp>
            <p:nvSpPr>
              <p:cNvPr id="130" name="Google Shape;130;p3"/>
              <p:cNvSpPr/>
              <p:nvPr/>
            </p:nvSpPr>
            <p:spPr>
              <a:xfrm>
                <a:off x="5662375" y="212375"/>
                <a:ext cx="27000" cy="27000"/>
              </a:xfrm>
              <a:prstGeom prst="ellipse">
                <a:avLst/>
              </a:pr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Times New Roman"/>
                  <a:ea typeface="Times New Roman"/>
                  <a:cs typeface="Times New Roman"/>
                  <a:sym typeface="Times New Roman"/>
                </a:endParaRPr>
              </a:p>
            </p:txBody>
          </p:sp>
          <p:sp>
            <p:nvSpPr>
              <p:cNvPr id="131" name="Google Shape;131;p3"/>
              <p:cNvSpPr/>
              <p:nvPr/>
            </p:nvSpPr>
            <p:spPr>
              <a:xfrm>
                <a:off x="5736381" y="212375"/>
                <a:ext cx="27000" cy="27000"/>
              </a:xfrm>
              <a:prstGeom prst="ellipse">
                <a:avLst/>
              </a:pr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Times New Roman"/>
                  <a:ea typeface="Times New Roman"/>
                  <a:cs typeface="Times New Roman"/>
                  <a:sym typeface="Times New Roman"/>
                </a:endParaRPr>
              </a:p>
            </p:txBody>
          </p:sp>
          <p:sp>
            <p:nvSpPr>
              <p:cNvPr id="132" name="Google Shape;132;p3"/>
              <p:cNvSpPr/>
              <p:nvPr/>
            </p:nvSpPr>
            <p:spPr>
              <a:xfrm>
                <a:off x="5810388" y="212375"/>
                <a:ext cx="27000" cy="27000"/>
              </a:xfrm>
              <a:prstGeom prst="ellipse">
                <a:avLst/>
              </a:pr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Times New Roman"/>
                  <a:ea typeface="Times New Roman"/>
                  <a:cs typeface="Times New Roman"/>
                  <a:sym typeface="Times New Roman"/>
                </a:endParaRPr>
              </a:p>
            </p:txBody>
          </p:sp>
        </p:grpSp>
      </p:grpSp>
      <p:grpSp>
        <p:nvGrpSpPr>
          <p:cNvPr id="133" name="Google Shape;133;p3"/>
          <p:cNvGrpSpPr/>
          <p:nvPr/>
        </p:nvGrpSpPr>
        <p:grpSpPr>
          <a:xfrm>
            <a:off x="731647" y="4143275"/>
            <a:ext cx="635100" cy="734704"/>
            <a:chOff x="731647" y="3806675"/>
            <a:chExt cx="635100" cy="734704"/>
          </a:xfrm>
        </p:grpSpPr>
        <p:grpSp>
          <p:nvGrpSpPr>
            <p:cNvPr id="134" name="Google Shape;134;p3"/>
            <p:cNvGrpSpPr/>
            <p:nvPr/>
          </p:nvGrpSpPr>
          <p:grpSpPr>
            <a:xfrm>
              <a:off x="731647" y="3806675"/>
              <a:ext cx="635100" cy="635100"/>
              <a:chOff x="917231" y="3983097"/>
              <a:chExt cx="635100" cy="635100"/>
            </a:xfrm>
          </p:grpSpPr>
          <p:sp>
            <p:nvSpPr>
              <p:cNvPr id="135" name="Google Shape;135;p3"/>
              <p:cNvSpPr/>
              <p:nvPr/>
            </p:nvSpPr>
            <p:spPr>
              <a:xfrm>
                <a:off x="917231" y="3983097"/>
                <a:ext cx="635100" cy="635100"/>
              </a:xfrm>
              <a:prstGeom prst="ellipse">
                <a:avLst/>
              </a:prstGeom>
              <a:solidFill>
                <a:srgbClr val="FFFFFF"/>
              </a:solidFill>
              <a:ln cap="flat" cmpd="sng" w="9525">
                <a:solidFill>
                  <a:srgbClr val="3D3D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36" name="Google Shape;136;p3"/>
              <p:cNvSpPr/>
              <p:nvPr/>
            </p:nvSpPr>
            <p:spPr>
              <a:xfrm>
                <a:off x="1001931" y="4067797"/>
                <a:ext cx="465600" cy="465600"/>
              </a:xfrm>
              <a:prstGeom prst="ellipse">
                <a:avLst/>
              </a:prstGeom>
              <a:solidFill>
                <a:srgbClr val="77C6FC"/>
              </a:solidFill>
              <a:ln cap="flat" cmpd="sng" w="9525">
                <a:solidFill>
                  <a:srgbClr val="3D3D3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grpSp>
          <p:nvGrpSpPr>
            <p:cNvPr id="137" name="Google Shape;137;p3"/>
            <p:cNvGrpSpPr/>
            <p:nvPr/>
          </p:nvGrpSpPr>
          <p:grpSpPr>
            <a:xfrm>
              <a:off x="961679" y="4514379"/>
              <a:ext cx="175013" cy="27000"/>
              <a:chOff x="5662375" y="212375"/>
              <a:chExt cx="175013" cy="27000"/>
            </a:xfrm>
          </p:grpSpPr>
          <p:sp>
            <p:nvSpPr>
              <p:cNvPr id="138" name="Google Shape;138;p3"/>
              <p:cNvSpPr/>
              <p:nvPr/>
            </p:nvSpPr>
            <p:spPr>
              <a:xfrm>
                <a:off x="5662375" y="212375"/>
                <a:ext cx="27000" cy="27000"/>
              </a:xfrm>
              <a:prstGeom prst="ellipse">
                <a:avLst/>
              </a:pr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Times New Roman"/>
                  <a:ea typeface="Times New Roman"/>
                  <a:cs typeface="Times New Roman"/>
                  <a:sym typeface="Times New Roman"/>
                </a:endParaRPr>
              </a:p>
            </p:txBody>
          </p:sp>
          <p:sp>
            <p:nvSpPr>
              <p:cNvPr id="139" name="Google Shape;139;p3"/>
              <p:cNvSpPr/>
              <p:nvPr/>
            </p:nvSpPr>
            <p:spPr>
              <a:xfrm>
                <a:off x="5736381" y="212375"/>
                <a:ext cx="27000" cy="27000"/>
              </a:xfrm>
              <a:prstGeom prst="ellipse">
                <a:avLst/>
              </a:pr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Times New Roman"/>
                  <a:ea typeface="Times New Roman"/>
                  <a:cs typeface="Times New Roman"/>
                  <a:sym typeface="Times New Roman"/>
                </a:endParaRPr>
              </a:p>
            </p:txBody>
          </p:sp>
          <p:sp>
            <p:nvSpPr>
              <p:cNvPr id="140" name="Google Shape;140;p3"/>
              <p:cNvSpPr/>
              <p:nvPr/>
            </p:nvSpPr>
            <p:spPr>
              <a:xfrm>
                <a:off x="5810388" y="212375"/>
                <a:ext cx="27000" cy="27000"/>
              </a:xfrm>
              <a:prstGeom prst="ellipse">
                <a:avLst/>
              </a:prstGeom>
              <a:solidFill>
                <a:srgbClr val="3D3D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Times New Roman"/>
                  <a:ea typeface="Times New Roman"/>
                  <a:cs typeface="Times New Roman"/>
                  <a:sym typeface="Times New Roman"/>
                </a:endParaRPr>
              </a:p>
            </p:txBody>
          </p:sp>
        </p:grpSp>
      </p:grpSp>
      <p:sp>
        <p:nvSpPr>
          <p:cNvPr id="141" name="Google Shape;141;p3"/>
          <p:cNvSpPr txBox="1"/>
          <p:nvPr/>
        </p:nvSpPr>
        <p:spPr>
          <a:xfrm>
            <a:off x="813816" y="982776"/>
            <a:ext cx="457200" cy="347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FFFFFF"/>
                </a:solidFill>
                <a:latin typeface="Times New Roman"/>
                <a:ea typeface="Times New Roman"/>
                <a:cs typeface="Times New Roman"/>
                <a:sym typeface="Times New Roman"/>
              </a:rPr>
              <a:t>01</a:t>
            </a:r>
            <a:endParaRPr b="0" i="0" sz="2000" u="none" cap="none" strike="noStrike">
              <a:solidFill>
                <a:srgbClr val="FFFFFF"/>
              </a:solidFill>
              <a:latin typeface="Times New Roman"/>
              <a:ea typeface="Times New Roman"/>
              <a:cs typeface="Times New Roman"/>
              <a:sym typeface="Times New Roman"/>
            </a:endParaRPr>
          </a:p>
        </p:txBody>
      </p:sp>
      <p:sp>
        <p:nvSpPr>
          <p:cNvPr id="142" name="Google Shape;142;p3"/>
          <p:cNvSpPr txBox="1"/>
          <p:nvPr/>
        </p:nvSpPr>
        <p:spPr>
          <a:xfrm>
            <a:off x="813816" y="1985568"/>
            <a:ext cx="457200" cy="347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FFFFFF"/>
                </a:solidFill>
                <a:latin typeface="Times New Roman"/>
                <a:ea typeface="Times New Roman"/>
                <a:cs typeface="Times New Roman"/>
                <a:sym typeface="Times New Roman"/>
              </a:rPr>
              <a:t>02</a:t>
            </a:r>
            <a:endParaRPr b="0" i="0" sz="2000" u="none" cap="none" strike="noStrike">
              <a:solidFill>
                <a:srgbClr val="FFFFFF"/>
              </a:solidFill>
              <a:latin typeface="Times New Roman"/>
              <a:ea typeface="Times New Roman"/>
              <a:cs typeface="Times New Roman"/>
              <a:sym typeface="Times New Roman"/>
            </a:endParaRPr>
          </a:p>
        </p:txBody>
      </p:sp>
      <p:sp>
        <p:nvSpPr>
          <p:cNvPr id="143" name="Google Shape;143;p3"/>
          <p:cNvSpPr txBox="1"/>
          <p:nvPr/>
        </p:nvSpPr>
        <p:spPr>
          <a:xfrm>
            <a:off x="813816" y="3140760"/>
            <a:ext cx="457200" cy="347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FFFFFF"/>
                </a:solidFill>
                <a:latin typeface="Times New Roman"/>
                <a:ea typeface="Times New Roman"/>
                <a:cs typeface="Times New Roman"/>
                <a:sym typeface="Times New Roman"/>
              </a:rPr>
              <a:t>03</a:t>
            </a:r>
            <a:endParaRPr b="0" i="0" sz="2000" u="none" cap="none" strike="noStrike">
              <a:solidFill>
                <a:srgbClr val="FFFFFF"/>
              </a:solidFill>
              <a:latin typeface="Times New Roman"/>
              <a:ea typeface="Times New Roman"/>
              <a:cs typeface="Times New Roman"/>
              <a:sym typeface="Times New Roman"/>
            </a:endParaRPr>
          </a:p>
        </p:txBody>
      </p:sp>
      <p:sp>
        <p:nvSpPr>
          <p:cNvPr id="144" name="Google Shape;144;p3"/>
          <p:cNvSpPr txBox="1"/>
          <p:nvPr/>
        </p:nvSpPr>
        <p:spPr>
          <a:xfrm>
            <a:off x="813816" y="4295952"/>
            <a:ext cx="457200" cy="347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FFFFFF"/>
                </a:solidFill>
                <a:latin typeface="Times New Roman"/>
                <a:ea typeface="Times New Roman"/>
                <a:cs typeface="Times New Roman"/>
                <a:sym typeface="Times New Roman"/>
              </a:rPr>
              <a:t>04</a:t>
            </a:r>
            <a:endParaRPr b="0" i="0" sz="2000" u="none" cap="none" strike="noStrike">
              <a:solidFill>
                <a:srgbClr val="FFFFFF"/>
              </a:solidFill>
              <a:latin typeface="Times New Roman"/>
              <a:ea typeface="Times New Roman"/>
              <a:cs typeface="Times New Roman"/>
              <a:sym typeface="Times New Roman"/>
            </a:endParaRPr>
          </a:p>
        </p:txBody>
      </p:sp>
      <p:sp>
        <p:nvSpPr>
          <p:cNvPr id="145" name="Google Shape;145;p3"/>
          <p:cNvSpPr txBox="1"/>
          <p:nvPr/>
        </p:nvSpPr>
        <p:spPr>
          <a:xfrm>
            <a:off x="2917025" y="0"/>
            <a:ext cx="3481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highlight>
                  <a:schemeClr val="lt1"/>
                </a:highlight>
                <a:latin typeface="Times New Roman"/>
                <a:ea typeface="Times New Roman"/>
                <a:cs typeface="Times New Roman"/>
                <a:sym typeface="Times New Roman"/>
              </a:rPr>
              <a:t>TABLE OF CONTENTS</a:t>
            </a:r>
            <a:endParaRPr sz="1600">
              <a:highlight>
                <a:schemeClr val="lt1"/>
              </a:highlight>
            </a:endParaRPr>
          </a:p>
        </p:txBody>
      </p:sp>
      <p:sp>
        <p:nvSpPr>
          <p:cNvPr id="146" name="Google Shape;146;p3"/>
          <p:cNvSpPr txBox="1"/>
          <p:nvPr/>
        </p:nvSpPr>
        <p:spPr>
          <a:xfrm>
            <a:off x="4711000" y="4772725"/>
            <a:ext cx="353700" cy="30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Source Code Pro"/>
              <a:ea typeface="Source Code Pro"/>
              <a:cs typeface="Source Code Pro"/>
              <a:sym typeface="Source Code Pro"/>
            </a:endParaRPr>
          </a:p>
        </p:txBody>
      </p:sp>
      <p:sp>
        <p:nvSpPr>
          <p:cNvPr id="147" name="Google Shape;147;p3"/>
          <p:cNvSpPr/>
          <p:nvPr/>
        </p:nvSpPr>
        <p:spPr>
          <a:xfrm>
            <a:off x="4279300" y="4877975"/>
            <a:ext cx="375000" cy="342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D0D0D"/>
                </a:solidFill>
                <a:latin typeface="Source Code Pro"/>
                <a:ea typeface="Source Code Pro"/>
                <a:cs typeface="Source Code Pro"/>
                <a:sym typeface="Source Code Pro"/>
              </a:rPr>
              <a:t>3</a:t>
            </a:r>
            <a:r>
              <a:rPr lang="en">
                <a:solidFill>
                  <a:srgbClr val="0D0D0D"/>
                </a:solidFill>
                <a:latin typeface="Source Code Pro"/>
                <a:ea typeface="Source Code Pro"/>
                <a:cs typeface="Source Code Pro"/>
                <a:sym typeface="Source Code Pro"/>
              </a:rPr>
              <a:t> </a:t>
            </a:r>
            <a:endParaRPr>
              <a:solidFill>
                <a:srgbClr val="0D0D0D"/>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childTnLst>
                                </p:cTn>
                              </p:par>
                              <p:par>
                                <p:cTn fill="hold" nodeType="withEffect" presetClass="entr" presetID="2" presetSubtype="1">
                                  <p:stCondLst>
                                    <p:cond delay="0"/>
                                  </p:stCondLst>
                                  <p:childTnLst>
                                    <p:set>
                                      <p:cBhvr>
                                        <p:cTn dur="1" fill="hold">
                                          <p:stCondLst>
                                            <p:cond delay="0"/>
                                          </p:stCondLst>
                                        </p:cTn>
                                        <p:tgtEl>
                                          <p:spTgt spid="80"/>
                                        </p:tgtEl>
                                        <p:attrNameLst>
                                          <p:attrName>style.visibility</p:attrName>
                                        </p:attrNameLst>
                                      </p:cBhvr>
                                      <p:to>
                                        <p:strVal val="visible"/>
                                      </p:to>
                                    </p:set>
                                    <p:anim calcmode="lin" valueType="num">
                                      <p:cBhvr additive="base">
                                        <p:cTn dur="1000"/>
                                        <p:tgtEl>
                                          <p:spTgt spid="8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1000"/>
                                        <p:tgtEl>
                                          <p:spTgt spid="8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89"/>
                                        </p:tgtEl>
                                        <p:attrNameLst>
                                          <p:attrName>style.visibility</p:attrName>
                                        </p:attrNameLst>
                                      </p:cBhvr>
                                      <p:to>
                                        <p:strVal val="visible"/>
                                      </p:to>
                                    </p:set>
                                    <p:anim calcmode="lin" valueType="num">
                                      <p:cBhvr additive="base">
                                        <p:cTn dur="1000"/>
                                        <p:tgtEl>
                                          <p:spTgt spid="8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8">
                                  <p:stCondLst>
                                    <p:cond delay="0"/>
                                  </p:stCondLst>
                                  <p:childTnLst>
                                    <p:set>
                                      <p:cBhvr>
                                        <p:cTn dur="1" fill="hold">
                                          <p:stCondLst>
                                            <p:cond delay="0"/>
                                          </p:stCondLst>
                                        </p:cTn>
                                        <p:tgtEl>
                                          <p:spTgt spid="93"/>
                                        </p:tgtEl>
                                        <p:attrNameLst>
                                          <p:attrName>style.visibility</p:attrName>
                                        </p:attrNameLst>
                                      </p:cBhvr>
                                      <p:to>
                                        <p:strVal val="visible"/>
                                      </p:to>
                                    </p:set>
                                    <p:anim calcmode="lin" valueType="num">
                                      <p:cBhvr additive="base">
                                        <p:cTn dur="1000"/>
                                        <p:tgtEl>
                                          <p:spTgt spid="93"/>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1000"/>
                                        <p:tgtEl>
                                          <p:spTgt spid="9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4"/>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highlight>
                  <a:srgbClr val="FFFFFF"/>
                </a:highlight>
                <a:latin typeface="Times New Roman"/>
                <a:ea typeface="Times New Roman"/>
                <a:cs typeface="Times New Roman"/>
                <a:sym typeface="Times New Roman"/>
              </a:rPr>
              <a:t>OUR GROUP MEMBERS</a:t>
            </a:r>
            <a:endParaRPr>
              <a:highlight>
                <a:srgbClr val="FFFFFF"/>
              </a:highlight>
              <a:latin typeface="Times New Roman"/>
              <a:ea typeface="Times New Roman"/>
              <a:cs typeface="Times New Roman"/>
              <a:sym typeface="Times New Roman"/>
            </a:endParaRPr>
          </a:p>
        </p:txBody>
      </p:sp>
      <p:sp>
        <p:nvSpPr>
          <p:cNvPr id="153" name="Google Shape;153;p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p>
            <a:pPr indent="-368300" lvl="0" marL="457200" rtl="0" algn="l">
              <a:lnSpc>
                <a:spcPct val="115000"/>
              </a:lnSpc>
              <a:spcBef>
                <a:spcPts val="0"/>
              </a:spcBef>
              <a:spcAft>
                <a:spcPts val="0"/>
              </a:spcAft>
              <a:buSzPts val="2200"/>
              <a:buFont typeface="Times New Roman"/>
              <a:buAutoNum type="arabicPeriod"/>
            </a:pPr>
            <a:r>
              <a:rPr b="1" lang="en" sz="2200">
                <a:highlight>
                  <a:schemeClr val="dk1"/>
                </a:highlight>
                <a:latin typeface="Times New Roman"/>
                <a:ea typeface="Times New Roman"/>
                <a:cs typeface="Times New Roman"/>
                <a:sym typeface="Times New Roman"/>
              </a:rPr>
              <a:t>Yan Naing Kyaw Tint</a:t>
            </a:r>
            <a:endParaRPr b="1" sz="2200">
              <a:highlight>
                <a:schemeClr val="dk1"/>
              </a:highlight>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AutoNum type="arabicPeriod"/>
            </a:pPr>
            <a:r>
              <a:rPr b="1" lang="en" sz="2200">
                <a:highlight>
                  <a:schemeClr val="dk1"/>
                </a:highlight>
                <a:latin typeface="Times New Roman"/>
                <a:ea typeface="Times New Roman"/>
                <a:cs typeface="Times New Roman"/>
                <a:sym typeface="Times New Roman"/>
              </a:rPr>
              <a:t>Ngwe Thant Sin</a:t>
            </a:r>
            <a:endParaRPr b="1" sz="2200">
              <a:highlight>
                <a:schemeClr val="dk1"/>
              </a:highlight>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AutoNum type="arabicPeriod"/>
            </a:pPr>
            <a:r>
              <a:rPr b="1" lang="en" sz="2200">
                <a:highlight>
                  <a:schemeClr val="dk1"/>
                </a:highlight>
                <a:latin typeface="Times New Roman"/>
                <a:ea typeface="Times New Roman"/>
                <a:cs typeface="Times New Roman"/>
                <a:sym typeface="Times New Roman"/>
              </a:rPr>
              <a:t>Ye Mann Kyaw</a:t>
            </a:r>
            <a:endParaRPr b="1" sz="2200">
              <a:highlight>
                <a:schemeClr val="dk1"/>
              </a:highlight>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AutoNum type="arabicPeriod"/>
            </a:pPr>
            <a:r>
              <a:rPr b="1" lang="en" sz="2200">
                <a:highlight>
                  <a:schemeClr val="dk1"/>
                </a:highlight>
                <a:latin typeface="Times New Roman"/>
                <a:ea typeface="Times New Roman"/>
                <a:cs typeface="Times New Roman"/>
                <a:sym typeface="Times New Roman"/>
              </a:rPr>
              <a:t>Thaw Zin Paing</a:t>
            </a:r>
            <a:endParaRPr b="1" sz="2200">
              <a:highlight>
                <a:schemeClr val="dk1"/>
              </a:highlight>
              <a:latin typeface="Times New Roman"/>
              <a:ea typeface="Times New Roman"/>
              <a:cs typeface="Times New Roman"/>
              <a:sym typeface="Times New Roman"/>
            </a:endParaRPr>
          </a:p>
        </p:txBody>
      </p:sp>
      <p:sp>
        <p:nvSpPr>
          <p:cNvPr id="154" name="Google Shape;154;p4"/>
          <p:cNvSpPr txBox="1"/>
          <p:nvPr>
            <p:ph idx="1" type="subTitle"/>
          </p:nvPr>
        </p:nvSpPr>
        <p:spPr>
          <a:xfrm>
            <a:off x="265500" y="3077825"/>
            <a:ext cx="4045200" cy="14610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1800"/>
              <a:buNone/>
            </a:pPr>
            <a:r>
              <a:rPr b="1" lang="en" sz="1900">
                <a:solidFill>
                  <a:srgbClr val="3D3D3D"/>
                </a:solidFill>
                <a:latin typeface="Times New Roman"/>
                <a:ea typeface="Times New Roman"/>
                <a:cs typeface="Times New Roman"/>
                <a:sym typeface="Times New Roman"/>
              </a:rPr>
              <a:t>Our group has four members.</a:t>
            </a:r>
            <a:endParaRPr b="1" sz="1900">
              <a:solidFill>
                <a:srgbClr val="3D3D3D"/>
              </a:solidFill>
              <a:latin typeface="Times New Roman"/>
              <a:ea typeface="Times New Roman"/>
              <a:cs typeface="Times New Roman"/>
              <a:sym typeface="Times New Roman"/>
            </a:endParaRPr>
          </a:p>
        </p:txBody>
      </p:sp>
      <p:sp>
        <p:nvSpPr>
          <p:cNvPr id="155" name="Google Shape;155;p4"/>
          <p:cNvSpPr/>
          <p:nvPr/>
        </p:nvSpPr>
        <p:spPr>
          <a:xfrm>
            <a:off x="4266625" y="4910675"/>
            <a:ext cx="375000" cy="342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D0D0D"/>
                </a:solidFill>
                <a:latin typeface="Source Code Pro"/>
                <a:ea typeface="Source Code Pro"/>
                <a:cs typeface="Source Code Pro"/>
                <a:sym typeface="Source Code Pro"/>
              </a:rPr>
              <a:t>4</a:t>
            </a:r>
            <a:r>
              <a:rPr lang="en">
                <a:solidFill>
                  <a:srgbClr val="0D0D0D"/>
                </a:solidFill>
                <a:latin typeface="Source Code Pro"/>
                <a:ea typeface="Source Code Pro"/>
                <a:cs typeface="Source Code Pro"/>
                <a:sym typeface="Source Code Pro"/>
              </a:rPr>
              <a:t> </a:t>
            </a:r>
            <a:endParaRPr>
              <a:solidFill>
                <a:srgbClr val="0D0D0D"/>
              </a:solidFill>
              <a:latin typeface="Source Code Pro"/>
              <a:ea typeface="Source Code Pro"/>
              <a:cs typeface="Source Code Pro"/>
              <a:sym typeface="Source Code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sp>
        <p:nvSpPr>
          <p:cNvPr id="160" name="Google Shape;160;p5"/>
          <p:cNvSpPr txBox="1"/>
          <p:nvPr>
            <p:ph type="ctrTitle"/>
          </p:nvPr>
        </p:nvSpPr>
        <p:spPr>
          <a:xfrm>
            <a:off x="414575" y="1108400"/>
            <a:ext cx="8520600" cy="967800"/>
          </a:xfrm>
          <a:prstGeom prst="rect">
            <a:avLst/>
          </a:prstGeom>
          <a:noFill/>
          <a:ln>
            <a:noFill/>
          </a:ln>
        </p:spPr>
        <p:txBody>
          <a:bodyPr anchorCtr="0" anchor="ctr" bIns="91425" lIns="91425" spcFirstLastPara="1" rIns="91425" wrap="square" tIns="91425">
            <a:noAutofit/>
          </a:bodyPr>
          <a:lstStyle/>
          <a:p>
            <a:pPr indent="0" lvl="0" marL="0" rtl="0" algn="ctr">
              <a:lnSpc>
                <a:spcPct val="140000"/>
              </a:lnSpc>
              <a:spcBef>
                <a:spcPts val="1200"/>
              </a:spcBef>
              <a:spcAft>
                <a:spcPts val="1200"/>
              </a:spcAft>
              <a:buClr>
                <a:srgbClr val="000000"/>
              </a:buClr>
              <a:buSzPts val="935"/>
              <a:buFont typeface="Arial"/>
              <a:buNone/>
            </a:pPr>
            <a:r>
              <a:rPr b="0" lang="en" sz="3100">
                <a:solidFill>
                  <a:srgbClr val="000000"/>
                </a:solidFill>
                <a:latin typeface="Barlow Semi Condensed ExtraBold"/>
                <a:ea typeface="Barlow Semi Condensed ExtraBold"/>
                <a:cs typeface="Barlow Semi Condensed ExtraBold"/>
                <a:sym typeface="Barlow Semi Condensed ExtraBold"/>
              </a:rPr>
              <a:t>Our First Project</a:t>
            </a:r>
            <a:endParaRPr b="0" sz="2500">
              <a:solidFill>
                <a:srgbClr val="000000"/>
              </a:solidFill>
              <a:latin typeface="Source Code Pro ExtraBold"/>
              <a:ea typeface="Source Code Pro ExtraBold"/>
              <a:cs typeface="Source Code Pro ExtraBold"/>
              <a:sym typeface="Source Code Pro ExtraBold"/>
            </a:endParaRPr>
          </a:p>
        </p:txBody>
      </p:sp>
      <p:sp>
        <p:nvSpPr>
          <p:cNvPr id="161" name="Google Shape;161;p5"/>
          <p:cNvSpPr txBox="1"/>
          <p:nvPr/>
        </p:nvSpPr>
        <p:spPr>
          <a:xfrm>
            <a:off x="1120650" y="1881106"/>
            <a:ext cx="6902700" cy="2129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0" lang="en" sz="5300" cap="none" strike="noStrike">
                <a:solidFill>
                  <a:schemeClr val="accent1"/>
                </a:solidFill>
                <a:highlight>
                  <a:schemeClr val="lt1"/>
                </a:highlight>
                <a:latin typeface="Times New Roman"/>
                <a:ea typeface="Times New Roman"/>
                <a:cs typeface="Times New Roman"/>
                <a:sym typeface="Times New Roman"/>
              </a:rPr>
              <a:t>MotionMaster</a:t>
            </a:r>
            <a:endParaRPr b="0" i="0" sz="5300" cap="none" strike="noStrike">
              <a:solidFill>
                <a:schemeClr val="accent1"/>
              </a:solidFill>
              <a:highlight>
                <a:schemeClr val="lt1"/>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500"/>
              <a:buFont typeface="Arial"/>
              <a:buNone/>
            </a:pPr>
            <a:r>
              <a:t/>
            </a:r>
            <a:endParaRPr b="0" i="0" sz="3300" u="none" cap="none" strike="noStrike">
              <a:solidFill>
                <a:schemeClr val="accent1"/>
              </a:solidFill>
              <a:highlight>
                <a:schemeClr val="dk1"/>
              </a:highlight>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500"/>
              <a:buFont typeface="Arial"/>
              <a:buNone/>
            </a:pPr>
            <a:r>
              <a:rPr lang="en" sz="3300">
                <a:solidFill>
                  <a:schemeClr val="accent1"/>
                </a:solidFill>
                <a:highlight>
                  <a:srgbClr val="FFFFFF"/>
                </a:highlight>
                <a:latin typeface="Times New Roman"/>
                <a:ea typeface="Times New Roman"/>
                <a:cs typeface="Times New Roman"/>
                <a:sym typeface="Times New Roman"/>
              </a:rPr>
              <a:t> </a:t>
            </a:r>
            <a:r>
              <a:rPr b="0" i="0" lang="en" sz="3300" u="none" cap="none" strike="noStrike">
                <a:solidFill>
                  <a:schemeClr val="accent1"/>
                </a:solidFill>
                <a:highlight>
                  <a:srgbClr val="FFFFFF"/>
                </a:highlight>
                <a:latin typeface="Times New Roman"/>
                <a:ea typeface="Times New Roman"/>
                <a:cs typeface="Times New Roman"/>
                <a:sym typeface="Times New Roman"/>
              </a:rPr>
              <a:t>(The Hand-Guided Robotic Arm)</a:t>
            </a:r>
            <a:endParaRPr b="0" i="0" sz="3300" u="none" cap="none" strike="noStrike">
              <a:solidFill>
                <a:schemeClr val="accent1"/>
              </a:solidFill>
              <a:highlight>
                <a:srgbClr val="FFFFFF"/>
              </a:highlight>
              <a:latin typeface="Times New Roman"/>
              <a:ea typeface="Times New Roman"/>
              <a:cs typeface="Times New Roman"/>
              <a:sym typeface="Times New Roman"/>
            </a:endParaRPr>
          </a:p>
          <a:p>
            <a:pPr indent="0" lvl="0" marL="0" marR="0" rtl="0" algn="ctr">
              <a:lnSpc>
                <a:spcPct val="140000"/>
              </a:lnSpc>
              <a:spcBef>
                <a:spcPts val="1200"/>
              </a:spcBef>
              <a:spcAft>
                <a:spcPts val="1200"/>
              </a:spcAft>
              <a:buClr>
                <a:srgbClr val="000000"/>
              </a:buClr>
              <a:buSzPts val="3000"/>
              <a:buFont typeface="Arial"/>
              <a:buNone/>
            </a:pPr>
            <a:r>
              <a:t/>
            </a:r>
            <a:endParaRPr b="0" i="0" sz="3800" u="none" cap="none" strike="noStrike">
              <a:solidFill>
                <a:srgbClr val="000000"/>
              </a:solidFill>
              <a:highlight>
                <a:schemeClr val="dk1"/>
              </a:highlight>
              <a:latin typeface="Times New Roman"/>
              <a:ea typeface="Times New Roman"/>
              <a:cs typeface="Times New Roman"/>
              <a:sym typeface="Times New Roman"/>
            </a:endParaRPr>
          </a:p>
        </p:txBody>
      </p:sp>
      <p:grpSp>
        <p:nvGrpSpPr>
          <p:cNvPr id="162" name="Google Shape;162;p5"/>
          <p:cNvGrpSpPr/>
          <p:nvPr/>
        </p:nvGrpSpPr>
        <p:grpSpPr>
          <a:xfrm>
            <a:off x="0" y="3478488"/>
            <a:ext cx="1715775" cy="2129350"/>
            <a:chOff x="0" y="3478488"/>
            <a:chExt cx="1715775" cy="2129350"/>
          </a:xfrm>
        </p:grpSpPr>
        <p:pic>
          <p:nvPicPr>
            <p:cNvPr id="163" name="Google Shape;163;p5"/>
            <p:cNvPicPr preferRelativeResize="0"/>
            <p:nvPr/>
          </p:nvPicPr>
          <p:blipFill rotWithShape="1">
            <a:blip r:embed="rId3">
              <a:alphaModFix/>
            </a:blip>
            <a:srcRect b="0" l="0" r="0" t="0"/>
            <a:stretch/>
          </p:blipFill>
          <p:spPr>
            <a:xfrm>
              <a:off x="0" y="3892063"/>
              <a:ext cx="1715775" cy="1715775"/>
            </a:xfrm>
            <a:prstGeom prst="rect">
              <a:avLst/>
            </a:prstGeom>
            <a:noFill/>
            <a:ln>
              <a:noFill/>
            </a:ln>
            <a:effectLst>
              <a:reflection blurRad="0" dir="5400000" dist="38100" endA="0" endPos="30000" fadeDir="5400012" kx="0" rotWithShape="0" algn="bl" stPos="0" sy="-100000" ky="0"/>
            </a:effectLst>
          </p:spPr>
        </p:pic>
        <p:pic>
          <p:nvPicPr>
            <p:cNvPr id="164" name="Google Shape;164;p5"/>
            <p:cNvPicPr preferRelativeResize="0"/>
            <p:nvPr/>
          </p:nvPicPr>
          <p:blipFill rotWithShape="1">
            <a:blip r:embed="rId3">
              <a:alphaModFix/>
            </a:blip>
            <a:srcRect b="0" l="0" r="0" t="0"/>
            <a:stretch/>
          </p:blipFill>
          <p:spPr>
            <a:xfrm>
              <a:off x="0" y="3478488"/>
              <a:ext cx="1715775" cy="1715775"/>
            </a:xfrm>
            <a:prstGeom prst="rect">
              <a:avLst/>
            </a:prstGeom>
            <a:noFill/>
            <a:ln>
              <a:noFill/>
            </a:ln>
            <a:effectLst>
              <a:reflection blurRad="0" dir="5400000" dist="38100" endA="0" endPos="30000" fadeDir="5400012" kx="0" rotWithShape="0" algn="bl" stPos="0" sy="-100000" ky="0"/>
            </a:effectLst>
          </p:spPr>
        </p:pic>
      </p:grpSp>
      <p:grpSp>
        <p:nvGrpSpPr>
          <p:cNvPr id="165" name="Google Shape;165;p5"/>
          <p:cNvGrpSpPr/>
          <p:nvPr/>
        </p:nvGrpSpPr>
        <p:grpSpPr>
          <a:xfrm>
            <a:off x="7428225" y="-12"/>
            <a:ext cx="1715775" cy="2129350"/>
            <a:chOff x="0" y="3478488"/>
            <a:chExt cx="1715775" cy="2129350"/>
          </a:xfrm>
        </p:grpSpPr>
        <p:pic>
          <p:nvPicPr>
            <p:cNvPr id="166" name="Google Shape;166;p5"/>
            <p:cNvPicPr preferRelativeResize="0"/>
            <p:nvPr/>
          </p:nvPicPr>
          <p:blipFill rotWithShape="1">
            <a:blip r:embed="rId3">
              <a:alphaModFix/>
            </a:blip>
            <a:srcRect b="0" l="0" r="0" t="0"/>
            <a:stretch/>
          </p:blipFill>
          <p:spPr>
            <a:xfrm>
              <a:off x="0" y="3892063"/>
              <a:ext cx="1715775" cy="1715775"/>
            </a:xfrm>
            <a:prstGeom prst="rect">
              <a:avLst/>
            </a:prstGeom>
            <a:noFill/>
            <a:ln>
              <a:noFill/>
            </a:ln>
            <a:effectLst>
              <a:reflection blurRad="0" dir="5400000" dist="38100" endA="0" endPos="30000" fadeDir="5400012" kx="0" rotWithShape="0" algn="bl" stPos="0" sy="-100000" ky="0"/>
            </a:effectLst>
          </p:spPr>
        </p:pic>
        <p:pic>
          <p:nvPicPr>
            <p:cNvPr id="167" name="Google Shape;167;p5"/>
            <p:cNvPicPr preferRelativeResize="0"/>
            <p:nvPr/>
          </p:nvPicPr>
          <p:blipFill rotWithShape="1">
            <a:blip r:embed="rId3">
              <a:alphaModFix/>
            </a:blip>
            <a:srcRect b="0" l="0" r="0" t="0"/>
            <a:stretch/>
          </p:blipFill>
          <p:spPr>
            <a:xfrm>
              <a:off x="0" y="3478488"/>
              <a:ext cx="1715775" cy="1715775"/>
            </a:xfrm>
            <a:prstGeom prst="rect">
              <a:avLst/>
            </a:prstGeom>
            <a:noFill/>
            <a:ln>
              <a:noFill/>
            </a:ln>
            <a:effectLst>
              <a:reflection blurRad="0" dir="5400000" dist="38100" endA="0" endPos="30000" fadeDir="5400012" kx="0" rotWithShape="0" algn="bl" stPos="0" sy="-100000" ky="0"/>
            </a:effectLst>
          </p:spPr>
        </p:pic>
      </p:grpSp>
      <p:pic>
        <p:nvPicPr>
          <p:cNvPr id="168" name="Google Shape;168;p5"/>
          <p:cNvPicPr preferRelativeResize="0"/>
          <p:nvPr/>
        </p:nvPicPr>
        <p:blipFill rotWithShape="1">
          <a:blip r:embed="rId4">
            <a:alphaModFix/>
          </a:blip>
          <a:srcRect b="8473" l="0" r="0" t="0"/>
          <a:stretch/>
        </p:blipFill>
        <p:spPr>
          <a:xfrm>
            <a:off x="0" y="-1"/>
            <a:ext cx="1903100" cy="1881101"/>
          </a:xfrm>
          <a:prstGeom prst="rect">
            <a:avLst/>
          </a:prstGeom>
          <a:noFill/>
          <a:ln>
            <a:noFill/>
          </a:ln>
        </p:spPr>
      </p:pic>
      <p:pic>
        <p:nvPicPr>
          <p:cNvPr id="169" name="Google Shape;169;p5"/>
          <p:cNvPicPr preferRelativeResize="0"/>
          <p:nvPr/>
        </p:nvPicPr>
        <p:blipFill rotWithShape="1">
          <a:blip r:embed="rId5">
            <a:alphaModFix/>
          </a:blip>
          <a:srcRect b="0" l="0" r="0" t="0"/>
          <a:stretch/>
        </p:blipFill>
        <p:spPr>
          <a:xfrm>
            <a:off x="7765099" y="3815725"/>
            <a:ext cx="1379276" cy="1379276"/>
          </a:xfrm>
          <a:prstGeom prst="rect">
            <a:avLst/>
          </a:prstGeom>
          <a:noFill/>
          <a:ln>
            <a:noFill/>
          </a:ln>
          <a:effectLst>
            <a:outerShdw blurRad="57150" rotWithShape="0" algn="bl" dir="5400000" dist="19050">
              <a:srgbClr val="000000">
                <a:alpha val="49803"/>
              </a:srgbClr>
            </a:outerShdw>
            <a:reflection blurRad="0" dir="5400000" dist="38100" endA="0" endPos="30000" fadeDir="5400012" kx="0" rotWithShape="0" algn="bl" stPos="0" sy="-100000" ky="0"/>
          </a:effectLst>
        </p:spPr>
      </p:pic>
      <p:sp>
        <p:nvSpPr>
          <p:cNvPr id="170" name="Google Shape;170;p5"/>
          <p:cNvSpPr/>
          <p:nvPr/>
        </p:nvSpPr>
        <p:spPr>
          <a:xfrm>
            <a:off x="4288375" y="4852100"/>
            <a:ext cx="375000" cy="342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D0D0D"/>
                </a:solidFill>
                <a:latin typeface="Source Code Pro"/>
                <a:ea typeface="Source Code Pro"/>
                <a:cs typeface="Source Code Pro"/>
                <a:sym typeface="Source Code Pro"/>
              </a:rPr>
              <a:t>5</a:t>
            </a:r>
            <a:r>
              <a:rPr lang="en">
                <a:solidFill>
                  <a:srgbClr val="0D0D0D"/>
                </a:solidFill>
                <a:latin typeface="Source Code Pro"/>
                <a:ea typeface="Source Code Pro"/>
                <a:cs typeface="Source Code Pro"/>
                <a:sym typeface="Source Code Pro"/>
              </a:rPr>
              <a:t> </a:t>
            </a:r>
            <a:endParaRPr>
              <a:solidFill>
                <a:srgbClr val="0D0D0D"/>
              </a:solidFill>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6"/>
          <p:cNvSpPr txBox="1"/>
          <p:nvPr>
            <p:ph type="title"/>
          </p:nvPr>
        </p:nvSpPr>
        <p:spPr>
          <a:xfrm>
            <a:off x="265500" y="394925"/>
            <a:ext cx="4045200" cy="1224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n" sz="3700">
                <a:highlight>
                  <a:srgbClr val="FFFFFF"/>
                </a:highlight>
                <a:latin typeface="Times New Roman"/>
                <a:ea typeface="Times New Roman"/>
                <a:cs typeface="Times New Roman"/>
                <a:sym typeface="Times New Roman"/>
              </a:rPr>
              <a:t>MotionMaster</a:t>
            </a:r>
            <a:endParaRPr sz="3700">
              <a:highlight>
                <a:srgbClr val="FFFFFF"/>
              </a:highlight>
              <a:latin typeface="Times New Roman"/>
              <a:ea typeface="Times New Roman"/>
              <a:cs typeface="Times New Roman"/>
              <a:sym typeface="Times New Roman"/>
            </a:endParaRPr>
          </a:p>
          <a:p>
            <a:pPr indent="0" lvl="0" marL="0" rtl="0" algn="ctr">
              <a:lnSpc>
                <a:spcPct val="100000"/>
              </a:lnSpc>
              <a:spcBef>
                <a:spcPts val="0"/>
              </a:spcBef>
              <a:spcAft>
                <a:spcPts val="0"/>
              </a:spcAft>
              <a:buSzPts val="5400"/>
              <a:buNone/>
            </a:pPr>
            <a:r>
              <a:rPr b="0" lang="en" sz="2200">
                <a:highlight>
                  <a:srgbClr val="FFFFFF"/>
                </a:highlight>
                <a:latin typeface="Times New Roman"/>
                <a:ea typeface="Times New Roman"/>
                <a:cs typeface="Times New Roman"/>
                <a:sym typeface="Times New Roman"/>
              </a:rPr>
              <a:t>(The Hand-Guided Robotic Arm)</a:t>
            </a:r>
            <a:endParaRPr b="0" sz="2200">
              <a:highlight>
                <a:srgbClr val="FFFFFF"/>
              </a:highlight>
              <a:latin typeface="Times New Roman"/>
              <a:ea typeface="Times New Roman"/>
              <a:cs typeface="Times New Roman"/>
              <a:sym typeface="Times New Roman"/>
            </a:endParaRPr>
          </a:p>
        </p:txBody>
      </p:sp>
      <p:sp>
        <p:nvSpPr>
          <p:cNvPr id="176" name="Google Shape;176;p6"/>
          <p:cNvSpPr txBox="1"/>
          <p:nvPr>
            <p:ph idx="1" type="subTitle"/>
          </p:nvPr>
        </p:nvSpPr>
        <p:spPr>
          <a:xfrm>
            <a:off x="265500" y="2003851"/>
            <a:ext cx="4045200" cy="1784700"/>
          </a:xfrm>
          <a:prstGeom prst="rect">
            <a:avLst/>
          </a:prstGeom>
          <a:noFill/>
          <a:ln>
            <a:noFill/>
          </a:ln>
        </p:spPr>
        <p:txBody>
          <a:bodyPr anchorCtr="0" anchor="t" bIns="91425" lIns="91425" spcFirstLastPara="1" rIns="91425" wrap="square" tIns="91425">
            <a:noAutofit/>
          </a:bodyPr>
          <a:lstStyle/>
          <a:p>
            <a:pPr indent="0" lvl="0" marL="0" rtl="0" algn="just">
              <a:lnSpc>
                <a:spcPct val="130000"/>
              </a:lnSpc>
              <a:spcBef>
                <a:spcPts val="1200"/>
              </a:spcBef>
              <a:spcAft>
                <a:spcPts val="1200"/>
              </a:spcAft>
              <a:buClr>
                <a:srgbClr val="000000"/>
              </a:buClr>
              <a:buSzPts val="935"/>
              <a:buFont typeface="Arial"/>
              <a:buNone/>
            </a:pPr>
            <a:r>
              <a:rPr lang="en" sz="1500">
                <a:solidFill>
                  <a:srgbClr val="000000"/>
                </a:solidFill>
                <a:latin typeface="Times New Roman"/>
                <a:ea typeface="Times New Roman"/>
                <a:cs typeface="Times New Roman"/>
                <a:sym typeface="Times New Roman"/>
              </a:rPr>
              <a:t>This project introduces a gesture-controlled six-axis robotic arm utilizing a wearable robotic glove interface by mimicking natural human gestures such as pinching or wrist rotations, users can intuitively manipulate the robotic arm movements in real-time. </a:t>
            </a:r>
            <a:endParaRPr sz="1500">
              <a:solidFill>
                <a:srgbClr val="000000"/>
              </a:solidFill>
              <a:latin typeface="Times New Roman"/>
              <a:ea typeface="Times New Roman"/>
              <a:cs typeface="Times New Roman"/>
              <a:sym typeface="Times New Roman"/>
            </a:endParaRPr>
          </a:p>
        </p:txBody>
      </p:sp>
      <p:sp>
        <p:nvSpPr>
          <p:cNvPr id="177" name="Google Shape;177;p6"/>
          <p:cNvSpPr txBox="1"/>
          <p:nvPr>
            <p:ph idx="2" type="body"/>
          </p:nvPr>
        </p:nvSpPr>
        <p:spPr>
          <a:xfrm>
            <a:off x="4720225" y="394925"/>
            <a:ext cx="3817200" cy="3952500"/>
          </a:xfrm>
          <a:prstGeom prst="rect">
            <a:avLst/>
          </a:prstGeom>
          <a:noFill/>
          <a:ln>
            <a:noFill/>
          </a:ln>
        </p:spPr>
        <p:txBody>
          <a:bodyPr anchorCtr="0" anchor="ctr" bIns="91425" lIns="91425" spcFirstLastPara="1" rIns="91425" wrap="square" tIns="91425">
            <a:noAutofit/>
          </a:bodyPr>
          <a:lstStyle/>
          <a:p>
            <a:pPr indent="0" lvl="0" marL="0" rtl="0" algn="just">
              <a:lnSpc>
                <a:spcPct val="140000"/>
              </a:lnSpc>
              <a:spcBef>
                <a:spcPts val="1200"/>
              </a:spcBef>
              <a:spcAft>
                <a:spcPts val="0"/>
              </a:spcAft>
              <a:buSzPts val="935"/>
              <a:buNone/>
            </a:pPr>
            <a:r>
              <a:rPr lang="en" sz="1500">
                <a:solidFill>
                  <a:srgbClr val="000000"/>
                </a:solidFill>
                <a:highlight>
                  <a:schemeClr val="dk1"/>
                </a:highlight>
                <a:latin typeface="Times New Roman"/>
                <a:ea typeface="Times New Roman"/>
                <a:cs typeface="Times New Roman"/>
                <a:sym typeface="Times New Roman"/>
              </a:rPr>
              <a:t>The system, featuring portability and wireless control, incorporates servo motors, Arduino microcontrollers, flex sensors, and accelerometers for precise gesture recognition. </a:t>
            </a:r>
            <a:endParaRPr sz="1500">
              <a:solidFill>
                <a:srgbClr val="000000"/>
              </a:solidFill>
              <a:highlight>
                <a:schemeClr val="dk1"/>
              </a:highlight>
              <a:latin typeface="Times New Roman"/>
              <a:ea typeface="Times New Roman"/>
              <a:cs typeface="Times New Roman"/>
              <a:sym typeface="Times New Roman"/>
            </a:endParaRPr>
          </a:p>
          <a:p>
            <a:pPr indent="0" lvl="0" marL="0" rtl="0" algn="just">
              <a:lnSpc>
                <a:spcPct val="140000"/>
              </a:lnSpc>
              <a:spcBef>
                <a:spcPts val="1200"/>
              </a:spcBef>
              <a:spcAft>
                <a:spcPts val="0"/>
              </a:spcAft>
              <a:buSzPts val="935"/>
              <a:buNone/>
            </a:pPr>
            <a:r>
              <a:t/>
            </a:r>
            <a:endParaRPr sz="1500">
              <a:solidFill>
                <a:srgbClr val="000000"/>
              </a:solidFill>
              <a:highlight>
                <a:schemeClr val="dk1"/>
              </a:highlight>
              <a:latin typeface="Times New Roman"/>
              <a:ea typeface="Times New Roman"/>
              <a:cs typeface="Times New Roman"/>
              <a:sym typeface="Times New Roman"/>
            </a:endParaRPr>
          </a:p>
          <a:p>
            <a:pPr indent="0" lvl="0" marL="0" rtl="0" algn="just">
              <a:lnSpc>
                <a:spcPct val="140000"/>
              </a:lnSpc>
              <a:spcBef>
                <a:spcPts val="1200"/>
              </a:spcBef>
              <a:spcAft>
                <a:spcPts val="1200"/>
              </a:spcAft>
              <a:buSzPts val="935"/>
              <a:buNone/>
            </a:pPr>
            <a:r>
              <a:rPr lang="en" sz="1500">
                <a:solidFill>
                  <a:srgbClr val="000000"/>
                </a:solidFill>
                <a:highlight>
                  <a:schemeClr val="dk1"/>
                </a:highlight>
                <a:latin typeface="Times New Roman"/>
                <a:ea typeface="Times New Roman"/>
                <a:cs typeface="Times New Roman"/>
                <a:sym typeface="Times New Roman"/>
              </a:rPr>
              <a:t>With a maximum load capacity of 1kg, the system demonstrates practical utility for various manipulation tasks. This project showcases the potential of gesture-controlled robotics for applications in industry, education, and research.</a:t>
            </a:r>
            <a:endParaRPr sz="1500">
              <a:solidFill>
                <a:srgbClr val="000000"/>
              </a:solidFill>
              <a:highlight>
                <a:schemeClr val="dk1"/>
              </a:highlight>
              <a:latin typeface="Times New Roman"/>
              <a:ea typeface="Times New Roman"/>
              <a:cs typeface="Times New Roman"/>
              <a:sym typeface="Times New Roman"/>
            </a:endParaRPr>
          </a:p>
        </p:txBody>
      </p:sp>
      <p:pic>
        <p:nvPicPr>
          <p:cNvPr id="178" name="Google Shape;178;p6"/>
          <p:cNvPicPr preferRelativeResize="0"/>
          <p:nvPr/>
        </p:nvPicPr>
        <p:blipFill rotWithShape="1">
          <a:blip r:embed="rId3">
            <a:alphaModFix/>
          </a:blip>
          <a:srcRect b="0" l="0" r="0" t="0"/>
          <a:stretch/>
        </p:blipFill>
        <p:spPr>
          <a:xfrm>
            <a:off x="3140161" y="3711706"/>
            <a:ext cx="1431850" cy="1431800"/>
          </a:xfrm>
          <a:prstGeom prst="rect">
            <a:avLst/>
          </a:prstGeom>
          <a:noFill/>
          <a:ln>
            <a:noFill/>
          </a:ln>
        </p:spPr>
      </p:pic>
      <p:pic>
        <p:nvPicPr>
          <p:cNvPr id="179" name="Google Shape;179;p6"/>
          <p:cNvPicPr preferRelativeResize="0"/>
          <p:nvPr/>
        </p:nvPicPr>
        <p:blipFill rotWithShape="1">
          <a:blip r:embed="rId4">
            <a:alphaModFix/>
          </a:blip>
          <a:srcRect b="0" l="0" r="0" t="0"/>
          <a:stretch/>
        </p:blipFill>
        <p:spPr>
          <a:xfrm>
            <a:off x="7898773" y="3915016"/>
            <a:ext cx="1187206" cy="1345500"/>
          </a:xfrm>
          <a:prstGeom prst="rect">
            <a:avLst/>
          </a:prstGeom>
          <a:noFill/>
          <a:ln>
            <a:noFill/>
          </a:ln>
          <a:effectLst>
            <a:outerShdw blurRad="57150" rotWithShape="0" algn="bl" dir="5400000" dist="19050">
              <a:srgbClr val="000000">
                <a:alpha val="49411"/>
              </a:srgbClr>
            </a:outerShdw>
            <a:reflection blurRad="0" dir="5400000" dist="38100" endA="0" endPos="30000" fadeDir="5400012" kx="0" rotWithShape="0" algn="bl" stPos="0" sy="-100000" ky="0"/>
          </a:effectLst>
        </p:spPr>
      </p:pic>
      <p:sp>
        <p:nvSpPr>
          <p:cNvPr id="180" name="Google Shape;180;p6"/>
          <p:cNvSpPr/>
          <p:nvPr/>
        </p:nvSpPr>
        <p:spPr>
          <a:xfrm>
            <a:off x="4310700" y="4747025"/>
            <a:ext cx="375000" cy="342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D0D0D"/>
                </a:solidFill>
                <a:latin typeface="Source Code Pro"/>
                <a:ea typeface="Source Code Pro"/>
                <a:cs typeface="Source Code Pro"/>
                <a:sym typeface="Source Code Pro"/>
              </a:rPr>
              <a:t>6</a:t>
            </a:r>
            <a:r>
              <a:rPr lang="en">
                <a:solidFill>
                  <a:srgbClr val="0D0D0D"/>
                </a:solidFill>
                <a:latin typeface="Source Code Pro"/>
                <a:ea typeface="Source Code Pro"/>
                <a:cs typeface="Source Code Pro"/>
                <a:sym typeface="Source Code Pro"/>
              </a:rPr>
              <a:t> </a:t>
            </a:r>
            <a:endParaRPr>
              <a:solidFill>
                <a:srgbClr val="0D0D0D"/>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78"/>
                                        </p:tgtEl>
                                        <p:attrNameLst>
                                          <p:attrName>style.visibility</p:attrName>
                                        </p:attrNameLst>
                                      </p:cBhvr>
                                      <p:to>
                                        <p:strVal val="visible"/>
                                      </p:to>
                                    </p:set>
                                    <p:anim calcmode="lin" valueType="num">
                                      <p:cBhvr additive="base">
                                        <p:cTn dur="1000"/>
                                        <p:tgtEl>
                                          <p:spTgt spid="178"/>
                                        </p:tgtEl>
                                        <p:attrNameLst>
                                          <p:attrName>ppt_w</p:attrName>
                                        </p:attrNameLst>
                                      </p:cBhvr>
                                      <p:tavLst>
                                        <p:tav fmla="" tm="0">
                                          <p:val>
                                            <p:strVal val="0"/>
                                          </p:val>
                                        </p:tav>
                                        <p:tav fmla="" tm="100000">
                                          <p:val>
                                            <p:strVal val="#ppt_w"/>
                                          </p:val>
                                        </p:tav>
                                      </p:tavLst>
                                    </p:anim>
                                    <p:anim calcmode="lin" valueType="num">
                                      <p:cBhvr additive="base">
                                        <p:cTn dur="1000"/>
                                        <p:tgtEl>
                                          <p:spTgt spid="178"/>
                                        </p:tgtEl>
                                        <p:attrNameLst>
                                          <p:attrName>ppt_h</p:attrName>
                                        </p:attrNameLst>
                                      </p:cBhvr>
                                      <p:tavLst>
                                        <p:tav fmla="" tm="0">
                                          <p:val>
                                            <p:strVal val="0"/>
                                          </p:val>
                                        </p:tav>
                                        <p:tav fmla="" tm="100000">
                                          <p:val>
                                            <p:strVal val="#ppt_h"/>
                                          </p:val>
                                        </p:tav>
                                      </p:tavLst>
                                    </p:anim>
                                  </p:childTnLst>
                                </p:cTn>
                              </p:par>
                              <p:par>
                                <p:cTn fill="hold" nodeType="withEffect" presetClass="entr" presetID="2" presetSubtype="4">
                                  <p:stCondLst>
                                    <p:cond delay="0"/>
                                  </p:stCondLst>
                                  <p:childTnLst>
                                    <p:set>
                                      <p:cBhvr>
                                        <p:cTn dur="1" fill="hold">
                                          <p:stCondLst>
                                            <p:cond delay="0"/>
                                          </p:stCondLst>
                                        </p:cTn>
                                        <p:tgtEl>
                                          <p:spTgt spid="179"/>
                                        </p:tgtEl>
                                        <p:attrNameLst>
                                          <p:attrName>style.visibility</p:attrName>
                                        </p:attrNameLst>
                                      </p:cBhvr>
                                      <p:to>
                                        <p:strVal val="visible"/>
                                      </p:to>
                                    </p:set>
                                    <p:anim calcmode="lin" valueType="num">
                                      <p:cBhvr additive="base">
                                        <p:cTn dur="1000"/>
                                        <p:tgtEl>
                                          <p:spTgt spid="17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7"/>
          <p:cNvSpPr txBox="1"/>
          <p:nvPr>
            <p:ph idx="4294967295" type="title"/>
          </p:nvPr>
        </p:nvSpPr>
        <p:spPr>
          <a:xfrm>
            <a:off x="1421550" y="140150"/>
            <a:ext cx="6300900" cy="1311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200"/>
              <a:buNone/>
            </a:pPr>
            <a:r>
              <a:rPr b="0" lang="en" sz="3400">
                <a:highlight>
                  <a:srgbClr val="FFFFFF"/>
                </a:highlight>
                <a:latin typeface="Times New Roman"/>
                <a:ea typeface="Times New Roman"/>
                <a:cs typeface="Times New Roman"/>
                <a:sym typeface="Times New Roman"/>
              </a:rPr>
              <a:t>Purpose of The Hand-Guided Robotic Arm</a:t>
            </a:r>
            <a:endParaRPr b="0" sz="3400">
              <a:highlight>
                <a:srgbClr val="FFFFFF"/>
              </a:highlight>
              <a:latin typeface="Times New Roman"/>
              <a:ea typeface="Times New Roman"/>
              <a:cs typeface="Times New Roman"/>
              <a:sym typeface="Times New Roman"/>
            </a:endParaRPr>
          </a:p>
        </p:txBody>
      </p:sp>
      <p:pic>
        <p:nvPicPr>
          <p:cNvPr id="186" name="Google Shape;186;p7"/>
          <p:cNvPicPr preferRelativeResize="0"/>
          <p:nvPr/>
        </p:nvPicPr>
        <p:blipFill rotWithShape="1">
          <a:blip r:embed="rId3">
            <a:alphaModFix/>
          </a:blip>
          <a:srcRect b="0" l="0" r="0" t="0"/>
          <a:stretch/>
        </p:blipFill>
        <p:spPr>
          <a:xfrm flipH="1">
            <a:off x="7085150" y="236575"/>
            <a:ext cx="1543300" cy="1004050"/>
          </a:xfrm>
          <a:prstGeom prst="rect">
            <a:avLst/>
          </a:prstGeom>
          <a:noFill/>
          <a:ln>
            <a:noFill/>
          </a:ln>
        </p:spPr>
      </p:pic>
      <p:sp>
        <p:nvSpPr>
          <p:cNvPr id="187" name="Google Shape;187;p7"/>
          <p:cNvSpPr txBox="1"/>
          <p:nvPr/>
        </p:nvSpPr>
        <p:spPr>
          <a:xfrm>
            <a:off x="580800" y="1395775"/>
            <a:ext cx="4082700" cy="1497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50"/>
              <a:buFont typeface="Arial"/>
              <a:buNone/>
            </a:pPr>
            <a:r>
              <a:rPr b="0" i="0" lang="en" sz="1500" u="none" cap="none" strike="noStrike">
                <a:solidFill>
                  <a:srgbClr val="000000"/>
                </a:solidFill>
                <a:latin typeface="Times New Roman"/>
                <a:ea typeface="Times New Roman"/>
                <a:cs typeface="Times New Roman"/>
                <a:sym typeface="Times New Roman"/>
              </a:rPr>
              <a:t>The purpose of this robotic system extends beyond conventional applications, aiming to</a:t>
            </a:r>
            <a:r>
              <a:rPr lang="en" sz="1500">
                <a:latin typeface="Times New Roman"/>
                <a:ea typeface="Times New Roman"/>
                <a:cs typeface="Times New Roman"/>
                <a:sym typeface="Times New Roman"/>
              </a:rPr>
              <a:t> </a:t>
            </a:r>
            <a:r>
              <a:rPr b="0" i="0" lang="en" sz="1500" u="none" cap="none" strike="noStrike">
                <a:solidFill>
                  <a:srgbClr val="000000"/>
                </a:solidFill>
                <a:latin typeface="Times New Roman"/>
                <a:ea typeface="Times New Roman"/>
                <a:cs typeface="Times New Roman"/>
                <a:sym typeface="Times New Roman"/>
              </a:rPr>
              <a:t>in hazardous environments such as bomb disposal, space exploration, and underwater operations. </a:t>
            </a:r>
            <a:endParaRPr b="0" i="0" sz="15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50"/>
              <a:buFont typeface="Arial"/>
              <a:buNone/>
            </a:pPr>
            <a:r>
              <a:t/>
            </a:r>
            <a:endParaRPr b="0" i="0" sz="15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50"/>
              <a:buFont typeface="Arial"/>
              <a:buNone/>
            </a:pPr>
            <a:r>
              <a:rPr b="0" i="0" lang="en" sz="1500" u="none" cap="none" strike="noStrike">
                <a:solidFill>
                  <a:srgbClr val="000000"/>
                </a:solidFill>
                <a:latin typeface="Times New Roman"/>
                <a:ea typeface="Times New Roman"/>
                <a:cs typeface="Times New Roman"/>
                <a:sym typeface="Times New Roman"/>
              </a:rPr>
              <a:t>By integrating advanced technologies and continuous improvement, it seeks to enhance safety and efficiency in these high-risk scenarios.</a:t>
            </a:r>
            <a:endParaRPr b="0" i="0" sz="1500" u="none" cap="none" strike="noStrike">
              <a:solidFill>
                <a:srgbClr val="000000"/>
              </a:solidFill>
              <a:latin typeface="Times New Roman"/>
              <a:ea typeface="Times New Roman"/>
              <a:cs typeface="Times New Roman"/>
              <a:sym typeface="Times New Roman"/>
            </a:endParaRPr>
          </a:p>
        </p:txBody>
      </p:sp>
      <p:sp>
        <p:nvSpPr>
          <p:cNvPr id="188" name="Google Shape;188;p7"/>
          <p:cNvSpPr txBox="1"/>
          <p:nvPr/>
        </p:nvSpPr>
        <p:spPr>
          <a:xfrm>
            <a:off x="4848575" y="1395775"/>
            <a:ext cx="3680100" cy="36447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50"/>
              <a:buFont typeface="Arial"/>
              <a:buNone/>
            </a:pPr>
            <a:r>
              <a:rPr b="0" i="0" lang="en" sz="1500" u="none" cap="none" strike="noStrike">
                <a:solidFill>
                  <a:srgbClr val="000000"/>
                </a:solidFill>
                <a:latin typeface="Times New Roman"/>
                <a:ea typeface="Times New Roman"/>
                <a:cs typeface="Times New Roman"/>
                <a:sym typeface="Times New Roman"/>
              </a:rPr>
              <a:t>This technology enables intuitive gesture control to operate robotic arms, providing a vital interface for remote operation and manipulation in dangerous situations. </a:t>
            </a:r>
            <a:endParaRPr b="0" i="0" sz="15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50"/>
              <a:buFont typeface="Arial"/>
              <a:buNone/>
            </a:pPr>
            <a:r>
              <a:t/>
            </a:r>
            <a:endParaRPr sz="15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50"/>
              <a:buFont typeface="Arial"/>
              <a:buNone/>
            </a:pPr>
            <a:r>
              <a:rPr b="0" i="0" lang="en" sz="1500" u="none" cap="none" strike="noStrike">
                <a:solidFill>
                  <a:srgbClr val="000000"/>
                </a:solidFill>
                <a:latin typeface="Times New Roman"/>
                <a:ea typeface="Times New Roman"/>
                <a:cs typeface="Times New Roman"/>
                <a:sym typeface="Times New Roman"/>
              </a:rPr>
              <a:t>It aims to</a:t>
            </a:r>
            <a:r>
              <a:rPr lang="en" sz="1500">
                <a:latin typeface="Times New Roman"/>
                <a:ea typeface="Times New Roman"/>
                <a:cs typeface="Times New Roman"/>
                <a:sym typeface="Times New Roman"/>
              </a:rPr>
              <a:t> </a:t>
            </a:r>
            <a:r>
              <a:rPr b="0" i="0" lang="en" sz="1500" u="none" cap="none" strike="noStrike">
                <a:solidFill>
                  <a:srgbClr val="000000"/>
                </a:solidFill>
                <a:latin typeface="Times New Roman"/>
                <a:ea typeface="Times New Roman"/>
                <a:cs typeface="Times New Roman"/>
                <a:sym typeface="Times New Roman"/>
              </a:rPr>
              <a:t>support astronauts in extraterrestrial exploration, and assist in deep-sea exploration and maintenance.</a:t>
            </a:r>
            <a:endParaRPr b="0" i="0" sz="15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50"/>
              <a:buFont typeface="Arial"/>
              <a:buNone/>
            </a:pPr>
            <a:r>
              <a:t/>
            </a:r>
            <a:endParaRPr b="0" i="0" sz="15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250"/>
              <a:buFont typeface="Arial"/>
              <a:buNone/>
            </a:pPr>
            <a:r>
              <a:rPr b="0" i="0" lang="en" sz="1500" u="none" cap="none" strike="noStrike">
                <a:solidFill>
                  <a:srgbClr val="000000"/>
                </a:solidFill>
                <a:latin typeface="Times New Roman"/>
                <a:ea typeface="Times New Roman"/>
                <a:cs typeface="Times New Roman"/>
                <a:sym typeface="Times New Roman"/>
              </a:rPr>
              <a:t>With ongoing advancements and enhancements, the system strives to push the boundaries of human-robot interaction, making significant contributions to safety, exploration, and discovery in extreme environments.</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50"/>
              <a:buFont typeface="Arial"/>
              <a:buNone/>
            </a:pPr>
            <a:r>
              <a:t/>
            </a:r>
            <a:endParaRPr b="0" i="0" sz="1500" u="none" cap="none" strike="noStrike">
              <a:solidFill>
                <a:srgbClr val="000000"/>
              </a:solidFill>
              <a:latin typeface="Times New Roman"/>
              <a:ea typeface="Times New Roman"/>
              <a:cs typeface="Times New Roman"/>
              <a:sym typeface="Times New Roman"/>
            </a:endParaRPr>
          </a:p>
        </p:txBody>
      </p:sp>
      <p:pic>
        <p:nvPicPr>
          <p:cNvPr id="189" name="Google Shape;189;p7"/>
          <p:cNvPicPr preferRelativeResize="0"/>
          <p:nvPr/>
        </p:nvPicPr>
        <p:blipFill rotWithShape="1">
          <a:blip r:embed="rId4">
            <a:alphaModFix/>
          </a:blip>
          <a:srcRect b="0" l="0" r="0" t="0"/>
          <a:stretch/>
        </p:blipFill>
        <p:spPr>
          <a:xfrm>
            <a:off x="2038400" y="3732925"/>
            <a:ext cx="1647100" cy="1647100"/>
          </a:xfrm>
          <a:prstGeom prst="rect">
            <a:avLst/>
          </a:prstGeom>
          <a:noFill/>
          <a:ln>
            <a:noFill/>
          </a:ln>
          <a:effectLst>
            <a:reflection blurRad="0" dir="5400000" dist="38100" endA="0" endPos="30000" fadeDir="5400012" kx="0" rotWithShape="0" algn="bl" stPos="0" sy="-100000" ky="0"/>
          </a:effectLst>
        </p:spPr>
      </p:pic>
      <p:sp>
        <p:nvSpPr>
          <p:cNvPr id="190" name="Google Shape;190;p7"/>
          <p:cNvSpPr/>
          <p:nvPr/>
        </p:nvSpPr>
        <p:spPr>
          <a:xfrm>
            <a:off x="4288500" y="4800600"/>
            <a:ext cx="375000" cy="342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D0D0D"/>
                </a:solidFill>
                <a:latin typeface="Source Code Pro"/>
                <a:ea typeface="Source Code Pro"/>
                <a:cs typeface="Source Code Pro"/>
                <a:sym typeface="Source Code Pro"/>
              </a:rPr>
              <a:t>7</a:t>
            </a:r>
            <a:r>
              <a:rPr lang="en">
                <a:solidFill>
                  <a:srgbClr val="0D0D0D"/>
                </a:solidFill>
                <a:latin typeface="Source Code Pro"/>
                <a:ea typeface="Source Code Pro"/>
                <a:cs typeface="Source Code Pro"/>
                <a:sym typeface="Source Code Pro"/>
              </a:rPr>
              <a:t> </a:t>
            </a:r>
            <a:endParaRPr>
              <a:solidFill>
                <a:srgbClr val="0D0D0D"/>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85"/>
                                        </p:tgtEl>
                                        <p:attrNameLst>
                                          <p:attrName>style.visibility</p:attrName>
                                        </p:attrNameLst>
                                      </p:cBhvr>
                                      <p:to>
                                        <p:strVal val="visible"/>
                                      </p:to>
                                    </p:set>
                                    <p:anim calcmode="lin" valueType="num">
                                      <p:cBhvr additive="base">
                                        <p:cTn dur="1400"/>
                                        <p:tgtEl>
                                          <p:spTgt spid="18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89"/>
                                        </p:tgtEl>
                                        <p:attrNameLst>
                                          <p:attrName>style.visibility</p:attrName>
                                        </p:attrNameLst>
                                      </p:cBhvr>
                                      <p:to>
                                        <p:strVal val="visible"/>
                                      </p:to>
                                    </p:set>
                                    <p:anim calcmode="lin" valueType="num">
                                      <p:cBhvr additive="base">
                                        <p:cTn dur="1000"/>
                                        <p:tgtEl>
                                          <p:spTgt spid="189"/>
                                        </p:tgtEl>
                                        <p:attrNameLst>
                                          <p:attrName>ppt_x</p:attrName>
                                        </p:attrNameLst>
                                      </p:cBhvr>
                                      <p:tavLst>
                                        <p:tav fmla="" tm="0">
                                          <p:val>
                                            <p:strVal val="#ppt_x-1"/>
                                          </p:val>
                                        </p:tav>
                                        <p:tav fmla="" tm="100000">
                                          <p:val>
                                            <p:strVal val="#ppt_x"/>
                                          </p:val>
                                        </p:tav>
                                      </p:tavLst>
                                    </p:anim>
                                  </p:childTnLst>
                                </p:cTn>
                              </p:par>
                              <p:par>
                                <p:cTn fill="hold" nodeType="withEffect" presetClass="entr" presetID="23" presetSubtype="16">
                                  <p:stCondLst>
                                    <p:cond delay="0"/>
                                  </p:stCondLst>
                                  <p:childTnLst>
                                    <p:set>
                                      <p:cBhvr>
                                        <p:cTn dur="1" fill="hold">
                                          <p:stCondLst>
                                            <p:cond delay="0"/>
                                          </p:stCondLst>
                                        </p:cTn>
                                        <p:tgtEl>
                                          <p:spTgt spid="186"/>
                                        </p:tgtEl>
                                        <p:attrNameLst>
                                          <p:attrName>style.visibility</p:attrName>
                                        </p:attrNameLst>
                                      </p:cBhvr>
                                      <p:to>
                                        <p:strVal val="visible"/>
                                      </p:to>
                                    </p:set>
                                    <p:anim calcmode="lin" valueType="num">
                                      <p:cBhvr additive="base">
                                        <p:cTn dur="1000"/>
                                        <p:tgtEl>
                                          <p:spTgt spid="186"/>
                                        </p:tgtEl>
                                        <p:attrNameLst>
                                          <p:attrName>ppt_w</p:attrName>
                                        </p:attrNameLst>
                                      </p:cBhvr>
                                      <p:tavLst>
                                        <p:tav fmla="" tm="0">
                                          <p:val>
                                            <p:strVal val="0"/>
                                          </p:val>
                                        </p:tav>
                                        <p:tav fmla="" tm="100000">
                                          <p:val>
                                            <p:strVal val="#ppt_w"/>
                                          </p:val>
                                        </p:tav>
                                      </p:tavLst>
                                    </p:anim>
                                    <p:anim calcmode="lin" valueType="num">
                                      <p:cBhvr additive="base">
                                        <p:cTn dur="1000"/>
                                        <p:tgtEl>
                                          <p:spTgt spid="18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8"/>
          <p:cNvSpPr/>
          <p:nvPr/>
        </p:nvSpPr>
        <p:spPr>
          <a:xfrm>
            <a:off x="0" y="0"/>
            <a:ext cx="4410900" cy="51435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Code Pro"/>
              <a:ea typeface="Source Code Pro"/>
              <a:cs typeface="Source Code Pro"/>
              <a:sym typeface="Source Code Pro"/>
            </a:endParaRPr>
          </a:p>
        </p:txBody>
      </p:sp>
      <p:sp>
        <p:nvSpPr>
          <p:cNvPr id="196" name="Google Shape;196;p8"/>
          <p:cNvSpPr txBox="1"/>
          <p:nvPr/>
        </p:nvSpPr>
        <p:spPr>
          <a:xfrm>
            <a:off x="323600" y="865900"/>
            <a:ext cx="3579000" cy="3879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Times New Roman"/>
                <a:ea typeface="Times New Roman"/>
                <a:cs typeface="Times New Roman"/>
                <a:sym typeface="Times New Roman"/>
              </a:rPr>
              <a:t>Our Robot arm can be used in various applications such as Manufacturing and assembly, Healthcare, Hazardous Environment and Space Exploration.</a:t>
            </a:r>
            <a:br>
              <a:rPr b="0" i="0" lang="en" sz="1500" u="none" cap="none" strike="noStrike">
                <a:solidFill>
                  <a:srgbClr val="000000"/>
                </a:solidFill>
                <a:latin typeface="Times New Roman"/>
                <a:ea typeface="Times New Roman"/>
                <a:cs typeface="Times New Roman"/>
                <a:sym typeface="Times New Roman"/>
              </a:rPr>
            </a:br>
            <a:endParaRPr b="0" i="0" sz="15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Times New Roman"/>
                <a:ea typeface="Times New Roman"/>
                <a:cs typeface="Times New Roman"/>
                <a:sym typeface="Times New Roman"/>
              </a:rPr>
              <a:t>Our primary focus lies in hazardous environments and space exploration, where the need to minimize human risk is paramount.</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t/>
            </a:r>
            <a:endParaRPr b="0" i="0" sz="1500" u="none" cap="none" strike="noStrike">
              <a:solidFill>
                <a:srgbClr val="000000"/>
              </a:solidFill>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Char char="●"/>
            </a:pPr>
            <a:r>
              <a:rPr b="1" i="0" lang="en" sz="1500" u="none" cap="none" strike="noStrike">
                <a:solidFill>
                  <a:srgbClr val="000000"/>
                </a:solidFill>
                <a:latin typeface="Times New Roman"/>
                <a:ea typeface="Times New Roman"/>
                <a:cs typeface="Times New Roman"/>
                <a:sym typeface="Times New Roman"/>
              </a:rPr>
              <a:t>Hazardous Environment</a:t>
            </a:r>
            <a:endParaRPr b="1" i="0" sz="15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300"/>
              <a:buFont typeface="Arial"/>
              <a:buNone/>
            </a:pPr>
            <a:r>
              <a:rPr b="0" i="0" lang="en" sz="1500" u="none" cap="none" strike="noStrike">
                <a:solidFill>
                  <a:srgbClr val="000000"/>
                </a:solidFill>
                <a:latin typeface="Times New Roman"/>
                <a:ea typeface="Times New Roman"/>
                <a:cs typeface="Times New Roman"/>
                <a:sym typeface="Times New Roman"/>
              </a:rPr>
              <a:t>"Our robot arm is ideal for hazardous environments like bomb disposal, nuclear facilities, and underwater exploration, where human safety is at risk. </a:t>
            </a:r>
            <a:r>
              <a:rPr lang="en" sz="1500">
                <a:latin typeface="Times New Roman"/>
                <a:ea typeface="Times New Roman"/>
                <a:cs typeface="Times New Roman"/>
                <a:sym typeface="Times New Roman"/>
              </a:rPr>
              <a:t>"</a:t>
            </a:r>
            <a:endParaRPr b="0" i="0" sz="1500" u="none" cap="none" strike="noStrike">
              <a:solidFill>
                <a:srgbClr val="000000"/>
              </a:solidFill>
              <a:latin typeface="Times New Roman"/>
              <a:ea typeface="Times New Roman"/>
              <a:cs typeface="Times New Roman"/>
              <a:sym typeface="Times New Roman"/>
            </a:endParaRPr>
          </a:p>
        </p:txBody>
      </p:sp>
      <p:sp>
        <p:nvSpPr>
          <p:cNvPr id="197" name="Google Shape;197;p8"/>
          <p:cNvSpPr txBox="1"/>
          <p:nvPr/>
        </p:nvSpPr>
        <p:spPr>
          <a:xfrm>
            <a:off x="4657725" y="-428800"/>
            <a:ext cx="3748800" cy="4109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latin typeface="Times New Roman"/>
              <a:ea typeface="Times New Roman"/>
              <a:cs typeface="Times New Roman"/>
              <a:sym typeface="Times New Roman"/>
            </a:endParaRPr>
          </a:p>
          <a:p>
            <a:pPr indent="-323850" lvl="0" marL="457200" marR="0" rtl="0" algn="just">
              <a:lnSpc>
                <a:spcPct val="100000"/>
              </a:lnSpc>
              <a:spcBef>
                <a:spcPts val="0"/>
              </a:spcBef>
              <a:spcAft>
                <a:spcPts val="0"/>
              </a:spcAft>
              <a:buClr>
                <a:srgbClr val="000000"/>
              </a:buClr>
              <a:buSzPts val="1500"/>
              <a:buFont typeface="Times New Roman"/>
              <a:buChar char="●"/>
            </a:pPr>
            <a:r>
              <a:rPr b="1" i="0" lang="en" sz="1500" u="none" cap="none" strike="noStrike">
                <a:solidFill>
                  <a:srgbClr val="000000"/>
                </a:solidFill>
                <a:latin typeface="Times New Roman"/>
                <a:ea typeface="Times New Roman"/>
                <a:cs typeface="Times New Roman"/>
                <a:sym typeface="Times New Roman"/>
              </a:rPr>
              <a:t>Space Exploration</a:t>
            </a:r>
            <a:endParaRPr b="1" i="0" sz="15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300"/>
              <a:buFont typeface="Arial"/>
              <a:buNone/>
            </a:pPr>
            <a:r>
              <a:t/>
            </a:r>
            <a:endParaRPr b="0" i="0" sz="15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300"/>
              <a:buFont typeface="Arial"/>
              <a:buNone/>
            </a:pPr>
            <a:r>
              <a:rPr b="0" i="0" lang="en" sz="1500" u="none" cap="none" strike="noStrike">
                <a:solidFill>
                  <a:srgbClr val="000000"/>
                </a:solidFill>
                <a:latin typeface="Times New Roman"/>
                <a:ea typeface="Times New Roman"/>
                <a:cs typeface="Times New Roman"/>
                <a:sym typeface="Times New Roman"/>
              </a:rPr>
              <a:t>"Our robot arm revolutionizes space exploration, augmenting human capabilities in environments where human presence is limited or impractical. </a:t>
            </a:r>
            <a:endParaRPr b="0" i="0" sz="15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300"/>
              <a:buFont typeface="Arial"/>
              <a:buNone/>
            </a:pPr>
            <a:r>
              <a:t/>
            </a:r>
            <a:endParaRPr sz="1500">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300"/>
              <a:buFont typeface="Arial"/>
              <a:buNone/>
            </a:pPr>
            <a:r>
              <a:rPr b="0" i="0" lang="en" sz="1500" u="none" cap="none" strike="noStrike">
                <a:solidFill>
                  <a:srgbClr val="000000"/>
                </a:solidFill>
                <a:latin typeface="Times New Roman"/>
                <a:ea typeface="Times New Roman"/>
                <a:cs typeface="Times New Roman"/>
                <a:sym typeface="Times New Roman"/>
              </a:rPr>
              <a:t>It deploys instruments, repairs spacecraft, and assembles structures with precision, enduring extreme conditions like vacuum, radiation, and temperature fluctuations."</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300"/>
              <a:buFont typeface="Arial"/>
              <a:buNone/>
            </a:pPr>
            <a:r>
              <a:t/>
            </a:r>
            <a:endParaRPr b="0" i="0" sz="1500" u="none" cap="none" strike="noStrike">
              <a:solidFill>
                <a:srgbClr val="000000"/>
              </a:solidFill>
              <a:latin typeface="Times New Roman"/>
              <a:ea typeface="Times New Roman"/>
              <a:cs typeface="Times New Roman"/>
              <a:sym typeface="Times New Roman"/>
            </a:endParaRPr>
          </a:p>
        </p:txBody>
      </p:sp>
      <p:sp>
        <p:nvSpPr>
          <p:cNvPr id="198" name="Google Shape;198;p8"/>
          <p:cNvSpPr/>
          <p:nvPr/>
        </p:nvSpPr>
        <p:spPr>
          <a:xfrm>
            <a:off x="614700" y="57525"/>
            <a:ext cx="3181500" cy="555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0" i="0" lang="en" sz="2100" u="none" cap="none" strike="noStrike">
                <a:solidFill>
                  <a:schemeClr val="accent1"/>
                </a:solidFill>
                <a:highlight>
                  <a:srgbClr val="FFFFFF"/>
                </a:highlight>
                <a:latin typeface="Times New Roman"/>
                <a:ea typeface="Times New Roman"/>
                <a:cs typeface="Times New Roman"/>
                <a:sym typeface="Times New Roman"/>
              </a:rPr>
              <a:t>Main Application Areas</a:t>
            </a:r>
            <a:endParaRPr b="0" i="0" sz="1400" u="none" cap="none" strike="noStrike">
              <a:solidFill>
                <a:srgbClr val="000000"/>
              </a:solidFill>
              <a:highlight>
                <a:srgbClr val="FFFFFF"/>
              </a:highlight>
              <a:latin typeface="Times New Roman"/>
              <a:ea typeface="Times New Roman"/>
              <a:cs typeface="Times New Roman"/>
              <a:sym typeface="Times New Roman"/>
            </a:endParaRPr>
          </a:p>
        </p:txBody>
      </p:sp>
      <p:sp>
        <p:nvSpPr>
          <p:cNvPr id="199" name="Google Shape;199;p8"/>
          <p:cNvSpPr/>
          <p:nvPr/>
        </p:nvSpPr>
        <p:spPr>
          <a:xfrm>
            <a:off x="4282725" y="4744900"/>
            <a:ext cx="375000" cy="342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D0D0D"/>
                </a:solidFill>
                <a:latin typeface="Source Code Pro"/>
                <a:ea typeface="Source Code Pro"/>
                <a:cs typeface="Source Code Pro"/>
                <a:sym typeface="Source Code Pro"/>
              </a:rPr>
              <a:t>8</a:t>
            </a:r>
            <a:r>
              <a:rPr lang="en">
                <a:solidFill>
                  <a:srgbClr val="0D0D0D"/>
                </a:solidFill>
                <a:latin typeface="Source Code Pro"/>
                <a:ea typeface="Source Code Pro"/>
                <a:cs typeface="Source Code Pro"/>
                <a:sym typeface="Source Code Pro"/>
              </a:rPr>
              <a:t> </a:t>
            </a:r>
            <a:endParaRPr>
              <a:solidFill>
                <a:srgbClr val="0D0D0D"/>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95"/>
                                        </p:tgtEl>
                                        <p:attrNameLst>
                                          <p:attrName>style.visibility</p:attrName>
                                        </p:attrNameLst>
                                      </p:cBhvr>
                                      <p:to>
                                        <p:strVal val="visible"/>
                                      </p:to>
                                    </p:set>
                                    <p:anim calcmode="lin" valueType="num">
                                      <p:cBhvr additive="base">
                                        <p:cTn dur="1000"/>
                                        <p:tgtEl>
                                          <p:spTgt spid="19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96"/>
                                        </p:tgtEl>
                                        <p:attrNameLst>
                                          <p:attrName>style.visibility</p:attrName>
                                        </p:attrNameLst>
                                      </p:cBhvr>
                                      <p:to>
                                        <p:strVal val="visible"/>
                                      </p:to>
                                    </p:set>
                                    <p:anim calcmode="lin" valueType="num">
                                      <p:cBhvr additive="base">
                                        <p:cTn dur="1000"/>
                                        <p:tgtEl>
                                          <p:spTgt spid="196"/>
                                        </p:tgtEl>
                                        <p:attrNameLst>
                                          <p:attrName>ppt_x</p:attrName>
                                        </p:attrNameLst>
                                      </p:cBhvr>
                                      <p:tavLst>
                                        <p:tav fmla="" tm="0">
                                          <p:val>
                                            <p:strVal val="#ppt_x+1"/>
                                          </p:val>
                                        </p:tav>
                                        <p:tav fmla="" tm="100000">
                                          <p:val>
                                            <p:strVal val="#ppt_x"/>
                                          </p:val>
                                        </p:tav>
                                      </p:tavLst>
                                    </p:anim>
                                  </p:childTnLst>
                                </p:cTn>
                              </p:par>
                              <p:par>
                                <p:cTn fill="hold" nodeType="withEffect" presetClass="entr" presetID="23" presetSubtype="16">
                                  <p:stCondLst>
                                    <p:cond delay="0"/>
                                  </p:stCondLst>
                                  <p:childTnLst>
                                    <p:set>
                                      <p:cBhvr>
                                        <p:cTn dur="1" fill="hold">
                                          <p:stCondLst>
                                            <p:cond delay="0"/>
                                          </p:stCondLst>
                                        </p:cTn>
                                        <p:tgtEl>
                                          <p:spTgt spid="197"/>
                                        </p:tgtEl>
                                        <p:attrNameLst>
                                          <p:attrName>style.visibility</p:attrName>
                                        </p:attrNameLst>
                                      </p:cBhvr>
                                      <p:to>
                                        <p:strVal val="visible"/>
                                      </p:to>
                                    </p:set>
                                    <p:anim calcmode="lin" valueType="num">
                                      <p:cBhvr additive="base">
                                        <p:cTn dur="1000"/>
                                        <p:tgtEl>
                                          <p:spTgt spid="197"/>
                                        </p:tgtEl>
                                        <p:attrNameLst>
                                          <p:attrName>ppt_w</p:attrName>
                                        </p:attrNameLst>
                                      </p:cBhvr>
                                      <p:tavLst>
                                        <p:tav fmla="" tm="0">
                                          <p:val>
                                            <p:strVal val="0"/>
                                          </p:val>
                                        </p:tav>
                                        <p:tav fmla="" tm="100000">
                                          <p:val>
                                            <p:strVal val="#ppt_w"/>
                                          </p:val>
                                        </p:tav>
                                      </p:tavLst>
                                    </p:anim>
                                    <p:anim calcmode="lin" valueType="num">
                                      <p:cBhvr additive="base">
                                        <p:cTn dur="1000"/>
                                        <p:tgtEl>
                                          <p:spTgt spid="19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b89d3ea6dc_1_11"/>
          <p:cNvSpPr txBox="1"/>
          <p:nvPr/>
        </p:nvSpPr>
        <p:spPr>
          <a:xfrm>
            <a:off x="152150" y="793025"/>
            <a:ext cx="4018500" cy="33003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Times New Roman"/>
              <a:ea typeface="Times New Roman"/>
              <a:cs typeface="Times New Roman"/>
              <a:sym typeface="Times New Roman"/>
            </a:endParaRPr>
          </a:p>
        </p:txBody>
      </p:sp>
      <p:sp>
        <p:nvSpPr>
          <p:cNvPr id="205" name="Google Shape;205;g2b89d3ea6dc_1_11"/>
          <p:cNvSpPr/>
          <p:nvPr/>
        </p:nvSpPr>
        <p:spPr>
          <a:xfrm>
            <a:off x="420050" y="919775"/>
            <a:ext cx="3825600" cy="304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highlight>
                  <a:schemeClr val="lt2"/>
                </a:highlight>
                <a:latin typeface="Times New Roman"/>
                <a:ea typeface="Times New Roman"/>
                <a:cs typeface="Times New Roman"/>
                <a:sym typeface="Times New Roman"/>
              </a:rPr>
              <a:t>Gesture Gloves (Master Control Region)</a:t>
            </a:r>
            <a:endParaRPr b="1" i="0" sz="1500" u="none" cap="none" strike="noStrike">
              <a:solidFill>
                <a:srgbClr val="000000"/>
              </a:solidFill>
              <a:highlight>
                <a:schemeClr val="lt2"/>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highlight>
                <a:schemeClr val="lt2"/>
              </a:highlight>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AutoNum type="arabicPeriod"/>
            </a:pPr>
            <a:r>
              <a:rPr b="0" i="0" lang="en" sz="1500" u="none" cap="none" strike="noStrike">
                <a:solidFill>
                  <a:srgbClr val="000000"/>
                </a:solidFill>
                <a:highlight>
                  <a:schemeClr val="lt2"/>
                </a:highlight>
                <a:latin typeface="Times New Roman"/>
                <a:ea typeface="Times New Roman"/>
                <a:cs typeface="Times New Roman"/>
                <a:sym typeface="Times New Roman"/>
              </a:rPr>
              <a:t>Flex Sensor</a:t>
            </a:r>
            <a:endParaRPr b="0" i="0" sz="1500" u="none" cap="none" strike="noStrike">
              <a:solidFill>
                <a:srgbClr val="000000"/>
              </a:solidFill>
              <a:highlight>
                <a:schemeClr val="lt2"/>
              </a:highlight>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AutoNum type="arabicPeriod"/>
            </a:pPr>
            <a:r>
              <a:rPr b="0" i="0" lang="en" sz="1500" u="none" cap="none" strike="noStrike">
                <a:solidFill>
                  <a:srgbClr val="000000"/>
                </a:solidFill>
                <a:highlight>
                  <a:schemeClr val="lt2"/>
                </a:highlight>
                <a:latin typeface="Times New Roman"/>
                <a:ea typeface="Times New Roman"/>
                <a:cs typeface="Times New Roman"/>
                <a:sym typeface="Times New Roman"/>
              </a:rPr>
              <a:t>Accelerometer (MPU6050)</a:t>
            </a:r>
            <a:endParaRPr b="0" i="0" sz="1500" u="none" cap="none" strike="noStrike">
              <a:solidFill>
                <a:srgbClr val="000000"/>
              </a:solidFill>
              <a:highlight>
                <a:schemeClr val="lt2"/>
              </a:highlight>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AutoNum type="arabicPeriod"/>
            </a:pPr>
            <a:r>
              <a:rPr b="0" i="0" lang="en" sz="1500" u="none" cap="none" strike="noStrike">
                <a:solidFill>
                  <a:srgbClr val="000000"/>
                </a:solidFill>
                <a:highlight>
                  <a:schemeClr val="lt2"/>
                </a:highlight>
                <a:latin typeface="Times New Roman"/>
                <a:ea typeface="Times New Roman"/>
                <a:cs typeface="Times New Roman"/>
                <a:sym typeface="Times New Roman"/>
              </a:rPr>
              <a:t>Arduino Nano</a:t>
            </a:r>
            <a:endParaRPr b="0" i="0" sz="1500" u="none" cap="none" strike="noStrike">
              <a:solidFill>
                <a:srgbClr val="000000"/>
              </a:solidFill>
              <a:highlight>
                <a:schemeClr val="lt2"/>
              </a:highlight>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AutoNum type="arabicPeriod"/>
            </a:pPr>
            <a:r>
              <a:rPr b="0" i="0" lang="en" sz="1500" u="none" cap="none" strike="noStrike">
                <a:solidFill>
                  <a:srgbClr val="000000"/>
                </a:solidFill>
                <a:highlight>
                  <a:schemeClr val="lt2"/>
                </a:highlight>
                <a:latin typeface="Times New Roman"/>
                <a:ea typeface="Times New Roman"/>
                <a:cs typeface="Times New Roman"/>
                <a:sym typeface="Times New Roman"/>
              </a:rPr>
              <a:t>Bluetooth Module (HC05)</a:t>
            </a:r>
            <a:endParaRPr b="0" i="0" sz="1500" u="none" cap="none" strike="noStrike">
              <a:solidFill>
                <a:srgbClr val="000000"/>
              </a:solidFill>
              <a:highlight>
                <a:schemeClr val="lt2"/>
              </a:highlight>
              <a:latin typeface="Times New Roman"/>
              <a:ea typeface="Times New Roman"/>
              <a:cs typeface="Times New Roman"/>
              <a:sym typeface="Times New Roman"/>
            </a:endParaRPr>
          </a:p>
        </p:txBody>
      </p:sp>
      <p:sp>
        <p:nvSpPr>
          <p:cNvPr id="206" name="Google Shape;206;g2b89d3ea6dc_1_11"/>
          <p:cNvSpPr/>
          <p:nvPr/>
        </p:nvSpPr>
        <p:spPr>
          <a:xfrm>
            <a:off x="777450" y="229425"/>
            <a:ext cx="7589100" cy="45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1" i="0" lang="en" sz="2600" u="none" cap="none" strike="noStrike">
                <a:solidFill>
                  <a:srgbClr val="000000"/>
                </a:solidFill>
                <a:highlight>
                  <a:schemeClr val="lt2"/>
                </a:highlight>
                <a:latin typeface="Times New Roman"/>
                <a:ea typeface="Times New Roman"/>
                <a:cs typeface="Times New Roman"/>
                <a:sym typeface="Times New Roman"/>
              </a:rPr>
              <a:t>Components List of The Hand-Guided Robotic Arm</a:t>
            </a:r>
            <a:endParaRPr b="0" i="0" sz="1400" u="none" cap="none" strike="noStrike">
              <a:solidFill>
                <a:srgbClr val="000000"/>
              </a:solidFill>
              <a:highlight>
                <a:schemeClr val="lt2"/>
              </a:highlight>
              <a:latin typeface="Source Code Pro"/>
              <a:ea typeface="Source Code Pro"/>
              <a:cs typeface="Source Code Pro"/>
              <a:sym typeface="Source Code Pro"/>
            </a:endParaRPr>
          </a:p>
        </p:txBody>
      </p:sp>
      <p:sp>
        <p:nvSpPr>
          <p:cNvPr id="207" name="Google Shape;207;g2b89d3ea6dc_1_11"/>
          <p:cNvSpPr/>
          <p:nvPr/>
        </p:nvSpPr>
        <p:spPr>
          <a:xfrm>
            <a:off x="4572000" y="1507200"/>
            <a:ext cx="3745500" cy="330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highlight>
                  <a:schemeClr val="lt2"/>
                </a:highlight>
                <a:latin typeface="Times New Roman"/>
                <a:ea typeface="Times New Roman"/>
                <a:cs typeface="Times New Roman"/>
                <a:sym typeface="Times New Roman"/>
              </a:rPr>
              <a:t>Robotic Arm (Servan Region)</a:t>
            </a:r>
            <a:br>
              <a:rPr b="0" i="0" lang="en" sz="1500" u="none" cap="none" strike="noStrike">
                <a:solidFill>
                  <a:srgbClr val="000000"/>
                </a:solidFill>
                <a:highlight>
                  <a:schemeClr val="lt1"/>
                </a:highlight>
                <a:latin typeface="Times New Roman"/>
                <a:ea typeface="Times New Roman"/>
                <a:cs typeface="Times New Roman"/>
                <a:sym typeface="Times New Roman"/>
              </a:rPr>
            </a:br>
            <a:endParaRPr b="0" i="0" sz="1500" u="none" cap="none" strike="noStrike">
              <a:solidFill>
                <a:srgbClr val="000000"/>
              </a:solidFill>
              <a:highlight>
                <a:schemeClr val="lt1"/>
              </a:highlight>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AutoNum type="arabicPeriod"/>
            </a:pPr>
            <a:r>
              <a:rPr b="0" i="0" lang="en" sz="1500" u="none" cap="none" strike="noStrike">
                <a:solidFill>
                  <a:srgbClr val="000000"/>
                </a:solidFill>
                <a:highlight>
                  <a:schemeClr val="lt2"/>
                </a:highlight>
                <a:latin typeface="Times New Roman"/>
                <a:ea typeface="Times New Roman"/>
                <a:cs typeface="Times New Roman"/>
                <a:sym typeface="Times New Roman"/>
              </a:rPr>
              <a:t>Arduino Uno</a:t>
            </a:r>
            <a:endParaRPr b="0" i="0" sz="1500" u="none" cap="none" strike="noStrike">
              <a:solidFill>
                <a:srgbClr val="000000"/>
              </a:solidFill>
              <a:highlight>
                <a:schemeClr val="lt2"/>
              </a:highlight>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AutoNum type="arabicPeriod"/>
            </a:pPr>
            <a:r>
              <a:rPr b="0" i="0" lang="en" sz="1500" u="none" cap="none" strike="noStrike">
                <a:solidFill>
                  <a:srgbClr val="000000"/>
                </a:solidFill>
                <a:highlight>
                  <a:schemeClr val="lt2"/>
                </a:highlight>
                <a:latin typeface="Times New Roman"/>
                <a:ea typeface="Times New Roman"/>
                <a:cs typeface="Times New Roman"/>
                <a:sym typeface="Times New Roman"/>
              </a:rPr>
              <a:t>Bluetooth Module (HC05)</a:t>
            </a:r>
            <a:endParaRPr b="0" i="0" sz="1500" u="none" cap="none" strike="noStrike">
              <a:solidFill>
                <a:srgbClr val="000000"/>
              </a:solidFill>
              <a:highlight>
                <a:schemeClr val="lt2"/>
              </a:highlight>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AutoNum type="arabicPeriod"/>
            </a:pPr>
            <a:r>
              <a:rPr b="0" i="0" lang="en" sz="1500" u="none" cap="none" strike="noStrike">
                <a:solidFill>
                  <a:srgbClr val="000000"/>
                </a:solidFill>
                <a:highlight>
                  <a:schemeClr val="lt2"/>
                </a:highlight>
                <a:latin typeface="Times New Roman"/>
                <a:ea typeface="Times New Roman"/>
                <a:cs typeface="Times New Roman"/>
                <a:sym typeface="Times New Roman"/>
              </a:rPr>
              <a:t>Servo Driver (PCA9685)</a:t>
            </a:r>
            <a:endParaRPr b="0" i="0" sz="1500" u="none" cap="none" strike="noStrike">
              <a:solidFill>
                <a:srgbClr val="000000"/>
              </a:solidFill>
              <a:highlight>
                <a:schemeClr val="lt2"/>
              </a:highlight>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AutoNum type="arabicPeriod"/>
            </a:pPr>
            <a:r>
              <a:rPr b="0" i="0" lang="en" sz="1500" u="none" cap="none" strike="noStrike">
                <a:solidFill>
                  <a:srgbClr val="000000"/>
                </a:solidFill>
                <a:highlight>
                  <a:schemeClr val="lt2"/>
                </a:highlight>
                <a:latin typeface="Times New Roman"/>
                <a:ea typeface="Times New Roman"/>
                <a:cs typeface="Times New Roman"/>
                <a:sym typeface="Times New Roman"/>
              </a:rPr>
              <a:t>Servo Motors (MG966R)</a:t>
            </a:r>
            <a:endParaRPr b="0" i="0" sz="1500" u="none" cap="none" strike="noStrike">
              <a:solidFill>
                <a:srgbClr val="000000"/>
              </a:solidFill>
              <a:highlight>
                <a:schemeClr val="lt2"/>
              </a:highlight>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AutoNum type="arabicPeriod"/>
            </a:pPr>
            <a:r>
              <a:rPr b="0" i="0" lang="en" sz="1500" u="none" cap="none" strike="noStrike">
                <a:solidFill>
                  <a:srgbClr val="000000"/>
                </a:solidFill>
                <a:highlight>
                  <a:schemeClr val="lt2"/>
                </a:highlight>
                <a:latin typeface="Times New Roman"/>
                <a:ea typeface="Times New Roman"/>
                <a:cs typeface="Times New Roman"/>
                <a:sym typeface="Times New Roman"/>
              </a:rPr>
              <a:t>Stepper Motor Driver (A4988)</a:t>
            </a:r>
            <a:endParaRPr b="0" i="0" sz="1500" u="none" cap="none" strike="noStrike">
              <a:solidFill>
                <a:srgbClr val="000000"/>
              </a:solidFill>
              <a:highlight>
                <a:schemeClr val="lt2"/>
              </a:highlight>
              <a:latin typeface="Times New Roman"/>
              <a:ea typeface="Times New Roman"/>
              <a:cs typeface="Times New Roman"/>
              <a:sym typeface="Times New Roman"/>
            </a:endParaRPr>
          </a:p>
          <a:p>
            <a:pPr indent="-323850" lvl="0" marL="457200" marR="0" rtl="0" algn="l">
              <a:lnSpc>
                <a:spcPct val="100000"/>
              </a:lnSpc>
              <a:spcBef>
                <a:spcPts val="0"/>
              </a:spcBef>
              <a:spcAft>
                <a:spcPts val="0"/>
              </a:spcAft>
              <a:buClr>
                <a:srgbClr val="000000"/>
              </a:buClr>
              <a:buSzPts val="1500"/>
              <a:buFont typeface="Times New Roman"/>
              <a:buAutoNum type="arabicPeriod"/>
            </a:pPr>
            <a:r>
              <a:rPr b="0" i="0" lang="en" sz="1500" u="none" cap="none" strike="noStrike">
                <a:solidFill>
                  <a:srgbClr val="000000"/>
                </a:solidFill>
                <a:highlight>
                  <a:schemeClr val="lt2"/>
                </a:highlight>
                <a:latin typeface="Times New Roman"/>
                <a:ea typeface="Times New Roman"/>
                <a:cs typeface="Times New Roman"/>
                <a:sym typeface="Times New Roman"/>
              </a:rPr>
              <a:t>Stepper Motor (NEMA 17)</a:t>
            </a:r>
            <a:endParaRPr b="0" i="0" sz="1500" u="none" cap="none" strike="noStrike">
              <a:solidFill>
                <a:srgbClr val="000000"/>
              </a:solidFill>
              <a:highlight>
                <a:schemeClr val="lt2"/>
              </a:highlight>
              <a:latin typeface="Times New Roman"/>
              <a:ea typeface="Times New Roman"/>
              <a:cs typeface="Times New Roman"/>
              <a:sym typeface="Times New Roman"/>
            </a:endParaRPr>
          </a:p>
        </p:txBody>
      </p:sp>
      <p:sp>
        <p:nvSpPr>
          <p:cNvPr id="208" name="Google Shape;208;g2b89d3ea6dc_1_11"/>
          <p:cNvSpPr/>
          <p:nvPr/>
        </p:nvSpPr>
        <p:spPr>
          <a:xfrm>
            <a:off x="4245650" y="4864900"/>
            <a:ext cx="375000" cy="342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D0D0D"/>
                </a:solidFill>
                <a:latin typeface="Source Code Pro"/>
                <a:ea typeface="Source Code Pro"/>
                <a:cs typeface="Source Code Pro"/>
                <a:sym typeface="Source Code Pro"/>
              </a:rPr>
              <a:t>9</a:t>
            </a:r>
            <a:r>
              <a:rPr lang="en">
                <a:solidFill>
                  <a:srgbClr val="0D0D0D"/>
                </a:solidFill>
                <a:latin typeface="Source Code Pro"/>
                <a:ea typeface="Source Code Pro"/>
                <a:cs typeface="Source Code Pro"/>
                <a:sym typeface="Source Code Pro"/>
              </a:rPr>
              <a:t> </a:t>
            </a:r>
            <a:endParaRPr>
              <a:solidFill>
                <a:srgbClr val="0D0D0D"/>
              </a:solidFill>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