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8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2" y="58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3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7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8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4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15C9-92B9-4E75-9419-66BA160F044F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3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15C9-92B9-4E75-9419-66BA160F044F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D1D-E321-4E09-B83B-6DAC3D4E5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8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16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60558" y="535898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4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0558" y="619760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화살표: 오른쪽 2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오른쪽 34"/>
          <p:cNvSpPr/>
          <p:nvPr/>
        </p:nvSpPr>
        <p:spPr>
          <a:xfrm rot="1373015">
            <a:off x="5349045" y="4722401"/>
            <a:ext cx="3953952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오른쪽 35"/>
          <p:cNvSpPr/>
          <p:nvPr/>
        </p:nvSpPr>
        <p:spPr>
          <a:xfrm rot="1103029">
            <a:off x="5451899" y="3946225"/>
            <a:ext cx="206234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줄무늬가 있는 오른쪽 화살표 7"/>
          <p:cNvSpPr/>
          <p:nvPr/>
        </p:nvSpPr>
        <p:spPr>
          <a:xfrm rot="19800000">
            <a:off x="9152350" y="3687513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줄무늬가 있는 오른쪽 화살표 7"/>
          <p:cNvSpPr/>
          <p:nvPr/>
        </p:nvSpPr>
        <p:spPr>
          <a:xfrm rot="9000000">
            <a:off x="9056507" y="3540061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52"/>
          <p:cNvSpPr txBox="1"/>
          <p:nvPr/>
        </p:nvSpPr>
        <p:spPr>
          <a:xfrm>
            <a:off x="10492903" y="3095642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10719269" y="4333569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  <p:sp>
        <p:nvSpPr>
          <p:cNvPr id="47" name="줄무늬가 있는 오른쪽 화살표 7"/>
          <p:cNvSpPr/>
          <p:nvPr/>
        </p:nvSpPr>
        <p:spPr>
          <a:xfrm>
            <a:off x="9170890" y="4489765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10800000">
            <a:off x="9151325" y="4301859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6" grpId="0" animBg="1"/>
      <p:bldP spid="41" grpId="0" animBg="1"/>
      <p:bldP spid="42" grpId="0" animBg="1"/>
      <p:bldP spid="45" grpId="0"/>
      <p:bldP spid="46" grpId="0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3133" y="619760"/>
            <a:ext cx="10603145" cy="610812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직사각형 88"/>
          <p:cNvSpPr/>
          <p:nvPr/>
        </p:nvSpPr>
        <p:spPr>
          <a:xfrm>
            <a:off x="4063106" y="2633807"/>
            <a:ext cx="1712776" cy="1947754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506430" y="2481000"/>
            <a:ext cx="2338609" cy="288674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09375" y="3633938"/>
            <a:ext cx="2363768" cy="1529210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52"/>
          <p:cNvSpPr txBox="1"/>
          <p:nvPr/>
        </p:nvSpPr>
        <p:spPr>
          <a:xfrm>
            <a:off x="7651608" y="4295235"/>
            <a:ext cx="1279302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AlwaysOnTop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" name="화살표: 오른쪽 2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오른쪽 34"/>
          <p:cNvSpPr/>
          <p:nvPr/>
        </p:nvSpPr>
        <p:spPr>
          <a:xfrm rot="1373015">
            <a:off x="5349045" y="4722401"/>
            <a:ext cx="3953952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오른쪽 35"/>
          <p:cNvSpPr/>
          <p:nvPr/>
        </p:nvSpPr>
        <p:spPr>
          <a:xfrm rot="1103029">
            <a:off x="5451899" y="3946225"/>
            <a:ext cx="206234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줄무늬가 있는 오른쪽 화살표 7"/>
          <p:cNvSpPr/>
          <p:nvPr/>
        </p:nvSpPr>
        <p:spPr>
          <a:xfrm rot="19800000">
            <a:off x="9152350" y="3687513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줄무늬가 있는 오른쪽 화살표 7"/>
          <p:cNvSpPr/>
          <p:nvPr/>
        </p:nvSpPr>
        <p:spPr>
          <a:xfrm rot="9000000">
            <a:off x="9056507" y="3540061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TextBox 52"/>
          <p:cNvSpPr txBox="1"/>
          <p:nvPr/>
        </p:nvSpPr>
        <p:spPr>
          <a:xfrm>
            <a:off x="10492903" y="3095642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10719269" y="4333569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  <p:sp>
        <p:nvSpPr>
          <p:cNvPr id="47" name="줄무늬가 있는 오른쪽 화살표 7"/>
          <p:cNvSpPr/>
          <p:nvPr/>
        </p:nvSpPr>
        <p:spPr>
          <a:xfrm>
            <a:off x="9170890" y="4489765"/>
            <a:ext cx="1510268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10800000">
            <a:off x="9151325" y="4301859"/>
            <a:ext cx="151028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1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Spalsh</a:t>
            </a: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86397" y="2194778"/>
            <a:ext cx="2925454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TextBox 52"/>
          <p:cNvSpPr txBox="1"/>
          <p:nvPr/>
        </p:nvSpPr>
        <p:spPr>
          <a:xfrm>
            <a:off x="7441750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줄무늬가 있는 오른쪽 화살표 7"/>
          <p:cNvSpPr/>
          <p:nvPr/>
        </p:nvSpPr>
        <p:spPr>
          <a:xfrm rot="10800000" flipV="1">
            <a:off x="9064277" y="4113187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783272" y="3403997"/>
            <a:ext cx="1007409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9" name="줄무늬가 있는 오른쪽 화살표 7"/>
          <p:cNvSpPr/>
          <p:nvPr/>
        </p:nvSpPr>
        <p:spPr>
          <a:xfrm flipV="1">
            <a:off x="7776323" y="4640921"/>
            <a:ext cx="1409568" cy="1314850"/>
          </a:xfrm>
          <a:prstGeom prst="bentArrow">
            <a:avLst>
              <a:gd name="adj1" fmla="val 14454"/>
              <a:gd name="adj2" fmla="val 20184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41750" y="4113187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140768" y="5413053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65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42130" y="1586692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xtBox 52"/>
          <p:cNvSpPr txBox="1"/>
          <p:nvPr/>
        </p:nvSpPr>
        <p:spPr>
          <a:xfrm>
            <a:off x="3242130" y="1821390"/>
            <a:ext cx="1440418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Main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9286" y="2882339"/>
            <a:ext cx="1440416" cy="1450689"/>
          </a:xfrm>
          <a:prstGeom prst="rect">
            <a:avLst/>
          </a:prstGeom>
          <a:gradFill>
            <a:gsLst>
              <a:gs pos="100000">
                <a:srgbClr val="489127"/>
              </a:gs>
              <a:gs pos="15000">
                <a:srgbClr val="80DB4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TextBox 43"/>
          <p:cNvSpPr txBox="1"/>
          <p:nvPr/>
        </p:nvSpPr>
        <p:spPr>
          <a:xfrm>
            <a:off x="4313161" y="3328350"/>
            <a:ext cx="121266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150" dirty="0">
                <a:latin typeface="나눔고딕" pitchFamily="50" charset="-127"/>
                <a:ea typeface="나눔고딕" pitchFamily="50" charset="-127"/>
              </a:rPr>
              <a:t>BOOT_COMPLETED</a:t>
            </a:r>
            <a:endParaRPr lang="en-US" altLang="ko-KR" sz="1100" spc="-1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4199284" y="2966713"/>
            <a:ext cx="14404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StateListener</a:t>
            </a:r>
            <a:b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2136" y="1575349"/>
            <a:ext cx="1440418" cy="630036"/>
          </a:xfrm>
          <a:prstGeom prst="rect">
            <a:avLst/>
          </a:prstGeom>
          <a:gradFill>
            <a:gsLst>
              <a:gs pos="11000">
                <a:srgbClr val="09CAFF"/>
              </a:gs>
              <a:gs pos="100000">
                <a:srgbClr val="3D89BD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2"/>
          <p:cNvSpPr txBox="1"/>
          <p:nvPr/>
        </p:nvSpPr>
        <p:spPr>
          <a:xfrm>
            <a:off x="5122136" y="1810047"/>
            <a:ext cx="1440418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60000"/>
              </a:lnSpc>
            </a:pPr>
            <a:r>
              <a:rPr lang="en-US" altLang="ko-KR" sz="1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Login Activity</a:t>
            </a:r>
            <a:endParaRPr lang="en-US" altLang="ko-KR" sz="14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83641" y="942269"/>
            <a:ext cx="1317407" cy="297571"/>
            <a:chOff x="3180078" y="1832735"/>
            <a:chExt cx="1317407" cy="297571"/>
          </a:xfrm>
        </p:grpSpPr>
        <p:sp>
          <p:nvSpPr>
            <p:cNvPr id="61" name="직사각형 60"/>
            <p:cNvSpPr/>
            <p:nvPr/>
          </p:nvSpPr>
          <p:spPr>
            <a:xfrm>
              <a:off x="3180079" y="1832735"/>
              <a:ext cx="1317405" cy="297571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TextBox 52"/>
            <p:cNvSpPr txBox="1"/>
            <p:nvPr/>
          </p:nvSpPr>
          <p:spPr>
            <a:xfrm>
              <a:off x="3180078" y="1904890"/>
              <a:ext cx="1317407" cy="19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Signup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줄무늬가 있는 오른쪽 화살표 7"/>
          <p:cNvSpPr/>
          <p:nvPr/>
        </p:nvSpPr>
        <p:spPr>
          <a:xfrm rot="16200000">
            <a:off x="6006624" y="1284859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줄무늬가 있는 오른쪽 화살표 7"/>
          <p:cNvSpPr/>
          <p:nvPr/>
        </p:nvSpPr>
        <p:spPr>
          <a:xfrm rot="5400000">
            <a:off x="5289969" y="1286266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줄무늬가 있는 오른쪽 화살표 7"/>
          <p:cNvSpPr/>
          <p:nvPr/>
        </p:nvSpPr>
        <p:spPr>
          <a:xfrm>
            <a:off x="4656024" y="1715360"/>
            <a:ext cx="51841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줄무늬가 있는 오른쪽 화살표 7"/>
          <p:cNvSpPr/>
          <p:nvPr/>
        </p:nvSpPr>
        <p:spPr>
          <a:xfrm>
            <a:off x="2729613" y="1715360"/>
            <a:ext cx="538291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줄무늬가 있는 오른쪽 화살표 7"/>
          <p:cNvSpPr/>
          <p:nvPr/>
        </p:nvSpPr>
        <p:spPr>
          <a:xfrm>
            <a:off x="2729614" y="3556222"/>
            <a:ext cx="146425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TextBox 52"/>
          <p:cNvSpPr txBox="1"/>
          <p:nvPr/>
        </p:nvSpPr>
        <p:spPr>
          <a:xfrm>
            <a:off x="940442" y="1659235"/>
            <a:ext cx="178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ko-KR" altLang="en-US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직접 실행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52"/>
          <p:cNvSpPr txBox="1"/>
          <p:nvPr/>
        </p:nvSpPr>
        <p:spPr>
          <a:xfrm>
            <a:off x="928179" y="3482245"/>
            <a:ext cx="1801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60000"/>
              </a:lnSpc>
            </a:pP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Broadcast</a:t>
            </a:r>
            <a:b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Receiver</a:t>
            </a:r>
            <a:endParaRPr lang="en-US" altLang="ko-KR" sz="28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4316063" y="3642784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USER_PRESENT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316063" y="3960533"/>
            <a:ext cx="1204345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/>
            <a:r>
              <a:rPr lang="en-US" altLang="ko-KR" sz="1100" b="1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SCREEN_OFF</a:t>
            </a:r>
            <a:endParaRPr lang="en-US" altLang="ko-KR" sz="1100" spc="-20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줄무늬가 있는 오른쪽 화살표 7"/>
          <p:cNvSpPr/>
          <p:nvPr/>
        </p:nvSpPr>
        <p:spPr>
          <a:xfrm rot="1800000">
            <a:off x="6486825" y="1891444"/>
            <a:ext cx="799264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줄무늬가 있는 오른쪽 화살표 7"/>
          <p:cNvSpPr/>
          <p:nvPr/>
        </p:nvSpPr>
        <p:spPr>
          <a:xfrm rot="20036041">
            <a:off x="5489769" y="3144816"/>
            <a:ext cx="1846563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3" name="줄무늬가 있는 오른쪽 화살표 7"/>
          <p:cNvSpPr/>
          <p:nvPr/>
        </p:nvSpPr>
        <p:spPr>
          <a:xfrm rot="5400000">
            <a:off x="7216795" y="3513918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86397" y="4333029"/>
            <a:ext cx="1699018" cy="570711"/>
            <a:chOff x="6224746" y="5092523"/>
            <a:chExt cx="1699018" cy="570711"/>
          </a:xfrm>
        </p:grpSpPr>
        <p:sp>
          <p:nvSpPr>
            <p:cNvPr id="6" name="직사각형 5"/>
            <p:cNvSpPr/>
            <p:nvPr/>
          </p:nvSpPr>
          <p:spPr>
            <a:xfrm>
              <a:off x="6224746" y="5092523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TextBox 52"/>
            <p:cNvSpPr txBox="1"/>
            <p:nvPr/>
          </p:nvSpPr>
          <p:spPr>
            <a:xfrm>
              <a:off x="6434604" y="5274571"/>
              <a:ext cx="1279302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AlwaysOnTop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9095273" y="4333028"/>
            <a:ext cx="1706150" cy="570711"/>
            <a:chOff x="10468674" y="1281578"/>
            <a:chExt cx="1706150" cy="570711"/>
          </a:xfrm>
        </p:grpSpPr>
        <p:sp>
          <p:nvSpPr>
            <p:cNvPr id="25" name="직사각형 24"/>
            <p:cNvSpPr/>
            <p:nvPr/>
          </p:nvSpPr>
          <p:spPr>
            <a:xfrm>
              <a:off x="10475806" y="1281578"/>
              <a:ext cx="1699018" cy="570711"/>
            </a:xfrm>
            <a:prstGeom prst="rect">
              <a:avLst/>
            </a:prstGeom>
            <a:gradFill>
              <a:gsLst>
                <a:gs pos="40000">
                  <a:srgbClr val="FD8623"/>
                </a:gs>
                <a:gs pos="100000">
                  <a:srgbClr val="FE5B00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10468674" y="1472957"/>
              <a:ext cx="1699018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400" b="1" spc="-2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CreditTickerService</a:t>
              </a:r>
              <a:endParaRPr lang="en-US" altLang="ko-KR" sz="14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267904" y="937064"/>
            <a:ext cx="1378913" cy="297571"/>
            <a:chOff x="3141978" y="1832735"/>
            <a:chExt cx="1378913" cy="322813"/>
          </a:xfrm>
        </p:grpSpPr>
        <p:sp>
          <p:nvSpPr>
            <p:cNvPr id="35" name="직사각형 34"/>
            <p:cNvSpPr/>
            <p:nvPr/>
          </p:nvSpPr>
          <p:spPr>
            <a:xfrm>
              <a:off x="3180079" y="1832735"/>
              <a:ext cx="1317405" cy="322813"/>
            </a:xfrm>
            <a:prstGeom prst="rect">
              <a:avLst/>
            </a:prstGeom>
            <a:gradFill>
              <a:gsLst>
                <a:gs pos="11000">
                  <a:srgbClr val="09CAFF"/>
                </a:gs>
                <a:gs pos="100000">
                  <a:srgbClr val="3D89BD"/>
                </a:gs>
              </a:gsLst>
              <a:lin ang="5400000" scaled="0"/>
            </a:gradFill>
            <a:ln w="63500">
              <a:noFill/>
            </a:ln>
            <a:effectLst>
              <a:outerShdw blurRad="127000" dist="76200" dir="5400000" algn="t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508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TextBox 52"/>
            <p:cNvSpPr txBox="1"/>
            <p:nvPr/>
          </p:nvSpPr>
          <p:spPr>
            <a:xfrm>
              <a:off x="3141978" y="1908187"/>
              <a:ext cx="1378913" cy="15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indent="-177800" algn="ctr">
                <a:lnSpc>
                  <a:spcPct val="60000"/>
                </a:lnSpc>
              </a:pPr>
              <a:r>
                <a:rPr lang="en-US" altLang="ko-KR" sz="11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Permission Activity</a:t>
              </a:r>
              <a:endParaRPr lang="en-US" altLang="ko-KR" sz="11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줄무늬가 있는 오른쪽 화살표 7"/>
          <p:cNvSpPr/>
          <p:nvPr/>
        </p:nvSpPr>
        <p:spPr>
          <a:xfrm rot="16200000">
            <a:off x="4128987" y="1273870"/>
            <a:ext cx="357340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줄무늬가 있는 오른쪽 화살표 7"/>
          <p:cNvSpPr/>
          <p:nvPr/>
        </p:nvSpPr>
        <p:spPr>
          <a:xfrm rot="5400000">
            <a:off x="3412332" y="1275277"/>
            <a:ext cx="357343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줄무늬가 있는 오른쪽 화살표 7"/>
          <p:cNvSpPr/>
          <p:nvPr/>
        </p:nvSpPr>
        <p:spPr>
          <a:xfrm rot="16200000">
            <a:off x="7627767" y="3513915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줄무늬가 있는 오른쪽 화살표 7"/>
          <p:cNvSpPr/>
          <p:nvPr/>
        </p:nvSpPr>
        <p:spPr>
          <a:xfrm rot="5400000">
            <a:off x="9080134" y="3513916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줄무늬가 있는 오른쪽 화살표 7"/>
          <p:cNvSpPr/>
          <p:nvPr/>
        </p:nvSpPr>
        <p:spPr>
          <a:xfrm rot="16200000">
            <a:off x="9491106" y="3513913"/>
            <a:ext cx="1227250" cy="410971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86397" y="2194778"/>
            <a:ext cx="3615026" cy="910998"/>
          </a:xfrm>
          <a:prstGeom prst="rect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0"/>
          </a:gradFill>
          <a:ln w="63500">
            <a:noFill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extBox 52"/>
          <p:cNvSpPr txBox="1"/>
          <p:nvPr/>
        </p:nvSpPr>
        <p:spPr>
          <a:xfrm>
            <a:off x="7743956" y="2481000"/>
            <a:ext cx="256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0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 Service</a:t>
            </a:r>
            <a:endParaRPr lang="en-US" altLang="ko-KR" sz="2000" spc="-2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화살표: 오른쪽 45"/>
          <p:cNvSpPr/>
          <p:nvPr/>
        </p:nvSpPr>
        <p:spPr>
          <a:xfrm rot="20030373">
            <a:off x="5446726" y="2922067"/>
            <a:ext cx="1829839" cy="284156"/>
          </a:xfrm>
          <a:prstGeom prst="rightArrow">
            <a:avLst>
              <a:gd name="adj1" fmla="val 37085"/>
              <a:gd name="adj2" fmla="val 435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줄무늬가 있는 오른쪽 화살표 7"/>
          <p:cNvSpPr/>
          <p:nvPr/>
        </p:nvSpPr>
        <p:spPr>
          <a:xfrm rot="16200000">
            <a:off x="8676075" y="1713055"/>
            <a:ext cx="909959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줄무늬가 있는 오른쪽 화살표 7"/>
          <p:cNvSpPr/>
          <p:nvPr/>
        </p:nvSpPr>
        <p:spPr>
          <a:xfrm rot="5400000">
            <a:off x="8431627" y="1713063"/>
            <a:ext cx="909967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52"/>
          <p:cNvSpPr txBox="1"/>
          <p:nvPr/>
        </p:nvSpPr>
        <p:spPr>
          <a:xfrm>
            <a:off x="8364554" y="1014424"/>
            <a:ext cx="16441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latin typeface="나눔고딕" pitchFamily="50" charset="-127"/>
                <a:ea typeface="나눔고딕" pitchFamily="50" charset="-127"/>
              </a:rPr>
              <a:t>Firebase</a:t>
            </a:r>
            <a:endParaRPr lang="en-US" altLang="ko-KR" sz="28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줄무늬가 있는 오른쪽 화살표 7"/>
          <p:cNvSpPr/>
          <p:nvPr/>
        </p:nvSpPr>
        <p:spPr>
          <a:xfrm rot="5400000">
            <a:off x="7786463" y="5144289"/>
            <a:ext cx="909855" cy="246325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줄무늬가 있는 오른쪽 화살표 7"/>
          <p:cNvSpPr/>
          <p:nvPr/>
        </p:nvSpPr>
        <p:spPr>
          <a:xfrm rot="16200000">
            <a:off x="7375489" y="5136905"/>
            <a:ext cx="909861" cy="246327"/>
          </a:xfrm>
          <a:prstGeom prst="stripedRightArrow">
            <a:avLst>
              <a:gd name="adj1" fmla="val 35284"/>
              <a:gd name="adj2" fmla="val 663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TextBox 52"/>
          <p:cNvSpPr txBox="1"/>
          <p:nvPr/>
        </p:nvSpPr>
        <p:spPr>
          <a:xfrm>
            <a:off x="7416232" y="5702131"/>
            <a:ext cx="123934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</a:pPr>
            <a:r>
              <a:rPr lang="en-US" altLang="ko-KR" sz="2800" b="1" spc="-20" dirty="0">
                <a:latin typeface="나눔고딕" pitchFamily="50" charset="-127"/>
                <a:ea typeface="나눔고딕" pitchFamily="50" charset="-127"/>
              </a:rPr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3584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/>
      <p:bldP spid="51" grpId="0" animBg="1"/>
      <p:bldP spid="52" grpId="0" animBg="1"/>
      <p:bldP spid="5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146</Words>
  <Application>Microsoft Office PowerPoint</Application>
  <PresentationFormat>와이드스크린</PresentationFormat>
  <Paragraphs>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허승균</dc:creator>
  <cp:lastModifiedBy>허승균</cp:lastModifiedBy>
  <cp:revision>46</cp:revision>
  <dcterms:created xsi:type="dcterms:W3CDTF">2016-10-19T13:28:27Z</dcterms:created>
  <dcterms:modified xsi:type="dcterms:W3CDTF">2016-11-14T09:24:43Z</dcterms:modified>
</cp:coreProperties>
</file>