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2" r:id="rId4"/>
    <p:sldId id="268" r:id="rId5"/>
    <p:sldId id="264" r:id="rId6"/>
    <p:sldId id="265" r:id="rId7"/>
    <p:sldId id="267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3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15C9-92B9-4E75-9419-66BA160F044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개선</a:t>
            </a: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16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0558" y="535898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0558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6" grpId="0" animBg="1"/>
      <p:bldP spid="41" grpId="0" animBg="1"/>
      <p:bldP spid="42" grpId="0" animBg="1"/>
      <p:bldP spid="45" grpId="0"/>
      <p:bldP spid="46" grpId="0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3133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063106" y="2633807"/>
            <a:ext cx="1712776" cy="1947754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506430" y="2481000"/>
            <a:ext cx="2338609" cy="288674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9375" y="3633938"/>
            <a:ext cx="2363768" cy="1529210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52"/>
          <p:cNvSpPr txBox="1"/>
          <p:nvPr/>
        </p:nvSpPr>
        <p:spPr>
          <a:xfrm>
            <a:off x="7651608" y="4295235"/>
            <a:ext cx="1279302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AlwaysOnTop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5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216795" y="3513918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86397" y="4333029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095273" y="4333028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67904" y="937064"/>
            <a:ext cx="1378913" cy="297571"/>
            <a:chOff x="3141978" y="1832735"/>
            <a:chExt cx="1378913" cy="322813"/>
          </a:xfrm>
        </p:grpSpPr>
        <p:sp>
          <p:nvSpPr>
            <p:cNvPr id="35" name="직사각형 34"/>
            <p:cNvSpPr/>
            <p:nvPr/>
          </p:nvSpPr>
          <p:spPr>
            <a:xfrm>
              <a:off x="3180079" y="1832735"/>
              <a:ext cx="1317405" cy="322813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TextBox 52"/>
            <p:cNvSpPr txBox="1"/>
            <p:nvPr/>
          </p:nvSpPr>
          <p:spPr>
            <a:xfrm>
              <a:off x="3141978" y="1908187"/>
              <a:ext cx="1378913" cy="1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Permission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줄무늬가 있는 오른쪽 화살표 7"/>
          <p:cNvSpPr/>
          <p:nvPr/>
        </p:nvSpPr>
        <p:spPr>
          <a:xfrm rot="16200000">
            <a:off x="4128987" y="1273870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줄무늬가 있는 오른쪽 화살표 7"/>
          <p:cNvSpPr/>
          <p:nvPr/>
        </p:nvSpPr>
        <p:spPr>
          <a:xfrm rot="5400000">
            <a:off x="3412332" y="1275277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줄무늬가 있는 오른쪽 화살표 7"/>
          <p:cNvSpPr/>
          <p:nvPr/>
        </p:nvSpPr>
        <p:spPr>
          <a:xfrm rot="16200000">
            <a:off x="7627767" y="3513915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줄무늬가 있는 오른쪽 화살표 7"/>
          <p:cNvSpPr/>
          <p:nvPr/>
        </p:nvSpPr>
        <p:spPr>
          <a:xfrm rot="5400000">
            <a:off x="9080134" y="3513916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줄무늬가 있는 오른쪽 화살표 7"/>
          <p:cNvSpPr/>
          <p:nvPr/>
        </p:nvSpPr>
        <p:spPr>
          <a:xfrm rot="16200000">
            <a:off x="9491106" y="3513913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86397" y="2194778"/>
            <a:ext cx="3615026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52"/>
          <p:cNvSpPr txBox="1"/>
          <p:nvPr/>
        </p:nvSpPr>
        <p:spPr>
          <a:xfrm>
            <a:off x="7743956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화살표: 오른쪽 45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줄무늬가 있는 오른쪽 화살표 7"/>
          <p:cNvSpPr/>
          <p:nvPr/>
        </p:nvSpPr>
        <p:spPr>
          <a:xfrm rot="16200000">
            <a:off x="8676075" y="1713055"/>
            <a:ext cx="909959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5400000">
            <a:off x="8431627" y="1713063"/>
            <a:ext cx="909967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52"/>
          <p:cNvSpPr txBox="1"/>
          <p:nvPr/>
        </p:nvSpPr>
        <p:spPr>
          <a:xfrm>
            <a:off x="8364554" y="1014424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줄무늬가 있는 오른쪽 화살표 7"/>
          <p:cNvSpPr/>
          <p:nvPr/>
        </p:nvSpPr>
        <p:spPr>
          <a:xfrm rot="5400000">
            <a:off x="7786463" y="5144289"/>
            <a:ext cx="909855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줄무늬가 있는 오른쪽 화살표 7"/>
          <p:cNvSpPr/>
          <p:nvPr/>
        </p:nvSpPr>
        <p:spPr>
          <a:xfrm rot="16200000">
            <a:off x="7375489" y="5136905"/>
            <a:ext cx="90986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52"/>
          <p:cNvSpPr txBox="1"/>
          <p:nvPr/>
        </p:nvSpPr>
        <p:spPr>
          <a:xfrm>
            <a:off x="7416232" y="5702131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584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1" grpId="0" animBg="1"/>
      <p:bldP spid="52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2"/>
          <p:cNvSpPr txBox="1"/>
          <p:nvPr/>
        </p:nvSpPr>
        <p:spPr>
          <a:xfrm>
            <a:off x="5201414" y="3167390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Message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9090" y="487831"/>
            <a:ext cx="4973822" cy="1832878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52"/>
          <p:cNvSpPr txBox="1"/>
          <p:nvPr/>
        </p:nvSpPr>
        <p:spPr>
          <a:xfrm>
            <a:off x="4695644" y="612577"/>
            <a:ext cx="280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Listener Receiver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줄무늬가 있는 오른쪽 화살표 7"/>
          <p:cNvSpPr/>
          <p:nvPr/>
        </p:nvSpPr>
        <p:spPr>
          <a:xfrm rot="5400000">
            <a:off x="5757732" y="2526258"/>
            <a:ext cx="67653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11832" y="3141687"/>
            <a:ext cx="4168337" cy="3227391"/>
            <a:chOff x="4011831" y="2681703"/>
            <a:chExt cx="4168337" cy="3227391"/>
          </a:xfrm>
        </p:grpSpPr>
        <p:sp>
          <p:nvSpPr>
            <p:cNvPr id="14" name="직사각형 13"/>
            <p:cNvSpPr/>
            <p:nvPr/>
          </p:nvSpPr>
          <p:spPr>
            <a:xfrm>
              <a:off x="4011831" y="2681703"/>
              <a:ext cx="4168337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TextBox 52"/>
            <p:cNvSpPr txBox="1"/>
            <p:nvPr/>
          </p:nvSpPr>
          <p:spPr>
            <a:xfrm>
              <a:off x="4814228" y="2798648"/>
              <a:ext cx="256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Background Service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9050" y="3142778"/>
            <a:ext cx="2461404" cy="3227391"/>
            <a:chOff x="720924" y="2681703"/>
            <a:chExt cx="2461404" cy="3227391"/>
          </a:xfrm>
        </p:grpSpPr>
        <p:sp>
          <p:nvSpPr>
            <p:cNvPr id="16" name="직사각형 15"/>
            <p:cNvSpPr/>
            <p:nvPr/>
          </p:nvSpPr>
          <p:spPr>
            <a:xfrm>
              <a:off x="720924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TextBox 52"/>
            <p:cNvSpPr txBox="1"/>
            <p:nvPr/>
          </p:nvSpPr>
          <p:spPr>
            <a:xfrm>
              <a:off x="906186" y="2798648"/>
              <a:ext cx="2090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431547" y="3142778"/>
            <a:ext cx="2461404" cy="3227391"/>
            <a:chOff x="8982565" y="2681703"/>
            <a:chExt cx="2461404" cy="3227391"/>
          </a:xfrm>
        </p:grpSpPr>
        <p:sp>
          <p:nvSpPr>
            <p:cNvPr id="18" name="직사각형 17"/>
            <p:cNvSpPr/>
            <p:nvPr/>
          </p:nvSpPr>
          <p:spPr>
            <a:xfrm>
              <a:off x="8982565" y="2681703"/>
              <a:ext cx="2461404" cy="322739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9424155" y="2798648"/>
              <a:ext cx="1578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2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</a:t>
              </a:r>
              <a:endParaRPr lang="en-US" altLang="ko-KR" sz="2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677405" y="951131"/>
            <a:ext cx="1204345" cy="1296989"/>
            <a:chOff x="3677405" y="951131"/>
            <a:chExt cx="1204345" cy="1296989"/>
          </a:xfrm>
        </p:grpSpPr>
        <p:sp>
          <p:nvSpPr>
            <p:cNvPr id="7" name="TextBox 43"/>
            <p:cNvSpPr txBox="1"/>
            <p:nvPr/>
          </p:nvSpPr>
          <p:spPr>
            <a:xfrm>
              <a:off x="367740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USER_PRESENT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3677405" y="951131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spc="-15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BOOT_COMPLETED</a:t>
              </a:r>
              <a:endParaRPr lang="en-US" altLang="ko-KR" sz="1100" spc="-15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694554" y="1585230"/>
              <a:ext cx="1170046" cy="662890"/>
              <a:chOff x="3609883" y="1394315"/>
              <a:chExt cx="1170046" cy="662890"/>
            </a:xfrm>
          </p:grpSpPr>
          <p:sp>
            <p:nvSpPr>
              <p:cNvPr id="24" name="TextBox 43"/>
              <p:cNvSpPr txBox="1"/>
              <p:nvPr/>
            </p:nvSpPr>
            <p:spPr>
              <a:xfrm>
                <a:off x="3997131" y="1394315"/>
                <a:ext cx="361250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TextBox 52"/>
              <p:cNvSpPr txBox="1"/>
              <p:nvPr/>
            </p:nvSpPr>
            <p:spPr>
              <a:xfrm>
                <a:off x="3609883" y="1817139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AoT start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6235916" y="1251032"/>
            <a:ext cx="1204345" cy="997088"/>
            <a:chOff x="6123876" y="1251032"/>
            <a:chExt cx="1204345" cy="997088"/>
          </a:xfrm>
        </p:grpSpPr>
        <p:sp>
          <p:nvSpPr>
            <p:cNvPr id="8" name="TextBox 43"/>
            <p:cNvSpPr txBox="1"/>
            <p:nvPr/>
          </p:nvSpPr>
          <p:spPr>
            <a:xfrm>
              <a:off x="6123876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SCREEN_OFF</a:t>
              </a:r>
              <a:endParaRPr lang="en-US" altLang="ko-KR" sz="11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145445" y="1585230"/>
              <a:ext cx="1170046" cy="662890"/>
              <a:chOff x="3609883" y="1394315"/>
              <a:chExt cx="1170046" cy="662890"/>
            </a:xfrm>
          </p:grpSpPr>
          <p:sp>
            <p:nvSpPr>
              <p:cNvPr id="35" name="TextBox 43"/>
              <p:cNvSpPr txBox="1"/>
              <p:nvPr/>
            </p:nvSpPr>
            <p:spPr>
              <a:xfrm>
                <a:off x="3992714" y="1394315"/>
                <a:ext cx="370084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TextBox 52"/>
              <p:cNvSpPr txBox="1"/>
              <p:nvPr/>
            </p:nvSpPr>
            <p:spPr>
              <a:xfrm>
                <a:off x="3609883" y="1817139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CT end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4956661" y="1251032"/>
            <a:ext cx="1204345" cy="997088"/>
            <a:chOff x="4891655" y="1251032"/>
            <a:chExt cx="1204345" cy="997088"/>
          </a:xfrm>
        </p:grpSpPr>
        <p:sp>
          <p:nvSpPr>
            <p:cNvPr id="25" name="TextBox 43"/>
            <p:cNvSpPr txBox="1"/>
            <p:nvPr/>
          </p:nvSpPr>
          <p:spPr>
            <a:xfrm>
              <a:off x="4891655" y="1251032"/>
              <a:ext cx="1204345" cy="26161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CALL RECEIVE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908805" y="1585230"/>
              <a:ext cx="1170046" cy="662890"/>
              <a:chOff x="3609883" y="1394315"/>
              <a:chExt cx="1170046" cy="662890"/>
            </a:xfrm>
          </p:grpSpPr>
          <p:sp>
            <p:nvSpPr>
              <p:cNvPr id="38" name="TextBox 43"/>
              <p:cNvSpPr txBox="1"/>
              <p:nvPr/>
            </p:nvSpPr>
            <p:spPr>
              <a:xfrm>
                <a:off x="4013965" y="1394315"/>
                <a:ext cx="327582" cy="400110"/>
              </a:xfrm>
              <a:prstGeom prst="rect">
                <a:avLst/>
              </a:prstGeom>
              <a:solidFill>
                <a:schemeClr val="bg2">
                  <a:lumMod val="10000"/>
                  <a:alpha val="36078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/>
                <a:r>
                  <a:rPr lang="en-US" altLang="ko-KR" sz="2000" b="1" dirty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altLang="ko-KR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9" name="TextBox 52"/>
              <p:cNvSpPr txBox="1"/>
              <p:nvPr/>
            </p:nvSpPr>
            <p:spPr>
              <a:xfrm>
                <a:off x="3609883" y="1817139"/>
                <a:ext cx="1170046" cy="24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7800" indent="-177800" algn="ctr">
                  <a:lnSpc>
                    <a:spcPct val="80000"/>
                  </a:lnSpc>
                </a:pPr>
                <a:r>
                  <a:rPr lang="en-US" altLang="ko-KR" sz="1200" b="1" spc="-20" dirty="0">
                    <a:latin typeface="나눔고딕" pitchFamily="50" charset="-127"/>
                    <a:ea typeface="나눔고딕" pitchFamily="50" charset="-127"/>
                  </a:rPr>
                  <a:t>CALL RECEIVE</a:t>
                </a:r>
                <a:endParaRPr lang="en-US" altLang="ko-KR" sz="1200" spc="-2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7438052" y="1585230"/>
            <a:ext cx="1170046" cy="662890"/>
            <a:chOff x="3609883" y="1394315"/>
            <a:chExt cx="1170046" cy="662890"/>
          </a:xfrm>
        </p:grpSpPr>
        <p:sp>
          <p:nvSpPr>
            <p:cNvPr id="41" name="TextBox 43"/>
            <p:cNvSpPr txBox="1"/>
            <p:nvPr/>
          </p:nvSpPr>
          <p:spPr>
            <a:xfrm>
              <a:off x="3928202" y="1394315"/>
              <a:ext cx="499108" cy="400110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2000" b="1" dirty="0">
                  <a:latin typeface="나눔고딕" pitchFamily="50" charset="-127"/>
                  <a:ea typeface="나눔고딕" pitchFamily="50" charset="-127"/>
                </a:rPr>
                <a:t>99</a:t>
              </a:r>
              <a:endParaRPr lang="en-US" altLang="ko-KR" sz="2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52"/>
            <p:cNvSpPr txBox="1"/>
            <p:nvPr/>
          </p:nvSpPr>
          <p:spPr>
            <a:xfrm>
              <a:off x="3609883" y="1817139"/>
              <a:ext cx="1170046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80000"/>
                </a:lnSpc>
              </a:pPr>
              <a:r>
                <a:rPr lang="en-US" altLang="ko-KR" sz="1200" b="1" spc="-20" dirty="0">
                  <a:latin typeface="나눔고딕" pitchFamily="50" charset="-127"/>
                  <a:ea typeface="나눔고딕" pitchFamily="50" charset="-127"/>
                </a:rPr>
                <a:t>END SERVICE</a:t>
              </a:r>
              <a:endParaRPr lang="en-US" altLang="ko-KR" sz="12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4" name="TextBox 52"/>
          <p:cNvSpPr txBox="1"/>
          <p:nvPr/>
        </p:nvSpPr>
        <p:spPr>
          <a:xfrm>
            <a:off x="4069429" y="3679844"/>
            <a:ext cx="2232056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081802" y="4008549"/>
            <a:ext cx="2014198" cy="246221"/>
            <a:chOff x="4081802" y="3747405"/>
            <a:chExt cx="2014198" cy="246221"/>
          </a:xfrm>
        </p:grpSpPr>
        <p:sp>
          <p:nvSpPr>
            <p:cNvPr id="57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57187" y="3862217"/>
            <a:ext cx="2320653" cy="246221"/>
            <a:chOff x="1209970" y="3940204"/>
            <a:chExt cx="2281790" cy="246221"/>
          </a:xfrm>
        </p:grpSpPr>
        <p:sp>
          <p:nvSpPr>
            <p:cNvPr id="60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 flipH="1">
            <a:off x="2760454" y="3776663"/>
            <a:ext cx="1243749" cy="13317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760454" y="4057653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2760454" y="4207728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074174" y="5639658"/>
            <a:ext cx="2021826" cy="246221"/>
            <a:chOff x="4081802" y="3747405"/>
            <a:chExt cx="2021826" cy="246221"/>
          </a:xfrm>
        </p:grpSpPr>
        <p:sp>
          <p:nvSpPr>
            <p:cNvPr id="9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1" name="TextBox 52"/>
            <p:cNvSpPr txBox="1"/>
            <p:nvPr/>
          </p:nvSpPr>
          <p:spPr>
            <a:xfrm>
              <a:off x="4507225" y="3775104"/>
              <a:ext cx="1596403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AoT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57187" y="5786986"/>
            <a:ext cx="2320653" cy="246221"/>
            <a:chOff x="1209970" y="3940204"/>
            <a:chExt cx="2281790" cy="246221"/>
          </a:xfrm>
        </p:grpSpPr>
        <p:sp>
          <p:nvSpPr>
            <p:cNvPr id="94" name="TextBox 43"/>
            <p:cNvSpPr txBox="1"/>
            <p:nvPr/>
          </p:nvSpPr>
          <p:spPr>
            <a:xfrm>
              <a:off x="3066337" y="3940204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5" name="TextBox 52"/>
            <p:cNvSpPr txBox="1"/>
            <p:nvPr/>
          </p:nvSpPr>
          <p:spPr>
            <a:xfrm>
              <a:off x="1209970" y="3970981"/>
              <a:ext cx="1850318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 flipH="1" flipV="1">
            <a:off x="2759021" y="5835720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763321" y="5984791"/>
            <a:ext cx="12437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770348" y="4414946"/>
            <a:ext cx="651884" cy="987596"/>
            <a:chOff x="5925020" y="4383822"/>
            <a:chExt cx="794154" cy="694755"/>
          </a:xfrm>
        </p:grpSpPr>
        <p:sp>
          <p:nvSpPr>
            <p:cNvPr id="110" name="모서리가 둥근 직사각형 25"/>
            <p:cNvSpPr/>
            <p:nvPr/>
          </p:nvSpPr>
          <p:spPr>
            <a:xfrm>
              <a:off x="5925021" y="4383822"/>
              <a:ext cx="794153" cy="694755"/>
            </a:xfrm>
            <a:prstGeom prst="roundRect">
              <a:avLst>
                <a:gd name="adj" fmla="val 16514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TextBox 30"/>
            <p:cNvSpPr txBox="1"/>
            <p:nvPr/>
          </p:nvSpPr>
          <p:spPr>
            <a:xfrm>
              <a:off x="5925020" y="4642389"/>
              <a:ext cx="7933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Firebase</a:t>
              </a:r>
              <a:endParaRPr lang="en-US" altLang="ko-KR" sz="10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8" name="TextBox 52"/>
          <p:cNvSpPr txBox="1"/>
          <p:nvPr/>
        </p:nvSpPr>
        <p:spPr>
          <a:xfrm>
            <a:off x="2823797" y="4646310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credit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 flipV="1">
            <a:off x="2761456" y="4816288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081802" y="4618508"/>
            <a:ext cx="2014198" cy="246221"/>
            <a:chOff x="4081802" y="3747405"/>
            <a:chExt cx="2014198" cy="246221"/>
          </a:xfrm>
        </p:grpSpPr>
        <p:sp>
          <p:nvSpPr>
            <p:cNvPr id="81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102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CREDIT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TextBox 52"/>
          <p:cNvSpPr txBox="1"/>
          <p:nvPr/>
        </p:nvSpPr>
        <p:spPr>
          <a:xfrm>
            <a:off x="2823797" y="5055887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setting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H="1" flipV="1">
            <a:off x="2761456" y="5225865"/>
            <a:ext cx="1251378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4081802" y="5028085"/>
            <a:ext cx="2014198" cy="246221"/>
            <a:chOff x="4081802" y="3747405"/>
            <a:chExt cx="2014198" cy="246221"/>
          </a:xfrm>
        </p:grpSpPr>
        <p:sp>
          <p:nvSpPr>
            <p:cNvPr id="11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103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send SETTING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5" name="줄무늬가 있는 오른쪽 화살표 7"/>
          <p:cNvSpPr/>
          <p:nvPr/>
        </p:nvSpPr>
        <p:spPr>
          <a:xfrm rot="10800000">
            <a:off x="5444116" y="4657335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줄무늬가 있는 오른쪽 화살표 7"/>
          <p:cNvSpPr/>
          <p:nvPr/>
        </p:nvSpPr>
        <p:spPr>
          <a:xfrm rot="10800000">
            <a:off x="5444116" y="5065049"/>
            <a:ext cx="314487" cy="168471"/>
          </a:xfrm>
          <a:prstGeom prst="stripedRightArrow">
            <a:avLst>
              <a:gd name="adj1" fmla="val 48818"/>
              <a:gd name="adj2" fmla="val 4508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TextBox 52"/>
          <p:cNvSpPr txBox="1"/>
          <p:nvPr/>
        </p:nvSpPr>
        <p:spPr>
          <a:xfrm>
            <a:off x="4069429" y="5906685"/>
            <a:ext cx="202657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AoT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4003730"/>
            <a:ext cx="2000024" cy="246221"/>
            <a:chOff x="6096000" y="3747405"/>
            <a:chExt cx="2000024" cy="246221"/>
          </a:xfrm>
        </p:grpSpPr>
        <p:sp>
          <p:nvSpPr>
            <p:cNvPr id="53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500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52"/>
          <p:cNvSpPr txBox="1"/>
          <p:nvPr/>
        </p:nvSpPr>
        <p:spPr>
          <a:xfrm>
            <a:off x="6096000" y="3679380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start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172967" y="3776663"/>
            <a:ext cx="1258580" cy="13567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8180640" y="4060154"/>
            <a:ext cx="12509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8172967" y="4210229"/>
            <a:ext cx="1258580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9508490" y="3865641"/>
            <a:ext cx="2014198" cy="246221"/>
            <a:chOff x="4081802" y="3747405"/>
            <a:chExt cx="2014198" cy="246221"/>
          </a:xfrm>
        </p:grpSpPr>
        <p:sp>
          <p:nvSpPr>
            <p:cNvPr id="86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501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096000" y="5633803"/>
            <a:ext cx="2000024" cy="246221"/>
            <a:chOff x="6096000" y="3747405"/>
            <a:chExt cx="2000024" cy="246221"/>
          </a:xfrm>
        </p:grpSpPr>
        <p:sp>
          <p:nvSpPr>
            <p:cNvPr id="96" name="TextBox 43"/>
            <p:cNvSpPr txBox="1"/>
            <p:nvPr/>
          </p:nvSpPr>
          <p:spPr>
            <a:xfrm>
              <a:off x="7670601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598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TextBox 52"/>
            <p:cNvSpPr txBox="1"/>
            <p:nvPr/>
          </p:nvSpPr>
          <p:spPr>
            <a:xfrm>
              <a:off x="6096000" y="3777485"/>
              <a:ext cx="1574601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r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CT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8" name="TextBox 52"/>
          <p:cNvSpPr txBox="1"/>
          <p:nvPr/>
        </p:nvSpPr>
        <p:spPr>
          <a:xfrm>
            <a:off x="6096000" y="5906685"/>
            <a:ext cx="2000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CT end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9508490" y="5783574"/>
            <a:ext cx="2014198" cy="246221"/>
            <a:chOff x="4081802" y="3747405"/>
            <a:chExt cx="2014198" cy="246221"/>
          </a:xfrm>
        </p:grpSpPr>
        <p:sp>
          <p:nvSpPr>
            <p:cNvPr id="100" name="TextBox 43"/>
            <p:cNvSpPr txBox="1"/>
            <p:nvPr/>
          </p:nvSpPr>
          <p:spPr>
            <a:xfrm>
              <a:off x="4081802" y="3747405"/>
              <a:ext cx="425423" cy="246221"/>
            </a:xfrm>
            <a:prstGeom prst="rect">
              <a:avLst/>
            </a:prstGeom>
            <a:solidFill>
              <a:schemeClr val="bg2">
                <a:lumMod val="10000"/>
                <a:alpha val="36078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/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599</a:t>
              </a:r>
              <a:endParaRPr lang="en-US" altLang="ko-KR" sz="10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TextBox 52"/>
            <p:cNvSpPr txBox="1"/>
            <p:nvPr/>
          </p:nvSpPr>
          <p:spPr>
            <a:xfrm>
              <a:off x="4507225" y="3775104"/>
              <a:ext cx="1588775" cy="21544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80000"/>
                </a:lnSpc>
              </a:pPr>
              <a:r>
                <a:rPr lang="en-US" altLang="ko-KR" sz="1000" b="1" spc="-20" dirty="0">
                  <a:latin typeface="나눔고딕" pitchFamily="50" charset="-127"/>
                  <a:ea typeface="나눔고딕" pitchFamily="50" charset="-127"/>
                </a:rPr>
                <a:t>disconnected with BG</a:t>
              </a:r>
              <a:endParaRPr lang="en-US" altLang="ko-KR" sz="1000" spc="-2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8171396" y="5838532"/>
            <a:ext cx="1259680" cy="149071"/>
            <a:chOff x="8185072" y="5838532"/>
            <a:chExt cx="1251378" cy="149071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 flipV="1">
              <a:off x="8185072" y="5838532"/>
              <a:ext cx="125137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8189372" y="5987603"/>
              <a:ext cx="12437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52"/>
          <p:cNvSpPr txBox="1"/>
          <p:nvPr/>
        </p:nvSpPr>
        <p:spPr>
          <a:xfrm>
            <a:off x="8236903" y="5984791"/>
            <a:ext cx="1110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800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+ time</a:t>
            </a:r>
            <a:endParaRPr lang="en-US" altLang="ko-KR" sz="1000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1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190</Words>
  <Application>Microsoft Office PowerPoint</Application>
  <PresentationFormat>와이드스크린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허승균</dc:creator>
  <cp:lastModifiedBy>허승균</cp:lastModifiedBy>
  <cp:revision>119</cp:revision>
  <dcterms:created xsi:type="dcterms:W3CDTF">2016-10-19T13:28:27Z</dcterms:created>
  <dcterms:modified xsi:type="dcterms:W3CDTF">2016-12-11T18:14:09Z</dcterms:modified>
</cp:coreProperties>
</file>