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2" r:id="rId4"/>
    <p:sldId id="268" r:id="rId5"/>
    <p:sldId id="264" r:id="rId6"/>
    <p:sldId id="265" r:id="rId7"/>
    <p:sldId id="267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-28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3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15C9-92B9-4E75-9419-66BA160F044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개선</a:t>
            </a: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16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60558" y="535898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0558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6" grpId="0" animBg="1"/>
      <p:bldP spid="41" grpId="0" animBg="1"/>
      <p:bldP spid="42" grpId="0" animBg="1"/>
      <p:bldP spid="45" grpId="0"/>
      <p:bldP spid="46" grpId="0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3133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063106" y="2633807"/>
            <a:ext cx="1712776" cy="1947754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506430" y="2481000"/>
            <a:ext cx="2338609" cy="288674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9375" y="3633938"/>
            <a:ext cx="2363768" cy="1529210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52"/>
          <p:cNvSpPr txBox="1"/>
          <p:nvPr/>
        </p:nvSpPr>
        <p:spPr>
          <a:xfrm>
            <a:off x="7651608" y="4295235"/>
            <a:ext cx="1279302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AlwaysOnTop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5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Main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216795" y="3513918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86397" y="4333029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095273" y="4333028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67904" y="937064"/>
            <a:ext cx="1378913" cy="297571"/>
            <a:chOff x="3141978" y="1832735"/>
            <a:chExt cx="1378913" cy="322813"/>
          </a:xfrm>
        </p:grpSpPr>
        <p:sp>
          <p:nvSpPr>
            <p:cNvPr id="35" name="직사각형 34"/>
            <p:cNvSpPr/>
            <p:nvPr/>
          </p:nvSpPr>
          <p:spPr>
            <a:xfrm>
              <a:off x="3180079" y="1832735"/>
              <a:ext cx="1317405" cy="322813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TextBox 52"/>
            <p:cNvSpPr txBox="1"/>
            <p:nvPr/>
          </p:nvSpPr>
          <p:spPr>
            <a:xfrm>
              <a:off x="3141978" y="1908187"/>
              <a:ext cx="1378913" cy="1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Permission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줄무늬가 있는 오른쪽 화살표 7"/>
          <p:cNvSpPr/>
          <p:nvPr/>
        </p:nvSpPr>
        <p:spPr>
          <a:xfrm rot="16200000">
            <a:off x="4128987" y="1273870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줄무늬가 있는 오른쪽 화살표 7"/>
          <p:cNvSpPr/>
          <p:nvPr/>
        </p:nvSpPr>
        <p:spPr>
          <a:xfrm rot="5400000">
            <a:off x="3412332" y="1275277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줄무늬가 있는 오른쪽 화살표 7"/>
          <p:cNvSpPr/>
          <p:nvPr/>
        </p:nvSpPr>
        <p:spPr>
          <a:xfrm rot="16200000">
            <a:off x="7627767" y="3513915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줄무늬가 있는 오른쪽 화살표 7"/>
          <p:cNvSpPr/>
          <p:nvPr/>
        </p:nvSpPr>
        <p:spPr>
          <a:xfrm rot="5400000">
            <a:off x="9080134" y="3513916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줄무늬가 있는 오른쪽 화살표 7"/>
          <p:cNvSpPr/>
          <p:nvPr/>
        </p:nvSpPr>
        <p:spPr>
          <a:xfrm rot="16200000">
            <a:off x="9491106" y="3513913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86397" y="2194778"/>
            <a:ext cx="3615026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52"/>
          <p:cNvSpPr txBox="1"/>
          <p:nvPr/>
        </p:nvSpPr>
        <p:spPr>
          <a:xfrm>
            <a:off x="7743956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화살표: 오른쪽 45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줄무늬가 있는 오른쪽 화살표 7"/>
          <p:cNvSpPr/>
          <p:nvPr/>
        </p:nvSpPr>
        <p:spPr>
          <a:xfrm rot="16200000">
            <a:off x="8676075" y="1713055"/>
            <a:ext cx="909959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5400000">
            <a:off x="8431627" y="1713063"/>
            <a:ext cx="909967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52"/>
          <p:cNvSpPr txBox="1"/>
          <p:nvPr/>
        </p:nvSpPr>
        <p:spPr>
          <a:xfrm>
            <a:off x="8364554" y="1014424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줄무늬가 있는 오른쪽 화살표 7"/>
          <p:cNvSpPr/>
          <p:nvPr/>
        </p:nvSpPr>
        <p:spPr>
          <a:xfrm rot="5400000">
            <a:off x="7786463" y="5144289"/>
            <a:ext cx="909855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줄무늬가 있는 오른쪽 화살표 7"/>
          <p:cNvSpPr/>
          <p:nvPr/>
        </p:nvSpPr>
        <p:spPr>
          <a:xfrm rot="16200000">
            <a:off x="7375489" y="5136905"/>
            <a:ext cx="90986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TextBox 52"/>
          <p:cNvSpPr txBox="1"/>
          <p:nvPr/>
        </p:nvSpPr>
        <p:spPr>
          <a:xfrm>
            <a:off x="7416232" y="5702131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584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1" grpId="0" animBg="1"/>
      <p:bldP spid="52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Message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줄무늬가 있는 오른쪽 화살표 7"/>
          <p:cNvSpPr/>
          <p:nvPr/>
        </p:nvSpPr>
        <p:spPr>
          <a:xfrm rot="5400000">
            <a:off x="5757732" y="1970753"/>
            <a:ext cx="67653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11832" y="2490932"/>
            <a:ext cx="4168337" cy="4223102"/>
            <a:chOff x="4011831" y="2681703"/>
            <a:chExt cx="4168337" cy="3227391"/>
          </a:xfrm>
        </p:grpSpPr>
        <p:sp>
          <p:nvSpPr>
            <p:cNvPr id="14" name="직사각형 13"/>
            <p:cNvSpPr/>
            <p:nvPr/>
          </p:nvSpPr>
          <p:spPr>
            <a:xfrm>
              <a:off x="4011831" y="2681703"/>
              <a:ext cx="4168337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TextBox 52"/>
            <p:cNvSpPr txBox="1"/>
            <p:nvPr/>
          </p:nvSpPr>
          <p:spPr>
            <a:xfrm>
              <a:off x="4814228" y="2798648"/>
              <a:ext cx="256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Background Service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9819" y="2517253"/>
            <a:ext cx="2461404" cy="4223102"/>
            <a:chOff x="720924" y="2681703"/>
            <a:chExt cx="2461404" cy="3227391"/>
          </a:xfrm>
        </p:grpSpPr>
        <p:sp>
          <p:nvSpPr>
            <p:cNvPr id="16" name="직사각형 15"/>
            <p:cNvSpPr/>
            <p:nvPr/>
          </p:nvSpPr>
          <p:spPr>
            <a:xfrm>
              <a:off x="720924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TextBox 52"/>
            <p:cNvSpPr txBox="1"/>
            <p:nvPr/>
          </p:nvSpPr>
          <p:spPr>
            <a:xfrm>
              <a:off x="906186" y="2798648"/>
              <a:ext cx="209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431547" y="2492023"/>
            <a:ext cx="2461404" cy="4223102"/>
            <a:chOff x="8982565" y="2681703"/>
            <a:chExt cx="2461404" cy="3227391"/>
          </a:xfrm>
        </p:grpSpPr>
        <p:sp>
          <p:nvSpPr>
            <p:cNvPr id="18" name="직사각형 17"/>
            <p:cNvSpPr/>
            <p:nvPr/>
          </p:nvSpPr>
          <p:spPr>
            <a:xfrm>
              <a:off x="8982565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9424155" y="2798648"/>
              <a:ext cx="1578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4" name="TextBox 52"/>
          <p:cNvSpPr txBox="1"/>
          <p:nvPr/>
        </p:nvSpPr>
        <p:spPr>
          <a:xfrm>
            <a:off x="4069429" y="3029089"/>
            <a:ext cx="2232056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081802" y="3357794"/>
            <a:ext cx="2014198" cy="246221"/>
            <a:chOff x="4081802" y="3747405"/>
            <a:chExt cx="2014198" cy="246221"/>
          </a:xfrm>
        </p:grpSpPr>
        <p:sp>
          <p:nvSpPr>
            <p:cNvPr id="57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57187" y="3211462"/>
            <a:ext cx="2320653" cy="246221"/>
            <a:chOff x="1209970" y="3940204"/>
            <a:chExt cx="2281790" cy="246221"/>
          </a:xfrm>
        </p:grpSpPr>
        <p:sp>
          <p:nvSpPr>
            <p:cNvPr id="60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64" name="직선 화살표 연결선 63"/>
          <p:cNvCxnSpPr/>
          <p:nvPr/>
        </p:nvCxnSpPr>
        <p:spPr>
          <a:xfrm flipH="1">
            <a:off x="2760454" y="3125908"/>
            <a:ext cx="1243749" cy="13317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760454" y="3406898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2760454" y="3556973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074174" y="6179778"/>
            <a:ext cx="2021826" cy="246221"/>
            <a:chOff x="4081802" y="3747405"/>
            <a:chExt cx="2021826" cy="246221"/>
          </a:xfrm>
        </p:grpSpPr>
        <p:sp>
          <p:nvSpPr>
            <p:cNvPr id="9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TextBox 52"/>
            <p:cNvSpPr txBox="1"/>
            <p:nvPr/>
          </p:nvSpPr>
          <p:spPr>
            <a:xfrm>
              <a:off x="4507225" y="3775104"/>
              <a:ext cx="1596403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 </a:t>
              </a:r>
              <a:r>
                <a:rPr lang="en-US" altLang="ko-KR" sz="1000" b="1" spc="-20" dirty="0" err="1">
                  <a:latin typeface="나눔고딕" pitchFamily="50" charset="-127"/>
                  <a:ea typeface="나눔고딕" pitchFamily="50" charset="-127"/>
                </a:rPr>
                <a:t>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57187" y="6327106"/>
            <a:ext cx="2320653" cy="246221"/>
            <a:chOff x="1209970" y="3940204"/>
            <a:chExt cx="2281790" cy="246221"/>
          </a:xfrm>
        </p:grpSpPr>
        <p:sp>
          <p:nvSpPr>
            <p:cNvPr id="94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07" name="직선 화살표 연결선 106"/>
          <p:cNvCxnSpPr/>
          <p:nvPr/>
        </p:nvCxnSpPr>
        <p:spPr>
          <a:xfrm flipH="1" flipV="1">
            <a:off x="2759021" y="6375840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763321" y="6524911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770348" y="3721911"/>
            <a:ext cx="651884" cy="1084355"/>
            <a:chOff x="5925020" y="4383822"/>
            <a:chExt cx="794154" cy="694755"/>
          </a:xfrm>
        </p:grpSpPr>
        <p:sp>
          <p:nvSpPr>
            <p:cNvPr id="110" name="모서리가 둥근 직사각형 25"/>
            <p:cNvSpPr/>
            <p:nvPr/>
          </p:nvSpPr>
          <p:spPr>
            <a:xfrm>
              <a:off x="5925021" y="4383822"/>
              <a:ext cx="794153" cy="694755"/>
            </a:xfrm>
            <a:prstGeom prst="roundRect">
              <a:avLst>
                <a:gd name="adj" fmla="val 16514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TextBox 30"/>
            <p:cNvSpPr txBox="1"/>
            <p:nvPr/>
          </p:nvSpPr>
          <p:spPr>
            <a:xfrm>
              <a:off x="5925020" y="4642389"/>
              <a:ext cx="7933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Firebase</a:t>
              </a:r>
              <a:endParaRPr lang="en-US" altLang="ko-KR" sz="1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8" name="TextBox 52"/>
          <p:cNvSpPr txBox="1"/>
          <p:nvPr/>
        </p:nvSpPr>
        <p:spPr>
          <a:xfrm>
            <a:off x="2823797" y="3846173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credit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 flipV="1">
            <a:off x="2761456" y="4016151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081802" y="3818371"/>
            <a:ext cx="2014198" cy="246221"/>
            <a:chOff x="4081802" y="3747405"/>
            <a:chExt cx="2014198" cy="246221"/>
          </a:xfrm>
        </p:grpSpPr>
        <p:sp>
          <p:nvSpPr>
            <p:cNvPr id="81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CREDIT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TextBox 52"/>
          <p:cNvSpPr txBox="1"/>
          <p:nvPr/>
        </p:nvSpPr>
        <p:spPr>
          <a:xfrm>
            <a:off x="2823797" y="4174463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setting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H="1" flipV="1">
            <a:off x="2761456" y="4346826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4081802" y="4146661"/>
            <a:ext cx="2014198" cy="246221"/>
            <a:chOff x="4081802" y="3747405"/>
            <a:chExt cx="2014198" cy="246221"/>
          </a:xfrm>
        </p:grpSpPr>
        <p:sp>
          <p:nvSpPr>
            <p:cNvPr id="11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103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SETTING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5" name="줄무늬가 있는 오른쪽 화살표 7"/>
          <p:cNvSpPr/>
          <p:nvPr/>
        </p:nvSpPr>
        <p:spPr>
          <a:xfrm rot="10800000">
            <a:off x="5444116" y="3857198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줄무늬가 있는 오른쪽 화살표 7"/>
          <p:cNvSpPr/>
          <p:nvPr/>
        </p:nvSpPr>
        <p:spPr>
          <a:xfrm rot="10800000">
            <a:off x="5444116" y="4183625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TextBox 52"/>
          <p:cNvSpPr txBox="1"/>
          <p:nvPr/>
        </p:nvSpPr>
        <p:spPr>
          <a:xfrm>
            <a:off x="4069429" y="6446805"/>
            <a:ext cx="202657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6000" y="3352975"/>
            <a:ext cx="2000024" cy="246221"/>
            <a:chOff x="6096000" y="3747405"/>
            <a:chExt cx="2000024" cy="246221"/>
          </a:xfrm>
        </p:grpSpPr>
        <p:sp>
          <p:nvSpPr>
            <p:cNvPr id="5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52"/>
          <p:cNvSpPr txBox="1"/>
          <p:nvPr/>
        </p:nvSpPr>
        <p:spPr>
          <a:xfrm>
            <a:off x="6096000" y="3028625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172967" y="3125908"/>
            <a:ext cx="1258580" cy="13567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8180640" y="3409399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8172967" y="3559474"/>
            <a:ext cx="1258580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9508490" y="3214886"/>
            <a:ext cx="2014198" cy="246221"/>
            <a:chOff x="4081802" y="3747405"/>
            <a:chExt cx="2014198" cy="246221"/>
          </a:xfrm>
        </p:grpSpPr>
        <p:sp>
          <p:nvSpPr>
            <p:cNvPr id="8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096000" y="6173923"/>
            <a:ext cx="2000024" cy="246221"/>
            <a:chOff x="6096000" y="3747405"/>
            <a:chExt cx="2000024" cy="246221"/>
          </a:xfrm>
        </p:grpSpPr>
        <p:sp>
          <p:nvSpPr>
            <p:cNvPr id="96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8" name="TextBox 52"/>
          <p:cNvSpPr txBox="1"/>
          <p:nvPr/>
        </p:nvSpPr>
        <p:spPr>
          <a:xfrm>
            <a:off x="6096000" y="6446805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9508490" y="6323694"/>
            <a:ext cx="2014198" cy="246221"/>
            <a:chOff x="4081802" y="3747405"/>
            <a:chExt cx="2014198" cy="246221"/>
          </a:xfrm>
        </p:grpSpPr>
        <p:sp>
          <p:nvSpPr>
            <p:cNvPr id="10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8171396" y="6378652"/>
            <a:ext cx="1259680" cy="149071"/>
            <a:chOff x="8185072" y="5838532"/>
            <a:chExt cx="1251378" cy="149071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 flipV="1">
              <a:off x="8185072" y="5838532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8189372" y="5987603"/>
              <a:ext cx="12437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52"/>
          <p:cNvSpPr txBox="1"/>
          <p:nvPr/>
        </p:nvSpPr>
        <p:spPr>
          <a:xfrm>
            <a:off x="8236903" y="6524911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time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TextBox 52"/>
          <p:cNvSpPr txBox="1"/>
          <p:nvPr/>
        </p:nvSpPr>
        <p:spPr>
          <a:xfrm>
            <a:off x="2793206" y="5143971"/>
            <a:ext cx="1171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en-US" altLang="ko-KR" sz="1000" b="1" spc="-150" dirty="0">
                <a:latin typeface="나눔고딕" pitchFamily="50" charset="-127"/>
                <a:ea typeface="나눔고딕" pitchFamily="50" charset="-127"/>
              </a:rPr>
              <a:t>STATE &amp;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caller ID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 flipV="1">
            <a:off x="2761456" y="5313949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081802" y="5116169"/>
            <a:ext cx="2014198" cy="246221"/>
            <a:chOff x="4081802" y="3747405"/>
            <a:chExt cx="2014198" cy="246221"/>
          </a:xfrm>
        </p:grpSpPr>
        <p:sp>
          <p:nvSpPr>
            <p:cNvPr id="119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151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0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PHONESTATE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096000" y="5116169"/>
            <a:ext cx="2000024" cy="246221"/>
            <a:chOff x="6096000" y="3747405"/>
            <a:chExt cx="2000024" cy="246221"/>
          </a:xfrm>
        </p:grpSpPr>
        <p:sp>
          <p:nvSpPr>
            <p:cNvPr id="13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552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4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alert OUTGOING CALL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flipH="1">
            <a:off x="8171395" y="5143868"/>
            <a:ext cx="1255351" cy="215444"/>
            <a:chOff x="8170557" y="5397868"/>
            <a:chExt cx="1251378" cy="215444"/>
          </a:xfrm>
        </p:grpSpPr>
        <p:sp>
          <p:nvSpPr>
            <p:cNvPr id="135" name="TextBox 52"/>
            <p:cNvSpPr txBox="1"/>
            <p:nvPr/>
          </p:nvSpPr>
          <p:spPr>
            <a:xfrm>
              <a:off x="8232898" y="5397868"/>
              <a:ext cx="1110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+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call number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 flipV="1">
              <a:off x="8170557" y="5567846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357187" y="6031762"/>
            <a:ext cx="2320653" cy="246221"/>
            <a:chOff x="1209970" y="3940204"/>
            <a:chExt cx="2281790" cy="246221"/>
          </a:xfrm>
        </p:grpSpPr>
        <p:sp>
          <p:nvSpPr>
            <p:cNvPr id="138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197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9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40" name="직선 화살표 연결선 139"/>
          <p:cNvCxnSpPr/>
          <p:nvPr/>
        </p:nvCxnSpPr>
        <p:spPr>
          <a:xfrm>
            <a:off x="2760454" y="6227198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8180640" y="6230970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9508490" y="6036457"/>
            <a:ext cx="2246303" cy="246221"/>
            <a:chOff x="4081802" y="3747405"/>
            <a:chExt cx="2246303" cy="246221"/>
          </a:xfrm>
        </p:grpSpPr>
        <p:sp>
          <p:nvSpPr>
            <p:cNvPr id="143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597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4" name="TextBox 52"/>
            <p:cNvSpPr txBox="1"/>
            <p:nvPr/>
          </p:nvSpPr>
          <p:spPr>
            <a:xfrm>
              <a:off x="4507225" y="3775104"/>
              <a:ext cx="1820880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</a:p>
          </p:txBody>
        </p:sp>
      </p:grpSp>
      <p:sp>
        <p:nvSpPr>
          <p:cNvPr id="121" name="TextBox 52"/>
          <p:cNvSpPr txBox="1"/>
          <p:nvPr/>
        </p:nvSpPr>
        <p:spPr>
          <a:xfrm>
            <a:off x="10394291" y="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/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v.170115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6096000" y="3817161"/>
            <a:ext cx="2000024" cy="246221"/>
            <a:chOff x="6096000" y="3747405"/>
            <a:chExt cx="2000024" cy="246221"/>
          </a:xfrm>
        </p:grpSpPr>
        <p:sp>
          <p:nvSpPr>
            <p:cNvPr id="12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>
                  <a:latin typeface="나눔고딕" pitchFamily="50" charset="-127"/>
                  <a:ea typeface="나눔고딕" pitchFamily="50" charset="-127"/>
                </a:rPr>
                <a:t>502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CREDIT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 flipH="1">
            <a:off x="8171395" y="3844860"/>
            <a:ext cx="1255351" cy="215444"/>
            <a:chOff x="8170557" y="5397868"/>
            <a:chExt cx="1251378" cy="215444"/>
          </a:xfrm>
        </p:grpSpPr>
        <p:sp>
          <p:nvSpPr>
            <p:cNvPr id="129" name="TextBox 52"/>
            <p:cNvSpPr txBox="1"/>
            <p:nvPr/>
          </p:nvSpPr>
          <p:spPr>
            <a:xfrm>
              <a:off x="8232898" y="5397868"/>
              <a:ext cx="11100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+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credit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 flipH="1" flipV="1">
              <a:off x="8170557" y="5567846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357187" y="5722173"/>
            <a:ext cx="2320653" cy="313932"/>
            <a:chOff x="1209970" y="3921071"/>
            <a:chExt cx="2281790" cy="313932"/>
          </a:xfrm>
        </p:grpSpPr>
        <p:sp>
          <p:nvSpPr>
            <p:cNvPr id="146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196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7" name="TextBox 52"/>
            <p:cNvSpPr txBox="1"/>
            <p:nvPr/>
          </p:nvSpPr>
          <p:spPr>
            <a:xfrm>
              <a:off x="1209970" y="3921071"/>
              <a:ext cx="1850318" cy="3139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  <a:b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800" b="1" spc="-20" dirty="0">
                  <a:latin typeface="나눔고딕" pitchFamily="50" charset="-127"/>
                  <a:ea typeface="나눔고딕" pitchFamily="50" charset="-127"/>
                </a:rPr>
                <a:t>w/o CT start</a:t>
              </a:r>
              <a:endParaRPr lang="en-US" altLang="ko-KR" sz="8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48" name="직선 화살표 연결선 147"/>
          <p:cNvCxnSpPr/>
          <p:nvPr/>
        </p:nvCxnSpPr>
        <p:spPr>
          <a:xfrm>
            <a:off x="2762250" y="5949950"/>
            <a:ext cx="1241954" cy="188982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9508490" y="5724477"/>
            <a:ext cx="2246303" cy="338554"/>
            <a:chOff x="4081802" y="3721052"/>
            <a:chExt cx="2246303" cy="338554"/>
          </a:xfrm>
        </p:grpSpPr>
        <p:sp>
          <p:nvSpPr>
            <p:cNvPr id="15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596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1" name="TextBox 52"/>
            <p:cNvSpPr txBox="1"/>
            <p:nvPr/>
          </p:nvSpPr>
          <p:spPr>
            <a:xfrm>
              <a:off x="4507225" y="3721052"/>
              <a:ext cx="18208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000" b="1" spc="-2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OPTION</a:t>
              </a: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) request disconnect</a:t>
              </a:r>
              <a:b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                          </a:t>
              </a:r>
              <a:r>
                <a:rPr lang="en-US" altLang="ko-KR" sz="800" b="1" spc="-20" dirty="0">
                  <a:latin typeface="나눔고딕" pitchFamily="50" charset="-127"/>
                  <a:ea typeface="나눔고딕" pitchFamily="50" charset="-127"/>
                </a:rPr>
                <a:t>w/o </a:t>
              </a:r>
              <a:r>
                <a:rPr lang="en-US" altLang="ko-KR" sz="800" b="1" spc="-20" dirty="0" err="1">
                  <a:latin typeface="나눔고딕" pitchFamily="50" charset="-127"/>
                  <a:ea typeface="나눔고딕" pitchFamily="50" charset="-127"/>
                </a:rPr>
                <a:t>AoT</a:t>
              </a:r>
              <a:r>
                <a:rPr lang="en-US" altLang="ko-KR" sz="800" b="1" spc="-20" dirty="0">
                  <a:latin typeface="나눔고딕" pitchFamily="50" charset="-127"/>
                  <a:ea typeface="나눔고딕" pitchFamily="50" charset="-127"/>
                </a:rPr>
                <a:t> start</a:t>
              </a:r>
            </a:p>
          </p:txBody>
        </p:sp>
      </p:grpSp>
      <p:cxnSp>
        <p:nvCxnSpPr>
          <p:cNvPr id="152" name="직선 화살표 연결선 151"/>
          <p:cNvCxnSpPr/>
          <p:nvPr/>
        </p:nvCxnSpPr>
        <p:spPr>
          <a:xfrm flipH="1">
            <a:off x="8180924" y="5951129"/>
            <a:ext cx="1238949" cy="18662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609090" y="151401"/>
            <a:ext cx="4973822" cy="1764685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52"/>
          <p:cNvSpPr txBox="1"/>
          <p:nvPr/>
        </p:nvSpPr>
        <p:spPr>
          <a:xfrm>
            <a:off x="4695644" y="209472"/>
            <a:ext cx="280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Listener Receiver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677405" y="614701"/>
            <a:ext cx="1204345" cy="1173158"/>
            <a:chOff x="3677405" y="1017806"/>
            <a:chExt cx="1204345" cy="1173158"/>
          </a:xfrm>
        </p:grpSpPr>
        <p:sp>
          <p:nvSpPr>
            <p:cNvPr id="7" name="TextBox 43"/>
            <p:cNvSpPr txBox="1"/>
            <p:nvPr/>
          </p:nvSpPr>
          <p:spPr>
            <a:xfrm>
              <a:off x="367740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USER_PRESENT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3677405" y="1017806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spc="-15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BOOT_COMPLETED</a:t>
              </a:r>
              <a:endParaRPr lang="en-US" altLang="ko-KR" sz="1100" spc="-15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694554" y="1561415"/>
              <a:ext cx="1170046" cy="629549"/>
              <a:chOff x="3609883" y="1370500"/>
              <a:chExt cx="1170046" cy="629549"/>
            </a:xfrm>
          </p:grpSpPr>
          <p:sp>
            <p:nvSpPr>
              <p:cNvPr id="24" name="TextBox 43"/>
              <p:cNvSpPr txBox="1"/>
              <p:nvPr/>
            </p:nvSpPr>
            <p:spPr>
              <a:xfrm>
                <a:off x="3997131" y="1370500"/>
                <a:ext cx="361250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TextBox 52"/>
              <p:cNvSpPr txBox="1"/>
              <p:nvPr/>
            </p:nvSpPr>
            <p:spPr>
              <a:xfrm>
                <a:off x="3609883" y="1759983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AoT start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6235916" y="847927"/>
            <a:ext cx="1204345" cy="939932"/>
            <a:chOff x="6123876" y="1251032"/>
            <a:chExt cx="1204345" cy="939932"/>
          </a:xfrm>
        </p:grpSpPr>
        <p:sp>
          <p:nvSpPr>
            <p:cNvPr id="8" name="TextBox 43"/>
            <p:cNvSpPr txBox="1"/>
            <p:nvPr/>
          </p:nvSpPr>
          <p:spPr>
            <a:xfrm>
              <a:off x="6123876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SCREEN_OFF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145445" y="1561415"/>
              <a:ext cx="1170046" cy="629549"/>
              <a:chOff x="3609883" y="1370500"/>
              <a:chExt cx="1170046" cy="629549"/>
            </a:xfrm>
          </p:grpSpPr>
          <p:sp>
            <p:nvSpPr>
              <p:cNvPr id="35" name="TextBox 43"/>
              <p:cNvSpPr txBox="1"/>
              <p:nvPr/>
            </p:nvSpPr>
            <p:spPr>
              <a:xfrm>
                <a:off x="3992714" y="1370500"/>
                <a:ext cx="370084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TextBox 52"/>
              <p:cNvSpPr txBox="1"/>
              <p:nvPr/>
            </p:nvSpPr>
            <p:spPr>
              <a:xfrm>
                <a:off x="3609883" y="1759983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CT end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4956661" y="847927"/>
            <a:ext cx="1204345" cy="939932"/>
            <a:chOff x="4891655" y="1251032"/>
            <a:chExt cx="1204345" cy="939932"/>
          </a:xfrm>
        </p:grpSpPr>
        <p:sp>
          <p:nvSpPr>
            <p:cNvPr id="25" name="TextBox 43"/>
            <p:cNvSpPr txBox="1"/>
            <p:nvPr/>
          </p:nvSpPr>
          <p:spPr>
            <a:xfrm>
              <a:off x="489165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OUTGOING_CALL</a:t>
              </a:r>
              <a:endParaRPr lang="en-US" altLang="ko-KR" sz="11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908805" y="1561415"/>
              <a:ext cx="1170046" cy="629549"/>
              <a:chOff x="3609883" y="1370500"/>
              <a:chExt cx="1170046" cy="629549"/>
            </a:xfrm>
          </p:grpSpPr>
          <p:sp>
            <p:nvSpPr>
              <p:cNvPr id="38" name="TextBox 43"/>
              <p:cNvSpPr txBox="1"/>
              <p:nvPr/>
            </p:nvSpPr>
            <p:spPr>
              <a:xfrm>
                <a:off x="4013965" y="1370500"/>
                <a:ext cx="327582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9" name="TextBox 52"/>
              <p:cNvSpPr txBox="1"/>
              <p:nvPr/>
            </p:nvSpPr>
            <p:spPr>
              <a:xfrm>
                <a:off x="3609883" y="1759983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Outgoing Call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7438052" y="1158310"/>
            <a:ext cx="1170046" cy="629549"/>
            <a:chOff x="3609883" y="1394315"/>
            <a:chExt cx="1170046" cy="629549"/>
          </a:xfrm>
        </p:grpSpPr>
        <p:sp>
          <p:nvSpPr>
            <p:cNvPr id="41" name="TextBox 43"/>
            <p:cNvSpPr txBox="1"/>
            <p:nvPr/>
          </p:nvSpPr>
          <p:spPr>
            <a:xfrm>
              <a:off x="3928202" y="1394315"/>
              <a:ext cx="499108" cy="400110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2000" b="1" dirty="0">
                  <a:latin typeface="나눔고딕" pitchFamily="50" charset="-127"/>
                  <a:ea typeface="나눔고딕" pitchFamily="50" charset="-127"/>
                </a:rPr>
                <a:t>99</a:t>
              </a:r>
              <a:endParaRPr lang="en-US" altLang="ko-KR" sz="2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52"/>
            <p:cNvSpPr txBox="1"/>
            <p:nvPr/>
          </p:nvSpPr>
          <p:spPr>
            <a:xfrm>
              <a:off x="3609883" y="1783798"/>
              <a:ext cx="1170046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200" b="1" spc="-20" dirty="0">
                  <a:latin typeface="나눔고딕" pitchFamily="50" charset="-127"/>
                  <a:ea typeface="나눔고딕" pitchFamily="50" charset="-127"/>
                </a:rPr>
                <a:t>END SERVICE</a:t>
              </a:r>
              <a:endParaRPr lang="en-US" altLang="ko-KR" sz="12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1" name="TextBox 52"/>
          <p:cNvSpPr txBox="1"/>
          <p:nvPr/>
        </p:nvSpPr>
        <p:spPr>
          <a:xfrm>
            <a:off x="5377893" y="1703843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number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TextBox 52"/>
          <p:cNvSpPr txBox="1"/>
          <p:nvPr/>
        </p:nvSpPr>
        <p:spPr>
          <a:xfrm>
            <a:off x="2823797" y="4501729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history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9" name="직선 화살표 연결선 158"/>
          <p:cNvCxnSpPr/>
          <p:nvPr/>
        </p:nvCxnSpPr>
        <p:spPr>
          <a:xfrm flipH="1" flipV="1">
            <a:off x="2761456" y="4674088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4081802" y="4473927"/>
            <a:ext cx="2014198" cy="246221"/>
            <a:chOff x="4081802" y="3747405"/>
            <a:chExt cx="2014198" cy="246221"/>
          </a:xfrm>
        </p:grpSpPr>
        <p:sp>
          <p:nvSpPr>
            <p:cNvPr id="161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104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2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LOG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8" name="줄무늬가 있는 오른쪽 화살표 7"/>
          <p:cNvSpPr/>
          <p:nvPr/>
        </p:nvSpPr>
        <p:spPr>
          <a:xfrm rot="10800000">
            <a:off x="5444115" y="4504130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57187" y="3812101"/>
            <a:ext cx="2320653" cy="246221"/>
            <a:chOff x="1209970" y="3940204"/>
            <a:chExt cx="2281790" cy="246221"/>
          </a:xfrm>
        </p:grpSpPr>
        <p:sp>
          <p:nvSpPr>
            <p:cNvPr id="163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4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request CREDIT info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65" name="직선 화살표 연결선 164"/>
          <p:cNvCxnSpPr/>
          <p:nvPr/>
        </p:nvCxnSpPr>
        <p:spPr>
          <a:xfrm>
            <a:off x="2760454" y="3848215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357187" y="4143583"/>
            <a:ext cx="2320653" cy="246221"/>
            <a:chOff x="1209970" y="3940204"/>
            <a:chExt cx="2281790" cy="246221"/>
          </a:xfrm>
        </p:grpSpPr>
        <p:sp>
          <p:nvSpPr>
            <p:cNvPr id="172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103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3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request SETTING info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74" name="직선 화살표 연결선 173"/>
          <p:cNvCxnSpPr/>
          <p:nvPr/>
        </p:nvCxnSpPr>
        <p:spPr>
          <a:xfrm>
            <a:off x="2760454" y="4178385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174"/>
          <p:cNvGrpSpPr/>
          <p:nvPr/>
        </p:nvGrpSpPr>
        <p:grpSpPr>
          <a:xfrm>
            <a:off x="357187" y="4479251"/>
            <a:ext cx="2320653" cy="246221"/>
            <a:chOff x="1209970" y="3940204"/>
            <a:chExt cx="2281790" cy="246221"/>
          </a:xfrm>
        </p:grpSpPr>
        <p:sp>
          <p:nvSpPr>
            <p:cNvPr id="176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104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7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request LOG info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78" name="직선 화살표 연결선 177"/>
          <p:cNvCxnSpPr/>
          <p:nvPr/>
        </p:nvCxnSpPr>
        <p:spPr>
          <a:xfrm>
            <a:off x="2760454" y="4514053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357187" y="5111447"/>
            <a:ext cx="2320653" cy="246221"/>
            <a:chOff x="1209970" y="3940204"/>
            <a:chExt cx="2281790" cy="246221"/>
          </a:xfrm>
        </p:grpSpPr>
        <p:sp>
          <p:nvSpPr>
            <p:cNvPr id="180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151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1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request PHONESTATE info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82" name="직선 화살표 연결선 181"/>
          <p:cNvCxnSpPr/>
          <p:nvPr/>
        </p:nvCxnSpPr>
        <p:spPr>
          <a:xfrm>
            <a:off x="2760454" y="5146249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482828" y="5441646"/>
            <a:ext cx="1226344" cy="677641"/>
            <a:chOff x="714375" y="1405715"/>
            <a:chExt cx="1226344" cy="677641"/>
          </a:xfrm>
        </p:grpSpPr>
        <p:sp>
          <p:nvSpPr>
            <p:cNvPr id="27" name="직사각형 26"/>
            <p:cNvSpPr/>
            <p:nvPr/>
          </p:nvSpPr>
          <p:spPr>
            <a:xfrm>
              <a:off x="714375" y="1405715"/>
              <a:ext cx="1226344" cy="6767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732347" y="1462683"/>
              <a:ext cx="1190632" cy="620673"/>
              <a:chOff x="5600607" y="5658349"/>
              <a:chExt cx="1190632" cy="620673"/>
            </a:xfrm>
          </p:grpSpPr>
          <p:sp>
            <p:nvSpPr>
              <p:cNvPr id="189" name="TextBox 43"/>
              <p:cNvSpPr txBox="1"/>
              <p:nvPr/>
            </p:nvSpPr>
            <p:spPr>
              <a:xfrm>
                <a:off x="5927693" y="5658349"/>
                <a:ext cx="425423" cy="246221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1000" b="1" dirty="0">
                    <a:latin typeface="나눔고딕" pitchFamily="50" charset="-127"/>
                    <a:ea typeface="나눔고딕" pitchFamily="50" charset="-127"/>
                  </a:rPr>
                  <a:t>999</a:t>
                </a:r>
                <a:endParaRPr lang="en-US" altLang="ko-KR" sz="1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TextBox 52"/>
              <p:cNvSpPr txBox="1"/>
              <p:nvPr/>
            </p:nvSpPr>
            <p:spPr>
              <a:xfrm>
                <a:off x="5600607" y="5940468"/>
                <a:ext cx="1079596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000" b="1" spc="-20" dirty="0">
                    <a:latin typeface="나눔고딕" pitchFamily="50" charset="-127"/>
                    <a:ea typeface="나눔고딕" pitchFamily="50" charset="-127"/>
                  </a:rPr>
                  <a:t>failed!!</a:t>
                </a:r>
              </a:p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000" b="1" spc="-20" dirty="0" err="1">
                    <a:latin typeface="나눔고딕" pitchFamily="50" charset="-127"/>
                    <a:ea typeface="나눔고딕" pitchFamily="50" charset="-127"/>
                  </a:rPr>
                  <a:t>gonna</a:t>
                </a:r>
                <a:r>
                  <a:rPr lang="en-US" altLang="ko-KR" sz="1000" b="1" spc="-20" dirty="0">
                    <a:latin typeface="나눔고딕" pitchFamily="50" charset="-127"/>
                    <a:ea typeface="나눔고딕" pitchFamily="50" charset="-127"/>
                  </a:rPr>
                  <a:t> resend</a:t>
                </a:r>
                <a:endParaRPr lang="en-US" altLang="ko-KR" sz="10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4" name="TextBox 52"/>
              <p:cNvSpPr txBox="1"/>
              <p:nvPr/>
            </p:nvSpPr>
            <p:spPr>
              <a:xfrm>
                <a:off x="6285073" y="5750862"/>
                <a:ext cx="506166" cy="19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>
                  <a:lnSpc>
                    <a:spcPct val="80000"/>
                  </a:lnSpc>
                </a:pPr>
                <a:r>
                  <a:rPr lang="en-US" altLang="ko-KR" sz="800" b="1" spc="-20" dirty="0">
                    <a:latin typeface="나눔고딕" pitchFamily="50" charset="-127"/>
                    <a:ea typeface="나눔고딕" pitchFamily="50" charset="-127"/>
                  </a:rPr>
                  <a:t>+ code</a:t>
                </a:r>
                <a:endParaRPr lang="en-US" altLang="ko-KR" sz="8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9" name="화살표: U자형 28"/>
          <p:cNvSpPr/>
          <p:nvPr/>
        </p:nvSpPr>
        <p:spPr>
          <a:xfrm rot="5400000" flipV="1">
            <a:off x="1079173" y="2950860"/>
            <a:ext cx="1003236" cy="2191420"/>
          </a:xfrm>
          <a:prstGeom prst="uturnArrow">
            <a:avLst>
              <a:gd name="adj1" fmla="val 3089"/>
              <a:gd name="adj2" fmla="val 25000"/>
              <a:gd name="adj3" fmla="val 12419"/>
              <a:gd name="adj4" fmla="val 30418"/>
              <a:gd name="adj5" fmla="val 19611"/>
            </a:avLst>
          </a:prstGeom>
          <a:solidFill>
            <a:srgbClr val="AFABA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6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262</Words>
  <Application>Microsoft Office PowerPoint</Application>
  <PresentationFormat>와이드스크린</PresentationFormat>
  <Paragraphs>159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허승균</dc:creator>
  <cp:lastModifiedBy>허승균</cp:lastModifiedBy>
  <cp:revision>171</cp:revision>
  <dcterms:created xsi:type="dcterms:W3CDTF">2016-10-19T13:28:27Z</dcterms:created>
  <dcterms:modified xsi:type="dcterms:W3CDTF">2017-01-15T21:47:00Z</dcterms:modified>
</cp:coreProperties>
</file>