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9" r:id="rId3"/>
    <p:sldId id="262" r:id="rId4"/>
    <p:sldId id="268" r:id="rId5"/>
    <p:sldId id="264" r:id="rId6"/>
    <p:sldId id="265" r:id="rId7"/>
    <p:sldId id="267" r:id="rId8"/>
    <p:sldId id="271" r:id="rId9"/>
    <p:sldId id="27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4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-3258" y="-3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19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33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32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57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42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37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85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98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04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72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73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F15C9-92B9-4E75-9419-66BA160F044F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08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2"/>
          <p:cNvSpPr txBox="1"/>
          <p:nvPr/>
        </p:nvSpPr>
        <p:spPr>
          <a:xfrm>
            <a:off x="5201414" y="3167390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개선</a:t>
            </a: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59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2130" y="1586692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52"/>
          <p:cNvSpPr txBox="1"/>
          <p:nvPr/>
        </p:nvSpPr>
        <p:spPr>
          <a:xfrm>
            <a:off x="3242130" y="1821390"/>
            <a:ext cx="1440418" cy="23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Spalsh</a:t>
            </a: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199286" y="2882339"/>
            <a:ext cx="1440416" cy="1450689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TextBox 43"/>
          <p:cNvSpPr txBox="1"/>
          <p:nvPr/>
        </p:nvSpPr>
        <p:spPr>
          <a:xfrm>
            <a:off x="4313161" y="3328350"/>
            <a:ext cx="1212662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150" dirty="0">
                <a:latin typeface="나눔고딕" pitchFamily="50" charset="-127"/>
                <a:ea typeface="나눔고딕" pitchFamily="50" charset="-127"/>
              </a:rPr>
              <a:t>BOOT_COMPLETED</a:t>
            </a:r>
            <a:endParaRPr lang="en-US" altLang="ko-KR" sz="11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4199284" y="2966713"/>
            <a:ext cx="14404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StateListener</a:t>
            </a:r>
            <a:b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22136" y="1575349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2"/>
          <p:cNvSpPr txBox="1"/>
          <p:nvPr/>
        </p:nvSpPr>
        <p:spPr>
          <a:xfrm>
            <a:off x="5122136" y="1810047"/>
            <a:ext cx="1440418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Login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83641" y="942269"/>
            <a:ext cx="1317407" cy="297571"/>
            <a:chOff x="3180078" y="1832735"/>
            <a:chExt cx="1317407" cy="297571"/>
          </a:xfrm>
        </p:grpSpPr>
        <p:sp>
          <p:nvSpPr>
            <p:cNvPr id="61" name="직사각형 60"/>
            <p:cNvSpPr/>
            <p:nvPr/>
          </p:nvSpPr>
          <p:spPr>
            <a:xfrm>
              <a:off x="3180079" y="1832735"/>
              <a:ext cx="1317405" cy="297571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TextBox 52"/>
            <p:cNvSpPr txBox="1"/>
            <p:nvPr/>
          </p:nvSpPr>
          <p:spPr>
            <a:xfrm>
              <a:off x="3180078" y="1904890"/>
              <a:ext cx="1317407" cy="19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Signup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3" name="줄무늬가 있는 오른쪽 화살표 7"/>
          <p:cNvSpPr/>
          <p:nvPr/>
        </p:nvSpPr>
        <p:spPr>
          <a:xfrm rot="16200000">
            <a:off x="6006624" y="1284859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줄무늬가 있는 오른쪽 화살표 7"/>
          <p:cNvSpPr/>
          <p:nvPr/>
        </p:nvSpPr>
        <p:spPr>
          <a:xfrm rot="5400000">
            <a:off x="5289969" y="1286266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줄무늬가 있는 오른쪽 화살표 7"/>
          <p:cNvSpPr/>
          <p:nvPr/>
        </p:nvSpPr>
        <p:spPr>
          <a:xfrm>
            <a:off x="4656024" y="1715360"/>
            <a:ext cx="51841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줄무늬가 있는 오른쪽 화살표 7"/>
          <p:cNvSpPr/>
          <p:nvPr/>
        </p:nvSpPr>
        <p:spPr>
          <a:xfrm>
            <a:off x="2729613" y="1715360"/>
            <a:ext cx="538291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줄무늬가 있는 오른쪽 화살표 7"/>
          <p:cNvSpPr/>
          <p:nvPr/>
        </p:nvSpPr>
        <p:spPr>
          <a:xfrm>
            <a:off x="2729614" y="3556222"/>
            <a:ext cx="146425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TextBox 52"/>
          <p:cNvSpPr txBox="1"/>
          <p:nvPr/>
        </p:nvSpPr>
        <p:spPr>
          <a:xfrm>
            <a:off x="940442" y="1659235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직접 실행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52"/>
          <p:cNvSpPr txBox="1"/>
          <p:nvPr/>
        </p:nvSpPr>
        <p:spPr>
          <a:xfrm>
            <a:off x="928179" y="3482245"/>
            <a:ext cx="1801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Broadcast</a:t>
            </a:r>
            <a:b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4316063" y="3642784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USER_PRESENT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4316063" y="3960533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SCREEN_OFF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186397" y="2194778"/>
            <a:ext cx="2925454" cy="910998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9" name="TextBox 52"/>
          <p:cNvSpPr txBox="1"/>
          <p:nvPr/>
        </p:nvSpPr>
        <p:spPr>
          <a:xfrm>
            <a:off x="7441750" y="2481000"/>
            <a:ext cx="256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 Service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줄무늬가 있는 오른쪽 화살표 7"/>
          <p:cNvSpPr/>
          <p:nvPr/>
        </p:nvSpPr>
        <p:spPr>
          <a:xfrm rot="1800000">
            <a:off x="6486825" y="1891444"/>
            <a:ext cx="79926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줄무늬가 있는 오른쪽 화살표 7"/>
          <p:cNvSpPr/>
          <p:nvPr/>
        </p:nvSpPr>
        <p:spPr>
          <a:xfrm rot="20036041">
            <a:off x="5489769" y="3144816"/>
            <a:ext cx="1846563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" name="줄무늬가 있는 오른쪽 화살표 7"/>
          <p:cNvSpPr/>
          <p:nvPr/>
        </p:nvSpPr>
        <p:spPr>
          <a:xfrm rot="10800000" flipV="1">
            <a:off x="9064277" y="4113187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줄무늬가 있는 오른쪽 화살표 7"/>
          <p:cNvSpPr/>
          <p:nvPr/>
        </p:nvSpPr>
        <p:spPr>
          <a:xfrm rot="5400000">
            <a:off x="7783272" y="3403997"/>
            <a:ext cx="1007409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9" name="줄무늬가 있는 오른쪽 화살표 7"/>
          <p:cNvSpPr/>
          <p:nvPr/>
        </p:nvSpPr>
        <p:spPr>
          <a:xfrm flipV="1">
            <a:off x="7776323" y="4640921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441750" y="4113187"/>
            <a:ext cx="1699018" cy="570711"/>
            <a:chOff x="6224746" y="5092523"/>
            <a:chExt cx="1699018" cy="570711"/>
          </a:xfrm>
        </p:grpSpPr>
        <p:sp>
          <p:nvSpPr>
            <p:cNvPr id="6" name="직사각형 5"/>
            <p:cNvSpPr/>
            <p:nvPr/>
          </p:nvSpPr>
          <p:spPr>
            <a:xfrm>
              <a:off x="6224746" y="5092523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TextBox 52"/>
            <p:cNvSpPr txBox="1"/>
            <p:nvPr/>
          </p:nvSpPr>
          <p:spPr>
            <a:xfrm>
              <a:off x="6434604" y="5274571"/>
              <a:ext cx="1279302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60000"/>
                </a:lnSpc>
              </a:pPr>
              <a:r>
                <a:rPr lang="en-US" altLang="ko-KR" sz="14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AlwaysOnTop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9140768" y="5413053"/>
            <a:ext cx="1706150" cy="570711"/>
            <a:chOff x="10468674" y="1281578"/>
            <a:chExt cx="1706150" cy="570711"/>
          </a:xfrm>
        </p:grpSpPr>
        <p:sp>
          <p:nvSpPr>
            <p:cNvPr id="25" name="직사각형 24"/>
            <p:cNvSpPr/>
            <p:nvPr/>
          </p:nvSpPr>
          <p:spPr>
            <a:xfrm>
              <a:off x="10475806" y="1281578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TextBox 52"/>
            <p:cNvSpPr txBox="1"/>
            <p:nvPr/>
          </p:nvSpPr>
          <p:spPr>
            <a:xfrm>
              <a:off x="10468674" y="1472957"/>
              <a:ext cx="169901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CreditTickerService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16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2130" y="1586692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52"/>
          <p:cNvSpPr txBox="1"/>
          <p:nvPr/>
        </p:nvSpPr>
        <p:spPr>
          <a:xfrm>
            <a:off x="3242130" y="1821390"/>
            <a:ext cx="1440418" cy="23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Spalsh</a:t>
            </a: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22136" y="1575349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2"/>
          <p:cNvSpPr txBox="1"/>
          <p:nvPr/>
        </p:nvSpPr>
        <p:spPr>
          <a:xfrm>
            <a:off x="5122136" y="1810047"/>
            <a:ext cx="1440418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Login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83641" y="942269"/>
            <a:ext cx="1317407" cy="297571"/>
            <a:chOff x="3180078" y="1832735"/>
            <a:chExt cx="1317407" cy="297571"/>
          </a:xfrm>
        </p:grpSpPr>
        <p:sp>
          <p:nvSpPr>
            <p:cNvPr id="61" name="직사각형 60"/>
            <p:cNvSpPr/>
            <p:nvPr/>
          </p:nvSpPr>
          <p:spPr>
            <a:xfrm>
              <a:off x="3180079" y="1832735"/>
              <a:ext cx="1317405" cy="297571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TextBox 52"/>
            <p:cNvSpPr txBox="1"/>
            <p:nvPr/>
          </p:nvSpPr>
          <p:spPr>
            <a:xfrm>
              <a:off x="3180078" y="1904890"/>
              <a:ext cx="1317407" cy="19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Signup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3" name="줄무늬가 있는 오른쪽 화살표 7"/>
          <p:cNvSpPr/>
          <p:nvPr/>
        </p:nvSpPr>
        <p:spPr>
          <a:xfrm rot="16200000">
            <a:off x="6006624" y="1284859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줄무늬가 있는 오른쪽 화살표 7"/>
          <p:cNvSpPr/>
          <p:nvPr/>
        </p:nvSpPr>
        <p:spPr>
          <a:xfrm rot="5400000">
            <a:off x="5289969" y="1286266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줄무늬가 있는 오른쪽 화살표 7"/>
          <p:cNvSpPr/>
          <p:nvPr/>
        </p:nvSpPr>
        <p:spPr>
          <a:xfrm>
            <a:off x="4656024" y="1715360"/>
            <a:ext cx="51841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줄무늬가 있는 오른쪽 화살표 7"/>
          <p:cNvSpPr/>
          <p:nvPr/>
        </p:nvSpPr>
        <p:spPr>
          <a:xfrm>
            <a:off x="2729613" y="1715360"/>
            <a:ext cx="538291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줄무늬가 있는 오른쪽 화살표 7"/>
          <p:cNvSpPr/>
          <p:nvPr/>
        </p:nvSpPr>
        <p:spPr>
          <a:xfrm>
            <a:off x="2729614" y="3556222"/>
            <a:ext cx="146425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TextBox 52"/>
          <p:cNvSpPr txBox="1"/>
          <p:nvPr/>
        </p:nvSpPr>
        <p:spPr>
          <a:xfrm>
            <a:off x="940442" y="1659235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직접 실행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52"/>
          <p:cNvSpPr txBox="1"/>
          <p:nvPr/>
        </p:nvSpPr>
        <p:spPr>
          <a:xfrm>
            <a:off x="928179" y="3482245"/>
            <a:ext cx="1801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Broadcast</a:t>
            </a:r>
            <a:b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줄무늬가 있는 오른쪽 화살표 7"/>
          <p:cNvSpPr/>
          <p:nvPr/>
        </p:nvSpPr>
        <p:spPr>
          <a:xfrm rot="1800000">
            <a:off x="6486825" y="1891444"/>
            <a:ext cx="79926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줄무늬가 있는 오른쪽 화살표 7"/>
          <p:cNvSpPr/>
          <p:nvPr/>
        </p:nvSpPr>
        <p:spPr>
          <a:xfrm rot="20036041">
            <a:off x="5489769" y="3144816"/>
            <a:ext cx="1846563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" name="줄무늬가 있는 오른쪽 화살표 7"/>
          <p:cNvSpPr/>
          <p:nvPr/>
        </p:nvSpPr>
        <p:spPr>
          <a:xfrm rot="10800000" flipV="1">
            <a:off x="9064277" y="4113187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줄무늬가 있는 오른쪽 화살표 7"/>
          <p:cNvSpPr/>
          <p:nvPr/>
        </p:nvSpPr>
        <p:spPr>
          <a:xfrm flipV="1">
            <a:off x="7776323" y="4640921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4199286" y="2882339"/>
            <a:ext cx="1440416" cy="1450689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TextBox 43"/>
          <p:cNvSpPr txBox="1"/>
          <p:nvPr/>
        </p:nvSpPr>
        <p:spPr>
          <a:xfrm>
            <a:off x="4313161" y="3328350"/>
            <a:ext cx="1212662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150" dirty="0">
                <a:latin typeface="나눔고딕" pitchFamily="50" charset="-127"/>
                <a:ea typeface="나눔고딕" pitchFamily="50" charset="-127"/>
              </a:rPr>
              <a:t>BOOT_COMPLETED</a:t>
            </a:r>
            <a:endParaRPr lang="en-US" altLang="ko-KR" sz="11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4199284" y="2966713"/>
            <a:ext cx="14404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StateListener</a:t>
            </a:r>
            <a:b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4316063" y="3642784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USER_PRESENT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4316063" y="3960533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SCREEN_OFF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9140768" y="5413053"/>
            <a:ext cx="1706150" cy="570711"/>
            <a:chOff x="10468674" y="1281578"/>
            <a:chExt cx="1706150" cy="570711"/>
          </a:xfrm>
        </p:grpSpPr>
        <p:sp>
          <p:nvSpPr>
            <p:cNvPr id="25" name="직사각형 24"/>
            <p:cNvSpPr/>
            <p:nvPr/>
          </p:nvSpPr>
          <p:spPr>
            <a:xfrm>
              <a:off x="10475806" y="1281578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TextBox 52"/>
            <p:cNvSpPr txBox="1"/>
            <p:nvPr/>
          </p:nvSpPr>
          <p:spPr>
            <a:xfrm>
              <a:off x="10468674" y="1472957"/>
              <a:ext cx="169901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CreditTickerService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760558" y="535898"/>
            <a:ext cx="10603145" cy="610812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직사각형 97"/>
          <p:cNvSpPr/>
          <p:nvPr/>
        </p:nvSpPr>
        <p:spPr>
          <a:xfrm>
            <a:off x="7186397" y="2194778"/>
            <a:ext cx="2925454" cy="910998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9" name="TextBox 52"/>
          <p:cNvSpPr txBox="1"/>
          <p:nvPr/>
        </p:nvSpPr>
        <p:spPr>
          <a:xfrm>
            <a:off x="7441750" y="2481000"/>
            <a:ext cx="256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 Service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441750" y="4113187"/>
            <a:ext cx="1699018" cy="570711"/>
            <a:chOff x="6224746" y="5092523"/>
            <a:chExt cx="1699018" cy="570711"/>
          </a:xfrm>
        </p:grpSpPr>
        <p:sp>
          <p:nvSpPr>
            <p:cNvPr id="6" name="직사각형 5"/>
            <p:cNvSpPr/>
            <p:nvPr/>
          </p:nvSpPr>
          <p:spPr>
            <a:xfrm>
              <a:off x="6224746" y="5092523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TextBox 52"/>
            <p:cNvSpPr txBox="1"/>
            <p:nvPr/>
          </p:nvSpPr>
          <p:spPr>
            <a:xfrm>
              <a:off x="6434604" y="5274571"/>
              <a:ext cx="1279302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60000"/>
                </a:lnSpc>
              </a:pPr>
              <a:r>
                <a:rPr lang="en-US" altLang="ko-KR" sz="14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AlwaysOnTop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13" name="줄무늬가 있는 오른쪽 화살표 7"/>
          <p:cNvSpPr/>
          <p:nvPr/>
        </p:nvSpPr>
        <p:spPr>
          <a:xfrm rot="5400000">
            <a:off x="7783272" y="3403997"/>
            <a:ext cx="1007409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74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2130" y="1586692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52"/>
          <p:cNvSpPr txBox="1"/>
          <p:nvPr/>
        </p:nvSpPr>
        <p:spPr>
          <a:xfrm>
            <a:off x="3242130" y="1821390"/>
            <a:ext cx="1440418" cy="23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Spalsh</a:t>
            </a: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22136" y="1575349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2"/>
          <p:cNvSpPr txBox="1"/>
          <p:nvPr/>
        </p:nvSpPr>
        <p:spPr>
          <a:xfrm>
            <a:off x="5122136" y="1810047"/>
            <a:ext cx="1440418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Login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83641" y="942269"/>
            <a:ext cx="1317407" cy="297571"/>
            <a:chOff x="3180078" y="1832735"/>
            <a:chExt cx="1317407" cy="297571"/>
          </a:xfrm>
        </p:grpSpPr>
        <p:sp>
          <p:nvSpPr>
            <p:cNvPr id="61" name="직사각형 60"/>
            <p:cNvSpPr/>
            <p:nvPr/>
          </p:nvSpPr>
          <p:spPr>
            <a:xfrm>
              <a:off x="3180079" y="1832735"/>
              <a:ext cx="1317405" cy="297571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TextBox 52"/>
            <p:cNvSpPr txBox="1"/>
            <p:nvPr/>
          </p:nvSpPr>
          <p:spPr>
            <a:xfrm>
              <a:off x="3180078" y="1904890"/>
              <a:ext cx="1317407" cy="19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Signup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3" name="줄무늬가 있는 오른쪽 화살표 7"/>
          <p:cNvSpPr/>
          <p:nvPr/>
        </p:nvSpPr>
        <p:spPr>
          <a:xfrm rot="16200000">
            <a:off x="6006624" y="1284859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줄무늬가 있는 오른쪽 화살표 7"/>
          <p:cNvSpPr/>
          <p:nvPr/>
        </p:nvSpPr>
        <p:spPr>
          <a:xfrm rot="5400000">
            <a:off x="5289969" y="1286266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줄무늬가 있는 오른쪽 화살표 7"/>
          <p:cNvSpPr/>
          <p:nvPr/>
        </p:nvSpPr>
        <p:spPr>
          <a:xfrm>
            <a:off x="4656024" y="1715360"/>
            <a:ext cx="51841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줄무늬가 있는 오른쪽 화살표 7"/>
          <p:cNvSpPr/>
          <p:nvPr/>
        </p:nvSpPr>
        <p:spPr>
          <a:xfrm>
            <a:off x="2729613" y="1715360"/>
            <a:ext cx="538291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줄무늬가 있는 오른쪽 화살표 7"/>
          <p:cNvSpPr/>
          <p:nvPr/>
        </p:nvSpPr>
        <p:spPr>
          <a:xfrm>
            <a:off x="2729614" y="3556222"/>
            <a:ext cx="146425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TextBox 52"/>
          <p:cNvSpPr txBox="1"/>
          <p:nvPr/>
        </p:nvSpPr>
        <p:spPr>
          <a:xfrm>
            <a:off x="940442" y="1659235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직접 실행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52"/>
          <p:cNvSpPr txBox="1"/>
          <p:nvPr/>
        </p:nvSpPr>
        <p:spPr>
          <a:xfrm>
            <a:off x="928179" y="3482245"/>
            <a:ext cx="1801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Broadcast</a:t>
            </a:r>
            <a:b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줄무늬가 있는 오른쪽 화살표 7"/>
          <p:cNvSpPr/>
          <p:nvPr/>
        </p:nvSpPr>
        <p:spPr>
          <a:xfrm rot="1800000">
            <a:off x="6486825" y="1891444"/>
            <a:ext cx="79926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줄무늬가 있는 오른쪽 화살표 7"/>
          <p:cNvSpPr/>
          <p:nvPr/>
        </p:nvSpPr>
        <p:spPr>
          <a:xfrm rot="20036041">
            <a:off x="5489769" y="3144816"/>
            <a:ext cx="1846563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" name="줄무늬가 있는 오른쪽 화살표 7"/>
          <p:cNvSpPr/>
          <p:nvPr/>
        </p:nvSpPr>
        <p:spPr>
          <a:xfrm rot="10800000" flipV="1">
            <a:off x="9064277" y="4113187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줄무늬가 있는 오른쪽 화살표 7"/>
          <p:cNvSpPr/>
          <p:nvPr/>
        </p:nvSpPr>
        <p:spPr>
          <a:xfrm rot="5400000">
            <a:off x="7783272" y="3403997"/>
            <a:ext cx="1007409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9" name="줄무늬가 있는 오른쪽 화살표 7"/>
          <p:cNvSpPr/>
          <p:nvPr/>
        </p:nvSpPr>
        <p:spPr>
          <a:xfrm flipV="1">
            <a:off x="7776323" y="4640921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60558" y="619760"/>
            <a:ext cx="10603145" cy="610812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직사각형 88"/>
          <p:cNvSpPr/>
          <p:nvPr/>
        </p:nvSpPr>
        <p:spPr>
          <a:xfrm>
            <a:off x="4199286" y="2882339"/>
            <a:ext cx="1440416" cy="1450689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TextBox 43"/>
          <p:cNvSpPr txBox="1"/>
          <p:nvPr/>
        </p:nvSpPr>
        <p:spPr>
          <a:xfrm>
            <a:off x="4313161" y="3328350"/>
            <a:ext cx="1212662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150" dirty="0">
                <a:latin typeface="나눔고딕" pitchFamily="50" charset="-127"/>
                <a:ea typeface="나눔고딕" pitchFamily="50" charset="-127"/>
              </a:rPr>
              <a:t>BOOT_COMPLETED</a:t>
            </a:r>
            <a:endParaRPr lang="en-US" altLang="ko-KR" sz="11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4199284" y="2966713"/>
            <a:ext cx="14404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StateListener</a:t>
            </a:r>
            <a:b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4316063" y="3642784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USER_PRESENT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4316063" y="3960533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SCREEN_OFF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186397" y="2194778"/>
            <a:ext cx="2925454" cy="910998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9" name="TextBox 52"/>
          <p:cNvSpPr txBox="1"/>
          <p:nvPr/>
        </p:nvSpPr>
        <p:spPr>
          <a:xfrm>
            <a:off x="7441750" y="2481000"/>
            <a:ext cx="256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 Service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441750" y="4113187"/>
            <a:ext cx="1699018" cy="570711"/>
            <a:chOff x="6224746" y="5092523"/>
            <a:chExt cx="1699018" cy="570711"/>
          </a:xfrm>
        </p:grpSpPr>
        <p:sp>
          <p:nvSpPr>
            <p:cNvPr id="6" name="직사각형 5"/>
            <p:cNvSpPr/>
            <p:nvPr/>
          </p:nvSpPr>
          <p:spPr>
            <a:xfrm>
              <a:off x="6224746" y="5092523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TextBox 52"/>
            <p:cNvSpPr txBox="1"/>
            <p:nvPr/>
          </p:nvSpPr>
          <p:spPr>
            <a:xfrm>
              <a:off x="6434604" y="5274571"/>
              <a:ext cx="1279302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60000"/>
                </a:lnSpc>
              </a:pPr>
              <a:r>
                <a:rPr lang="en-US" altLang="ko-KR" sz="14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AlwaysOnTop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9140768" y="5413053"/>
            <a:ext cx="1706150" cy="570711"/>
            <a:chOff x="10468674" y="1281578"/>
            <a:chExt cx="1706150" cy="570711"/>
          </a:xfrm>
        </p:grpSpPr>
        <p:sp>
          <p:nvSpPr>
            <p:cNvPr id="25" name="직사각형 24"/>
            <p:cNvSpPr/>
            <p:nvPr/>
          </p:nvSpPr>
          <p:spPr>
            <a:xfrm>
              <a:off x="10475806" y="1281578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TextBox 52"/>
            <p:cNvSpPr txBox="1"/>
            <p:nvPr/>
          </p:nvSpPr>
          <p:spPr>
            <a:xfrm>
              <a:off x="10468674" y="1472957"/>
              <a:ext cx="169901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CreditTickerService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" name="화살표: 오른쪽 2"/>
          <p:cNvSpPr/>
          <p:nvPr/>
        </p:nvSpPr>
        <p:spPr>
          <a:xfrm rot="20030373">
            <a:off x="5446726" y="2922067"/>
            <a:ext cx="1829839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화살표: 오른쪽 34"/>
          <p:cNvSpPr/>
          <p:nvPr/>
        </p:nvSpPr>
        <p:spPr>
          <a:xfrm rot="1373015">
            <a:off x="5349045" y="4722401"/>
            <a:ext cx="3953952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화살표: 오른쪽 35"/>
          <p:cNvSpPr/>
          <p:nvPr/>
        </p:nvSpPr>
        <p:spPr>
          <a:xfrm rot="1103029">
            <a:off x="5451899" y="3946225"/>
            <a:ext cx="2062349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줄무늬가 있는 오른쪽 화살표 7"/>
          <p:cNvSpPr/>
          <p:nvPr/>
        </p:nvSpPr>
        <p:spPr>
          <a:xfrm rot="19800000">
            <a:off x="9152350" y="3687513"/>
            <a:ext cx="1510268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줄무늬가 있는 오른쪽 화살표 7"/>
          <p:cNvSpPr/>
          <p:nvPr/>
        </p:nvSpPr>
        <p:spPr>
          <a:xfrm rot="9000000">
            <a:off x="9056507" y="3540061"/>
            <a:ext cx="1510281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TextBox 52"/>
          <p:cNvSpPr txBox="1"/>
          <p:nvPr/>
        </p:nvSpPr>
        <p:spPr>
          <a:xfrm>
            <a:off x="10492903" y="3095642"/>
            <a:ext cx="164414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Firebase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52"/>
          <p:cNvSpPr txBox="1"/>
          <p:nvPr/>
        </p:nvSpPr>
        <p:spPr>
          <a:xfrm>
            <a:off x="10719269" y="4333569"/>
            <a:ext cx="123934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Phone</a:t>
            </a:r>
          </a:p>
        </p:txBody>
      </p:sp>
      <p:sp>
        <p:nvSpPr>
          <p:cNvPr id="47" name="줄무늬가 있는 오른쪽 화살표 7"/>
          <p:cNvSpPr/>
          <p:nvPr/>
        </p:nvSpPr>
        <p:spPr>
          <a:xfrm>
            <a:off x="9170890" y="4489765"/>
            <a:ext cx="1510268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줄무늬가 있는 오른쪽 화살표 7"/>
          <p:cNvSpPr/>
          <p:nvPr/>
        </p:nvSpPr>
        <p:spPr>
          <a:xfrm rot="10800000">
            <a:off x="9151325" y="4301859"/>
            <a:ext cx="1510281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73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5" grpId="0" animBg="1"/>
      <p:bldP spid="36" grpId="0" animBg="1"/>
      <p:bldP spid="41" grpId="0" animBg="1"/>
      <p:bldP spid="42" grpId="0" animBg="1"/>
      <p:bldP spid="45" grpId="0"/>
      <p:bldP spid="46" grpId="0"/>
      <p:bldP spid="47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2130" y="1586692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52"/>
          <p:cNvSpPr txBox="1"/>
          <p:nvPr/>
        </p:nvSpPr>
        <p:spPr>
          <a:xfrm>
            <a:off x="3242130" y="1821390"/>
            <a:ext cx="1440418" cy="23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Spalsh</a:t>
            </a: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22136" y="1575349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2"/>
          <p:cNvSpPr txBox="1"/>
          <p:nvPr/>
        </p:nvSpPr>
        <p:spPr>
          <a:xfrm>
            <a:off x="5122136" y="1810047"/>
            <a:ext cx="1440418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Login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83641" y="942269"/>
            <a:ext cx="1317407" cy="297571"/>
            <a:chOff x="3180078" y="1832735"/>
            <a:chExt cx="1317407" cy="297571"/>
          </a:xfrm>
        </p:grpSpPr>
        <p:sp>
          <p:nvSpPr>
            <p:cNvPr id="61" name="직사각형 60"/>
            <p:cNvSpPr/>
            <p:nvPr/>
          </p:nvSpPr>
          <p:spPr>
            <a:xfrm>
              <a:off x="3180079" y="1832735"/>
              <a:ext cx="1317405" cy="297571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TextBox 52"/>
            <p:cNvSpPr txBox="1"/>
            <p:nvPr/>
          </p:nvSpPr>
          <p:spPr>
            <a:xfrm>
              <a:off x="3180078" y="1904890"/>
              <a:ext cx="1317407" cy="19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Signup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3" name="줄무늬가 있는 오른쪽 화살표 7"/>
          <p:cNvSpPr/>
          <p:nvPr/>
        </p:nvSpPr>
        <p:spPr>
          <a:xfrm rot="16200000">
            <a:off x="6006624" y="1284859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줄무늬가 있는 오른쪽 화살표 7"/>
          <p:cNvSpPr/>
          <p:nvPr/>
        </p:nvSpPr>
        <p:spPr>
          <a:xfrm rot="5400000">
            <a:off x="5289969" y="1286266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줄무늬가 있는 오른쪽 화살표 7"/>
          <p:cNvSpPr/>
          <p:nvPr/>
        </p:nvSpPr>
        <p:spPr>
          <a:xfrm>
            <a:off x="4656024" y="1715360"/>
            <a:ext cx="51841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줄무늬가 있는 오른쪽 화살표 7"/>
          <p:cNvSpPr/>
          <p:nvPr/>
        </p:nvSpPr>
        <p:spPr>
          <a:xfrm>
            <a:off x="2729613" y="1715360"/>
            <a:ext cx="538291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줄무늬가 있는 오른쪽 화살표 7"/>
          <p:cNvSpPr/>
          <p:nvPr/>
        </p:nvSpPr>
        <p:spPr>
          <a:xfrm>
            <a:off x="2729614" y="3556222"/>
            <a:ext cx="146425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TextBox 52"/>
          <p:cNvSpPr txBox="1"/>
          <p:nvPr/>
        </p:nvSpPr>
        <p:spPr>
          <a:xfrm>
            <a:off x="940442" y="1659235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직접 실행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52"/>
          <p:cNvSpPr txBox="1"/>
          <p:nvPr/>
        </p:nvSpPr>
        <p:spPr>
          <a:xfrm>
            <a:off x="928179" y="3482245"/>
            <a:ext cx="1801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Broadcast</a:t>
            </a:r>
            <a:b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줄무늬가 있는 오른쪽 화살표 7"/>
          <p:cNvSpPr/>
          <p:nvPr/>
        </p:nvSpPr>
        <p:spPr>
          <a:xfrm rot="1800000">
            <a:off x="6486825" y="1891444"/>
            <a:ext cx="79926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줄무늬가 있는 오른쪽 화살표 7"/>
          <p:cNvSpPr/>
          <p:nvPr/>
        </p:nvSpPr>
        <p:spPr>
          <a:xfrm rot="20036041">
            <a:off x="5489769" y="3144816"/>
            <a:ext cx="1846563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" name="줄무늬가 있는 오른쪽 화살표 7"/>
          <p:cNvSpPr/>
          <p:nvPr/>
        </p:nvSpPr>
        <p:spPr>
          <a:xfrm rot="10800000" flipV="1">
            <a:off x="9064277" y="4113187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줄무늬가 있는 오른쪽 화살표 7"/>
          <p:cNvSpPr/>
          <p:nvPr/>
        </p:nvSpPr>
        <p:spPr>
          <a:xfrm rot="5400000">
            <a:off x="7783272" y="3403997"/>
            <a:ext cx="1007409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9" name="줄무늬가 있는 오른쪽 화살표 7"/>
          <p:cNvSpPr/>
          <p:nvPr/>
        </p:nvSpPr>
        <p:spPr>
          <a:xfrm flipV="1">
            <a:off x="7776323" y="4640921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3133" y="619760"/>
            <a:ext cx="10603145" cy="610812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직사각형 88"/>
          <p:cNvSpPr/>
          <p:nvPr/>
        </p:nvSpPr>
        <p:spPr>
          <a:xfrm>
            <a:off x="4063106" y="2633807"/>
            <a:ext cx="1712776" cy="1947754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TextBox 43"/>
          <p:cNvSpPr txBox="1"/>
          <p:nvPr/>
        </p:nvSpPr>
        <p:spPr>
          <a:xfrm>
            <a:off x="4313161" y="3328350"/>
            <a:ext cx="1212662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150" dirty="0">
                <a:latin typeface="나눔고딕" pitchFamily="50" charset="-127"/>
                <a:ea typeface="나눔고딕" pitchFamily="50" charset="-127"/>
              </a:rPr>
              <a:t>BOOT_COMPLETED</a:t>
            </a:r>
            <a:endParaRPr lang="en-US" altLang="ko-KR" sz="11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4199284" y="2966713"/>
            <a:ext cx="14404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StateListener</a:t>
            </a:r>
            <a:b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4316063" y="3642784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USER_PRESENT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4316063" y="3960533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SCREEN_OFF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506430" y="2481000"/>
            <a:ext cx="2338609" cy="288674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9" name="TextBox 52"/>
          <p:cNvSpPr txBox="1"/>
          <p:nvPr/>
        </p:nvSpPr>
        <p:spPr>
          <a:xfrm>
            <a:off x="7441750" y="2481000"/>
            <a:ext cx="256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 Service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09375" y="3633938"/>
            <a:ext cx="2363768" cy="1529210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TextBox 52"/>
          <p:cNvSpPr txBox="1"/>
          <p:nvPr/>
        </p:nvSpPr>
        <p:spPr>
          <a:xfrm>
            <a:off x="7651608" y="4295235"/>
            <a:ext cx="1279302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AlwaysOnTop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9140768" y="5413053"/>
            <a:ext cx="1706150" cy="570711"/>
            <a:chOff x="10468674" y="1281578"/>
            <a:chExt cx="1706150" cy="570711"/>
          </a:xfrm>
        </p:grpSpPr>
        <p:sp>
          <p:nvSpPr>
            <p:cNvPr id="25" name="직사각형 24"/>
            <p:cNvSpPr/>
            <p:nvPr/>
          </p:nvSpPr>
          <p:spPr>
            <a:xfrm>
              <a:off x="10475806" y="1281578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TextBox 52"/>
            <p:cNvSpPr txBox="1"/>
            <p:nvPr/>
          </p:nvSpPr>
          <p:spPr>
            <a:xfrm>
              <a:off x="10468674" y="1472957"/>
              <a:ext cx="169901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CreditTickerService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" name="화살표: 오른쪽 2"/>
          <p:cNvSpPr/>
          <p:nvPr/>
        </p:nvSpPr>
        <p:spPr>
          <a:xfrm rot="20030373">
            <a:off x="5446726" y="2922067"/>
            <a:ext cx="1829839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화살표: 오른쪽 34"/>
          <p:cNvSpPr/>
          <p:nvPr/>
        </p:nvSpPr>
        <p:spPr>
          <a:xfrm rot="1373015">
            <a:off x="5349045" y="4722401"/>
            <a:ext cx="3953952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화살표: 오른쪽 35"/>
          <p:cNvSpPr/>
          <p:nvPr/>
        </p:nvSpPr>
        <p:spPr>
          <a:xfrm rot="1103029">
            <a:off x="5451899" y="3946225"/>
            <a:ext cx="2062349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줄무늬가 있는 오른쪽 화살표 7"/>
          <p:cNvSpPr/>
          <p:nvPr/>
        </p:nvSpPr>
        <p:spPr>
          <a:xfrm rot="19800000">
            <a:off x="9152350" y="3687513"/>
            <a:ext cx="1510268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줄무늬가 있는 오른쪽 화살표 7"/>
          <p:cNvSpPr/>
          <p:nvPr/>
        </p:nvSpPr>
        <p:spPr>
          <a:xfrm rot="9000000">
            <a:off x="9056507" y="3540061"/>
            <a:ext cx="1510281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TextBox 52"/>
          <p:cNvSpPr txBox="1"/>
          <p:nvPr/>
        </p:nvSpPr>
        <p:spPr>
          <a:xfrm>
            <a:off x="10492903" y="3095642"/>
            <a:ext cx="164414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Firebase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52"/>
          <p:cNvSpPr txBox="1"/>
          <p:nvPr/>
        </p:nvSpPr>
        <p:spPr>
          <a:xfrm>
            <a:off x="10719269" y="4333569"/>
            <a:ext cx="123934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Phone</a:t>
            </a:r>
          </a:p>
        </p:txBody>
      </p:sp>
      <p:sp>
        <p:nvSpPr>
          <p:cNvPr id="47" name="줄무늬가 있는 오른쪽 화살표 7"/>
          <p:cNvSpPr/>
          <p:nvPr/>
        </p:nvSpPr>
        <p:spPr>
          <a:xfrm>
            <a:off x="9170890" y="4489765"/>
            <a:ext cx="1510268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줄무늬가 있는 오른쪽 화살표 7"/>
          <p:cNvSpPr/>
          <p:nvPr/>
        </p:nvSpPr>
        <p:spPr>
          <a:xfrm rot="10800000">
            <a:off x="9151325" y="4301859"/>
            <a:ext cx="1510281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81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2130" y="1586692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52"/>
          <p:cNvSpPr txBox="1"/>
          <p:nvPr/>
        </p:nvSpPr>
        <p:spPr>
          <a:xfrm>
            <a:off x="3242130" y="1821390"/>
            <a:ext cx="1440418" cy="23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Spalsh</a:t>
            </a: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199286" y="2882339"/>
            <a:ext cx="1440416" cy="1450689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TextBox 43"/>
          <p:cNvSpPr txBox="1"/>
          <p:nvPr/>
        </p:nvSpPr>
        <p:spPr>
          <a:xfrm>
            <a:off x="4313161" y="3328350"/>
            <a:ext cx="1212662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150" dirty="0">
                <a:latin typeface="나눔고딕" pitchFamily="50" charset="-127"/>
                <a:ea typeface="나눔고딕" pitchFamily="50" charset="-127"/>
              </a:rPr>
              <a:t>BOOT_COMPLETED</a:t>
            </a:r>
            <a:endParaRPr lang="en-US" altLang="ko-KR" sz="11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4199284" y="2966713"/>
            <a:ext cx="14404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StateListener</a:t>
            </a:r>
            <a:b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22136" y="1575349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2"/>
          <p:cNvSpPr txBox="1"/>
          <p:nvPr/>
        </p:nvSpPr>
        <p:spPr>
          <a:xfrm>
            <a:off x="5122136" y="1810047"/>
            <a:ext cx="1440418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Login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83641" y="942269"/>
            <a:ext cx="1317407" cy="297571"/>
            <a:chOff x="3180078" y="1832735"/>
            <a:chExt cx="1317407" cy="297571"/>
          </a:xfrm>
        </p:grpSpPr>
        <p:sp>
          <p:nvSpPr>
            <p:cNvPr id="61" name="직사각형 60"/>
            <p:cNvSpPr/>
            <p:nvPr/>
          </p:nvSpPr>
          <p:spPr>
            <a:xfrm>
              <a:off x="3180079" y="1832735"/>
              <a:ext cx="1317405" cy="297571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TextBox 52"/>
            <p:cNvSpPr txBox="1"/>
            <p:nvPr/>
          </p:nvSpPr>
          <p:spPr>
            <a:xfrm>
              <a:off x="3180078" y="1904890"/>
              <a:ext cx="1317407" cy="19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Signup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3" name="줄무늬가 있는 오른쪽 화살표 7"/>
          <p:cNvSpPr/>
          <p:nvPr/>
        </p:nvSpPr>
        <p:spPr>
          <a:xfrm rot="16200000">
            <a:off x="6006624" y="1284859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줄무늬가 있는 오른쪽 화살표 7"/>
          <p:cNvSpPr/>
          <p:nvPr/>
        </p:nvSpPr>
        <p:spPr>
          <a:xfrm rot="5400000">
            <a:off x="5289969" y="1286266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줄무늬가 있는 오른쪽 화살표 7"/>
          <p:cNvSpPr/>
          <p:nvPr/>
        </p:nvSpPr>
        <p:spPr>
          <a:xfrm>
            <a:off x="4656024" y="1715360"/>
            <a:ext cx="51841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줄무늬가 있는 오른쪽 화살표 7"/>
          <p:cNvSpPr/>
          <p:nvPr/>
        </p:nvSpPr>
        <p:spPr>
          <a:xfrm>
            <a:off x="2729613" y="1715360"/>
            <a:ext cx="538291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줄무늬가 있는 오른쪽 화살표 7"/>
          <p:cNvSpPr/>
          <p:nvPr/>
        </p:nvSpPr>
        <p:spPr>
          <a:xfrm>
            <a:off x="2729614" y="3556222"/>
            <a:ext cx="146425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TextBox 52"/>
          <p:cNvSpPr txBox="1"/>
          <p:nvPr/>
        </p:nvSpPr>
        <p:spPr>
          <a:xfrm>
            <a:off x="940442" y="1659235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직접 실행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52"/>
          <p:cNvSpPr txBox="1"/>
          <p:nvPr/>
        </p:nvSpPr>
        <p:spPr>
          <a:xfrm>
            <a:off x="928179" y="3482245"/>
            <a:ext cx="1801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Broadcast</a:t>
            </a:r>
            <a:b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4316063" y="3642784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USER_PRESENT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4316063" y="3960533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SCREEN_OFF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186397" y="2194778"/>
            <a:ext cx="2925454" cy="910998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9" name="TextBox 52"/>
          <p:cNvSpPr txBox="1"/>
          <p:nvPr/>
        </p:nvSpPr>
        <p:spPr>
          <a:xfrm>
            <a:off x="7441750" y="2481000"/>
            <a:ext cx="256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 Service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줄무늬가 있는 오른쪽 화살표 7"/>
          <p:cNvSpPr/>
          <p:nvPr/>
        </p:nvSpPr>
        <p:spPr>
          <a:xfrm rot="1800000">
            <a:off x="6486825" y="1891444"/>
            <a:ext cx="79926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줄무늬가 있는 오른쪽 화살표 7"/>
          <p:cNvSpPr/>
          <p:nvPr/>
        </p:nvSpPr>
        <p:spPr>
          <a:xfrm rot="20036041">
            <a:off x="5489769" y="3144816"/>
            <a:ext cx="1846563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" name="줄무늬가 있는 오른쪽 화살표 7"/>
          <p:cNvSpPr/>
          <p:nvPr/>
        </p:nvSpPr>
        <p:spPr>
          <a:xfrm rot="10800000" flipV="1">
            <a:off x="9064277" y="4113187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줄무늬가 있는 오른쪽 화살표 7"/>
          <p:cNvSpPr/>
          <p:nvPr/>
        </p:nvSpPr>
        <p:spPr>
          <a:xfrm rot="5400000">
            <a:off x="7783272" y="3403997"/>
            <a:ext cx="1007409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9" name="줄무늬가 있는 오른쪽 화살표 7"/>
          <p:cNvSpPr/>
          <p:nvPr/>
        </p:nvSpPr>
        <p:spPr>
          <a:xfrm flipV="1">
            <a:off x="7776323" y="4640921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441750" y="4113187"/>
            <a:ext cx="1699018" cy="570711"/>
            <a:chOff x="6224746" y="5092523"/>
            <a:chExt cx="1699018" cy="570711"/>
          </a:xfrm>
        </p:grpSpPr>
        <p:sp>
          <p:nvSpPr>
            <p:cNvPr id="6" name="직사각형 5"/>
            <p:cNvSpPr/>
            <p:nvPr/>
          </p:nvSpPr>
          <p:spPr>
            <a:xfrm>
              <a:off x="6224746" y="5092523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TextBox 52"/>
            <p:cNvSpPr txBox="1"/>
            <p:nvPr/>
          </p:nvSpPr>
          <p:spPr>
            <a:xfrm>
              <a:off x="6434604" y="5274571"/>
              <a:ext cx="1279302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60000"/>
                </a:lnSpc>
              </a:pPr>
              <a:r>
                <a:rPr lang="en-US" altLang="ko-KR" sz="14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AlwaysOnTop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9140768" y="5413053"/>
            <a:ext cx="1706150" cy="570711"/>
            <a:chOff x="10468674" y="1281578"/>
            <a:chExt cx="1706150" cy="570711"/>
          </a:xfrm>
        </p:grpSpPr>
        <p:sp>
          <p:nvSpPr>
            <p:cNvPr id="25" name="직사각형 24"/>
            <p:cNvSpPr/>
            <p:nvPr/>
          </p:nvSpPr>
          <p:spPr>
            <a:xfrm>
              <a:off x="10475806" y="1281578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TextBox 52"/>
            <p:cNvSpPr txBox="1"/>
            <p:nvPr/>
          </p:nvSpPr>
          <p:spPr>
            <a:xfrm>
              <a:off x="10468674" y="1472957"/>
              <a:ext cx="169901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CreditTickerService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65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2130" y="1586692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52"/>
          <p:cNvSpPr txBox="1"/>
          <p:nvPr/>
        </p:nvSpPr>
        <p:spPr>
          <a:xfrm>
            <a:off x="3242130" y="1821390"/>
            <a:ext cx="1440418" cy="23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Main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199286" y="2882339"/>
            <a:ext cx="1440416" cy="1450689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TextBox 43"/>
          <p:cNvSpPr txBox="1"/>
          <p:nvPr/>
        </p:nvSpPr>
        <p:spPr>
          <a:xfrm>
            <a:off x="4313161" y="3328350"/>
            <a:ext cx="1212662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150" dirty="0">
                <a:latin typeface="나눔고딕" pitchFamily="50" charset="-127"/>
                <a:ea typeface="나눔고딕" pitchFamily="50" charset="-127"/>
              </a:rPr>
              <a:t>BOOT_COMPLETED</a:t>
            </a:r>
            <a:endParaRPr lang="en-US" altLang="ko-KR" sz="11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4199284" y="2966713"/>
            <a:ext cx="14404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StateListener</a:t>
            </a:r>
            <a:b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22136" y="1575349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2"/>
          <p:cNvSpPr txBox="1"/>
          <p:nvPr/>
        </p:nvSpPr>
        <p:spPr>
          <a:xfrm>
            <a:off x="5122136" y="1810047"/>
            <a:ext cx="1440418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Login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83641" y="942269"/>
            <a:ext cx="1317407" cy="297571"/>
            <a:chOff x="3180078" y="1832735"/>
            <a:chExt cx="1317407" cy="297571"/>
          </a:xfrm>
        </p:grpSpPr>
        <p:sp>
          <p:nvSpPr>
            <p:cNvPr id="61" name="직사각형 60"/>
            <p:cNvSpPr/>
            <p:nvPr/>
          </p:nvSpPr>
          <p:spPr>
            <a:xfrm>
              <a:off x="3180079" y="1832735"/>
              <a:ext cx="1317405" cy="297571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TextBox 52"/>
            <p:cNvSpPr txBox="1"/>
            <p:nvPr/>
          </p:nvSpPr>
          <p:spPr>
            <a:xfrm>
              <a:off x="3180078" y="1904890"/>
              <a:ext cx="1317407" cy="19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Signup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3" name="줄무늬가 있는 오른쪽 화살표 7"/>
          <p:cNvSpPr/>
          <p:nvPr/>
        </p:nvSpPr>
        <p:spPr>
          <a:xfrm rot="16200000">
            <a:off x="6006624" y="1284859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줄무늬가 있는 오른쪽 화살표 7"/>
          <p:cNvSpPr/>
          <p:nvPr/>
        </p:nvSpPr>
        <p:spPr>
          <a:xfrm rot="5400000">
            <a:off x="5289969" y="1286266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줄무늬가 있는 오른쪽 화살표 7"/>
          <p:cNvSpPr/>
          <p:nvPr/>
        </p:nvSpPr>
        <p:spPr>
          <a:xfrm>
            <a:off x="4656024" y="1715360"/>
            <a:ext cx="51841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줄무늬가 있는 오른쪽 화살표 7"/>
          <p:cNvSpPr/>
          <p:nvPr/>
        </p:nvSpPr>
        <p:spPr>
          <a:xfrm>
            <a:off x="2729613" y="1715360"/>
            <a:ext cx="538291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줄무늬가 있는 오른쪽 화살표 7"/>
          <p:cNvSpPr/>
          <p:nvPr/>
        </p:nvSpPr>
        <p:spPr>
          <a:xfrm>
            <a:off x="2729614" y="3556222"/>
            <a:ext cx="146425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TextBox 52"/>
          <p:cNvSpPr txBox="1"/>
          <p:nvPr/>
        </p:nvSpPr>
        <p:spPr>
          <a:xfrm>
            <a:off x="940442" y="1659235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직접 실행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52"/>
          <p:cNvSpPr txBox="1"/>
          <p:nvPr/>
        </p:nvSpPr>
        <p:spPr>
          <a:xfrm>
            <a:off x="928179" y="3482245"/>
            <a:ext cx="1801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Broadcast</a:t>
            </a:r>
            <a:b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4316063" y="3642784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USER_PRESENT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4316063" y="3960533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SCREEN_OFF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줄무늬가 있는 오른쪽 화살표 7"/>
          <p:cNvSpPr/>
          <p:nvPr/>
        </p:nvSpPr>
        <p:spPr>
          <a:xfrm rot="1800000">
            <a:off x="6486825" y="1891444"/>
            <a:ext cx="79926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줄무늬가 있는 오른쪽 화살표 7"/>
          <p:cNvSpPr/>
          <p:nvPr/>
        </p:nvSpPr>
        <p:spPr>
          <a:xfrm rot="20036041">
            <a:off x="5489769" y="3144816"/>
            <a:ext cx="1846563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3" name="줄무늬가 있는 오른쪽 화살표 7"/>
          <p:cNvSpPr/>
          <p:nvPr/>
        </p:nvSpPr>
        <p:spPr>
          <a:xfrm rot="5400000">
            <a:off x="7216795" y="3513918"/>
            <a:ext cx="122725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186397" y="4333029"/>
            <a:ext cx="1699018" cy="570711"/>
            <a:chOff x="6224746" y="5092523"/>
            <a:chExt cx="1699018" cy="570711"/>
          </a:xfrm>
        </p:grpSpPr>
        <p:sp>
          <p:nvSpPr>
            <p:cNvPr id="6" name="직사각형 5"/>
            <p:cNvSpPr/>
            <p:nvPr/>
          </p:nvSpPr>
          <p:spPr>
            <a:xfrm>
              <a:off x="6224746" y="5092523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TextBox 52"/>
            <p:cNvSpPr txBox="1"/>
            <p:nvPr/>
          </p:nvSpPr>
          <p:spPr>
            <a:xfrm>
              <a:off x="6434604" y="5274571"/>
              <a:ext cx="1279302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60000"/>
                </a:lnSpc>
              </a:pPr>
              <a:r>
                <a:rPr lang="en-US" altLang="ko-KR" sz="14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AlwaysOnTop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9095273" y="4333028"/>
            <a:ext cx="1706150" cy="570711"/>
            <a:chOff x="10468674" y="1281578"/>
            <a:chExt cx="1706150" cy="570711"/>
          </a:xfrm>
        </p:grpSpPr>
        <p:sp>
          <p:nvSpPr>
            <p:cNvPr id="25" name="직사각형 24"/>
            <p:cNvSpPr/>
            <p:nvPr/>
          </p:nvSpPr>
          <p:spPr>
            <a:xfrm>
              <a:off x="10475806" y="1281578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TextBox 52"/>
            <p:cNvSpPr txBox="1"/>
            <p:nvPr/>
          </p:nvSpPr>
          <p:spPr>
            <a:xfrm>
              <a:off x="10468674" y="1472957"/>
              <a:ext cx="169901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CreditTickerService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267904" y="937064"/>
            <a:ext cx="1378913" cy="297571"/>
            <a:chOff x="3141978" y="1832735"/>
            <a:chExt cx="1378913" cy="322813"/>
          </a:xfrm>
        </p:grpSpPr>
        <p:sp>
          <p:nvSpPr>
            <p:cNvPr id="35" name="직사각형 34"/>
            <p:cNvSpPr/>
            <p:nvPr/>
          </p:nvSpPr>
          <p:spPr>
            <a:xfrm>
              <a:off x="3180079" y="1832735"/>
              <a:ext cx="1317405" cy="322813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6" name="TextBox 52"/>
            <p:cNvSpPr txBox="1"/>
            <p:nvPr/>
          </p:nvSpPr>
          <p:spPr>
            <a:xfrm>
              <a:off x="3141978" y="1908187"/>
              <a:ext cx="1378913" cy="15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Permission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줄무늬가 있는 오른쪽 화살표 7"/>
          <p:cNvSpPr/>
          <p:nvPr/>
        </p:nvSpPr>
        <p:spPr>
          <a:xfrm rot="16200000">
            <a:off x="4128987" y="1273870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줄무늬가 있는 오른쪽 화살표 7"/>
          <p:cNvSpPr/>
          <p:nvPr/>
        </p:nvSpPr>
        <p:spPr>
          <a:xfrm rot="5400000">
            <a:off x="3412332" y="1275277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줄무늬가 있는 오른쪽 화살표 7"/>
          <p:cNvSpPr/>
          <p:nvPr/>
        </p:nvSpPr>
        <p:spPr>
          <a:xfrm rot="16200000">
            <a:off x="7627767" y="3513915"/>
            <a:ext cx="122725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줄무늬가 있는 오른쪽 화살표 7"/>
          <p:cNvSpPr/>
          <p:nvPr/>
        </p:nvSpPr>
        <p:spPr>
          <a:xfrm rot="5400000">
            <a:off x="9080134" y="3513916"/>
            <a:ext cx="122725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줄무늬가 있는 오른쪽 화살표 7"/>
          <p:cNvSpPr/>
          <p:nvPr/>
        </p:nvSpPr>
        <p:spPr>
          <a:xfrm rot="16200000">
            <a:off x="9491106" y="3513913"/>
            <a:ext cx="122725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186397" y="2194778"/>
            <a:ext cx="3615026" cy="910998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TextBox 52"/>
          <p:cNvSpPr txBox="1"/>
          <p:nvPr/>
        </p:nvSpPr>
        <p:spPr>
          <a:xfrm>
            <a:off x="7743956" y="2481000"/>
            <a:ext cx="256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 Service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화살표: 오른쪽 45"/>
          <p:cNvSpPr/>
          <p:nvPr/>
        </p:nvSpPr>
        <p:spPr>
          <a:xfrm rot="20030373">
            <a:off x="5446726" y="2922067"/>
            <a:ext cx="1829839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줄무늬가 있는 오른쪽 화살표 7"/>
          <p:cNvSpPr/>
          <p:nvPr/>
        </p:nvSpPr>
        <p:spPr>
          <a:xfrm rot="16200000">
            <a:off x="8676075" y="1713055"/>
            <a:ext cx="909959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줄무늬가 있는 오른쪽 화살표 7"/>
          <p:cNvSpPr/>
          <p:nvPr/>
        </p:nvSpPr>
        <p:spPr>
          <a:xfrm rot="5400000">
            <a:off x="8431627" y="1713063"/>
            <a:ext cx="909967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9" name="TextBox 52"/>
          <p:cNvSpPr txBox="1"/>
          <p:nvPr/>
        </p:nvSpPr>
        <p:spPr>
          <a:xfrm>
            <a:off x="8364554" y="1014424"/>
            <a:ext cx="164414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800" b="1" spc="-20" dirty="0">
                <a:latin typeface="나눔고딕" pitchFamily="50" charset="-127"/>
                <a:ea typeface="나눔고딕" pitchFamily="50" charset="-127"/>
              </a:rPr>
              <a:t>Firebase</a:t>
            </a:r>
            <a:endParaRPr lang="en-US" altLang="ko-KR" sz="2800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줄무늬가 있는 오른쪽 화살표 7"/>
          <p:cNvSpPr/>
          <p:nvPr/>
        </p:nvSpPr>
        <p:spPr>
          <a:xfrm rot="5400000">
            <a:off x="7786463" y="5144289"/>
            <a:ext cx="909855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줄무늬가 있는 오른쪽 화살표 7"/>
          <p:cNvSpPr/>
          <p:nvPr/>
        </p:nvSpPr>
        <p:spPr>
          <a:xfrm rot="16200000">
            <a:off x="7375489" y="5136905"/>
            <a:ext cx="909861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0" name="TextBox 52"/>
          <p:cNvSpPr txBox="1"/>
          <p:nvPr/>
        </p:nvSpPr>
        <p:spPr>
          <a:xfrm>
            <a:off x="7416232" y="5702131"/>
            <a:ext cx="123934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800" b="1" spc="-20" dirty="0">
                <a:latin typeface="나눔고딕" pitchFamily="50" charset="-127"/>
                <a:ea typeface="나눔고딕" pitchFamily="50" charset="-127"/>
              </a:rPr>
              <a:t>Phone</a:t>
            </a:r>
          </a:p>
        </p:txBody>
      </p:sp>
    </p:spTree>
    <p:extLst>
      <p:ext uri="{BB962C8B-B14F-4D97-AF65-F5344CB8AC3E}">
        <p14:creationId xmlns:p14="http://schemas.microsoft.com/office/powerpoint/2010/main" val="35849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/>
      <p:bldP spid="51" grpId="0" animBg="1"/>
      <p:bldP spid="52" grpId="0" animBg="1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2"/>
          <p:cNvSpPr txBox="1"/>
          <p:nvPr/>
        </p:nvSpPr>
        <p:spPr>
          <a:xfrm>
            <a:off x="5201414" y="3167390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Message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09090" y="151401"/>
            <a:ext cx="4973822" cy="1832878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TextBox 52"/>
          <p:cNvSpPr txBox="1"/>
          <p:nvPr/>
        </p:nvSpPr>
        <p:spPr>
          <a:xfrm>
            <a:off x="4695644" y="276147"/>
            <a:ext cx="280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 Listener Receiver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줄무늬가 있는 오른쪽 화살표 7"/>
          <p:cNvSpPr/>
          <p:nvPr/>
        </p:nvSpPr>
        <p:spPr>
          <a:xfrm rot="5400000">
            <a:off x="5757732" y="2189828"/>
            <a:ext cx="67653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011832" y="2805257"/>
            <a:ext cx="4168337" cy="3897468"/>
            <a:chOff x="4011831" y="2681703"/>
            <a:chExt cx="4168337" cy="3227391"/>
          </a:xfrm>
        </p:grpSpPr>
        <p:sp>
          <p:nvSpPr>
            <p:cNvPr id="14" name="직사각형 13"/>
            <p:cNvSpPr/>
            <p:nvPr/>
          </p:nvSpPr>
          <p:spPr>
            <a:xfrm>
              <a:off x="4011831" y="2681703"/>
              <a:ext cx="4168337" cy="322739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" name="TextBox 52"/>
            <p:cNvSpPr txBox="1"/>
            <p:nvPr/>
          </p:nvSpPr>
          <p:spPr>
            <a:xfrm>
              <a:off x="4814228" y="2798648"/>
              <a:ext cx="256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20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Background Service</a:t>
              </a:r>
              <a:endParaRPr lang="en-US" altLang="ko-KR" sz="20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99050" y="2806348"/>
            <a:ext cx="2461404" cy="3897468"/>
            <a:chOff x="720924" y="2681703"/>
            <a:chExt cx="2461404" cy="3227391"/>
          </a:xfrm>
        </p:grpSpPr>
        <p:sp>
          <p:nvSpPr>
            <p:cNvPr id="16" name="직사각형 15"/>
            <p:cNvSpPr/>
            <p:nvPr/>
          </p:nvSpPr>
          <p:spPr>
            <a:xfrm>
              <a:off x="720924" y="2681703"/>
              <a:ext cx="2461404" cy="322739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" name="TextBox 52"/>
            <p:cNvSpPr txBox="1"/>
            <p:nvPr/>
          </p:nvSpPr>
          <p:spPr>
            <a:xfrm>
              <a:off x="906186" y="2798648"/>
              <a:ext cx="2090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80000"/>
                </a:lnSpc>
              </a:pPr>
              <a:r>
                <a:rPr lang="en-US" altLang="ko-KR" sz="20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AlwaysOnTop</a:t>
              </a:r>
              <a:endParaRPr lang="en-US" altLang="ko-KR" sz="20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431547" y="2806348"/>
            <a:ext cx="2461404" cy="3897468"/>
            <a:chOff x="8982565" y="2681703"/>
            <a:chExt cx="2461404" cy="3227391"/>
          </a:xfrm>
        </p:grpSpPr>
        <p:sp>
          <p:nvSpPr>
            <p:cNvPr id="18" name="직사각형 17"/>
            <p:cNvSpPr/>
            <p:nvPr/>
          </p:nvSpPr>
          <p:spPr>
            <a:xfrm>
              <a:off x="8982565" y="2681703"/>
              <a:ext cx="2461404" cy="322739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TextBox 52"/>
            <p:cNvSpPr txBox="1"/>
            <p:nvPr/>
          </p:nvSpPr>
          <p:spPr>
            <a:xfrm>
              <a:off x="9424155" y="2798648"/>
              <a:ext cx="1578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80000"/>
                </a:lnSpc>
              </a:pPr>
              <a:r>
                <a:rPr lang="en-US" altLang="ko-KR" sz="20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</a:t>
              </a:r>
              <a:endParaRPr lang="en-US" altLang="ko-KR" sz="20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677405" y="614701"/>
            <a:ext cx="1204345" cy="1296989"/>
            <a:chOff x="3677405" y="951131"/>
            <a:chExt cx="1204345" cy="1296989"/>
          </a:xfrm>
        </p:grpSpPr>
        <p:sp>
          <p:nvSpPr>
            <p:cNvPr id="7" name="TextBox 43"/>
            <p:cNvSpPr txBox="1"/>
            <p:nvPr/>
          </p:nvSpPr>
          <p:spPr>
            <a:xfrm>
              <a:off x="3677405" y="1251032"/>
              <a:ext cx="1204345" cy="26161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100" b="1" dirty="0">
                  <a:solidFill>
                    <a:srgbClr val="FF0000"/>
                  </a:solidFill>
                  <a:latin typeface="나눔고딕" pitchFamily="50" charset="-127"/>
                  <a:ea typeface="나눔고딕" pitchFamily="50" charset="-127"/>
                </a:rPr>
                <a:t>USER_PRESENT</a:t>
              </a:r>
              <a:endParaRPr lang="en-US" altLang="ko-KR" sz="11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" name="TextBox 43"/>
            <p:cNvSpPr txBox="1"/>
            <p:nvPr/>
          </p:nvSpPr>
          <p:spPr>
            <a:xfrm>
              <a:off x="3677405" y="951131"/>
              <a:ext cx="1204345" cy="26161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100" b="1" spc="-150" dirty="0">
                  <a:solidFill>
                    <a:srgbClr val="FF0000"/>
                  </a:solidFill>
                  <a:latin typeface="나눔고딕" pitchFamily="50" charset="-127"/>
                  <a:ea typeface="나눔고딕" pitchFamily="50" charset="-127"/>
                </a:rPr>
                <a:t>BOOT_COMPLETED</a:t>
              </a:r>
              <a:endParaRPr lang="en-US" altLang="ko-KR" sz="1100" spc="-15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3694554" y="1585230"/>
              <a:ext cx="1170046" cy="662890"/>
              <a:chOff x="3609883" y="1394315"/>
              <a:chExt cx="1170046" cy="662890"/>
            </a:xfrm>
          </p:grpSpPr>
          <p:sp>
            <p:nvSpPr>
              <p:cNvPr id="24" name="TextBox 43"/>
              <p:cNvSpPr txBox="1"/>
              <p:nvPr/>
            </p:nvSpPr>
            <p:spPr>
              <a:xfrm>
                <a:off x="3997131" y="1394315"/>
                <a:ext cx="361250" cy="400110"/>
              </a:xfrm>
              <a:prstGeom prst="rect">
                <a:avLst/>
              </a:prstGeom>
              <a:solidFill>
                <a:schemeClr val="bg2">
                  <a:lumMod val="10000"/>
                  <a:alpha val="36078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7800" indent="-177800" algn="ctr"/>
                <a:r>
                  <a:rPr lang="en-US" altLang="ko-KR" sz="2000" b="1" dirty="0">
                    <a:latin typeface="나눔고딕" pitchFamily="50" charset="-127"/>
                    <a:ea typeface="나눔고딕" pitchFamily="50" charset="-127"/>
                  </a:rPr>
                  <a:t>1</a:t>
                </a:r>
                <a:endParaRPr lang="en-US" altLang="ko-KR" sz="20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6" name="TextBox 52"/>
              <p:cNvSpPr txBox="1"/>
              <p:nvPr/>
            </p:nvSpPr>
            <p:spPr>
              <a:xfrm>
                <a:off x="3609883" y="1817139"/>
                <a:ext cx="1170046" cy="240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7800" indent="-177800" algn="ctr">
                  <a:lnSpc>
                    <a:spcPct val="80000"/>
                  </a:lnSpc>
                </a:pPr>
                <a:r>
                  <a:rPr lang="en-US" altLang="ko-KR" sz="1200" b="1" spc="-20" dirty="0">
                    <a:latin typeface="나눔고딕" pitchFamily="50" charset="-127"/>
                    <a:ea typeface="나눔고딕" pitchFamily="50" charset="-127"/>
                  </a:rPr>
                  <a:t>AoT start</a:t>
                </a:r>
                <a:endParaRPr lang="en-US" altLang="ko-KR" sz="1200" spc="-2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6235916" y="914602"/>
            <a:ext cx="1204345" cy="997088"/>
            <a:chOff x="6123876" y="1251032"/>
            <a:chExt cx="1204345" cy="997088"/>
          </a:xfrm>
        </p:grpSpPr>
        <p:sp>
          <p:nvSpPr>
            <p:cNvPr id="8" name="TextBox 43"/>
            <p:cNvSpPr txBox="1"/>
            <p:nvPr/>
          </p:nvSpPr>
          <p:spPr>
            <a:xfrm>
              <a:off x="6123876" y="1251032"/>
              <a:ext cx="1204345" cy="26161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100" b="1" dirty="0">
                  <a:solidFill>
                    <a:srgbClr val="FF0000"/>
                  </a:solidFill>
                  <a:latin typeface="나눔고딕" pitchFamily="50" charset="-127"/>
                  <a:ea typeface="나눔고딕" pitchFamily="50" charset="-127"/>
                </a:rPr>
                <a:t>SCREEN_OFF</a:t>
              </a:r>
              <a:endParaRPr lang="en-US" altLang="ko-KR" sz="11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6145445" y="1585230"/>
              <a:ext cx="1170046" cy="662890"/>
              <a:chOff x="3609883" y="1394315"/>
              <a:chExt cx="1170046" cy="662890"/>
            </a:xfrm>
          </p:grpSpPr>
          <p:sp>
            <p:nvSpPr>
              <p:cNvPr id="35" name="TextBox 43"/>
              <p:cNvSpPr txBox="1"/>
              <p:nvPr/>
            </p:nvSpPr>
            <p:spPr>
              <a:xfrm>
                <a:off x="3992714" y="1394315"/>
                <a:ext cx="370084" cy="400110"/>
              </a:xfrm>
              <a:prstGeom prst="rect">
                <a:avLst/>
              </a:prstGeom>
              <a:solidFill>
                <a:schemeClr val="bg2">
                  <a:lumMod val="10000"/>
                  <a:alpha val="36078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7800" indent="-177800" algn="ctr"/>
                <a:r>
                  <a:rPr lang="en-US" altLang="ko-KR" sz="2000" b="1" dirty="0">
                    <a:latin typeface="나눔고딕" pitchFamily="50" charset="-127"/>
                    <a:ea typeface="나눔고딕" pitchFamily="50" charset="-127"/>
                  </a:rPr>
                  <a:t>5</a:t>
                </a:r>
                <a:endParaRPr lang="en-US" altLang="ko-KR" sz="20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6" name="TextBox 52"/>
              <p:cNvSpPr txBox="1"/>
              <p:nvPr/>
            </p:nvSpPr>
            <p:spPr>
              <a:xfrm>
                <a:off x="3609883" y="1817139"/>
                <a:ext cx="1170046" cy="240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7800" indent="-177800" algn="ctr">
                  <a:lnSpc>
                    <a:spcPct val="80000"/>
                  </a:lnSpc>
                </a:pPr>
                <a:r>
                  <a:rPr lang="en-US" altLang="ko-KR" sz="1200" b="1" spc="-20" dirty="0">
                    <a:latin typeface="나눔고딕" pitchFamily="50" charset="-127"/>
                    <a:ea typeface="나눔고딕" pitchFamily="50" charset="-127"/>
                  </a:rPr>
                  <a:t>CT end</a:t>
                </a:r>
                <a:endParaRPr lang="en-US" altLang="ko-KR" sz="1200" spc="-2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5" name="그룹 44"/>
          <p:cNvGrpSpPr/>
          <p:nvPr/>
        </p:nvGrpSpPr>
        <p:grpSpPr>
          <a:xfrm>
            <a:off x="4956661" y="914602"/>
            <a:ext cx="1204345" cy="997088"/>
            <a:chOff x="4891655" y="1251032"/>
            <a:chExt cx="1204345" cy="997088"/>
          </a:xfrm>
        </p:grpSpPr>
        <p:sp>
          <p:nvSpPr>
            <p:cNvPr id="25" name="TextBox 43"/>
            <p:cNvSpPr txBox="1"/>
            <p:nvPr/>
          </p:nvSpPr>
          <p:spPr>
            <a:xfrm>
              <a:off x="4891655" y="1251032"/>
              <a:ext cx="1204345" cy="26161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CALL RECEIVE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4908805" y="1585230"/>
              <a:ext cx="1170046" cy="662890"/>
              <a:chOff x="3609883" y="1394315"/>
              <a:chExt cx="1170046" cy="662890"/>
            </a:xfrm>
          </p:grpSpPr>
          <p:sp>
            <p:nvSpPr>
              <p:cNvPr id="38" name="TextBox 43"/>
              <p:cNvSpPr txBox="1"/>
              <p:nvPr/>
            </p:nvSpPr>
            <p:spPr>
              <a:xfrm>
                <a:off x="4013965" y="1394315"/>
                <a:ext cx="327582" cy="400110"/>
              </a:xfrm>
              <a:prstGeom prst="rect">
                <a:avLst/>
              </a:prstGeom>
              <a:solidFill>
                <a:schemeClr val="bg2">
                  <a:lumMod val="10000"/>
                  <a:alpha val="36078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7800" indent="-177800" algn="ctr"/>
                <a:r>
                  <a:rPr lang="en-US" altLang="ko-KR" sz="2000" b="1" dirty="0">
                    <a:latin typeface="나눔고딕" pitchFamily="50" charset="-127"/>
                    <a:ea typeface="나눔고딕" pitchFamily="50" charset="-127"/>
                  </a:rPr>
                  <a:t>2</a:t>
                </a:r>
                <a:endParaRPr lang="en-US" altLang="ko-KR" sz="20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9" name="TextBox 52"/>
              <p:cNvSpPr txBox="1"/>
              <p:nvPr/>
            </p:nvSpPr>
            <p:spPr>
              <a:xfrm>
                <a:off x="3609883" y="1817139"/>
                <a:ext cx="1170046" cy="240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7800" indent="-177800" algn="ctr">
                  <a:lnSpc>
                    <a:spcPct val="80000"/>
                  </a:lnSpc>
                </a:pPr>
                <a:r>
                  <a:rPr lang="en-US" altLang="ko-KR" sz="1200" b="1" spc="-20" dirty="0">
                    <a:latin typeface="나눔고딕" pitchFamily="50" charset="-127"/>
                    <a:ea typeface="나눔고딕" pitchFamily="50" charset="-127"/>
                  </a:rPr>
                  <a:t>CALL RECEIVE</a:t>
                </a:r>
                <a:endParaRPr lang="en-US" altLang="ko-KR" sz="1200" spc="-2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0" name="그룹 39"/>
          <p:cNvGrpSpPr/>
          <p:nvPr/>
        </p:nvGrpSpPr>
        <p:grpSpPr>
          <a:xfrm>
            <a:off x="7438052" y="1248800"/>
            <a:ext cx="1170046" cy="662890"/>
            <a:chOff x="3609883" y="1394315"/>
            <a:chExt cx="1170046" cy="662890"/>
          </a:xfrm>
        </p:grpSpPr>
        <p:sp>
          <p:nvSpPr>
            <p:cNvPr id="41" name="TextBox 43"/>
            <p:cNvSpPr txBox="1"/>
            <p:nvPr/>
          </p:nvSpPr>
          <p:spPr>
            <a:xfrm>
              <a:off x="3928202" y="1394315"/>
              <a:ext cx="499108" cy="400110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2000" b="1" dirty="0">
                  <a:latin typeface="나눔고딕" pitchFamily="50" charset="-127"/>
                  <a:ea typeface="나눔고딕" pitchFamily="50" charset="-127"/>
                </a:rPr>
                <a:t>99</a:t>
              </a:r>
              <a:endParaRPr lang="en-US" altLang="ko-KR" sz="2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TextBox 52"/>
            <p:cNvSpPr txBox="1"/>
            <p:nvPr/>
          </p:nvSpPr>
          <p:spPr>
            <a:xfrm>
              <a:off x="3609883" y="1817139"/>
              <a:ext cx="1170046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80000"/>
                </a:lnSpc>
              </a:pPr>
              <a:r>
                <a:rPr lang="en-US" altLang="ko-KR" sz="1200" b="1" spc="-20" dirty="0">
                  <a:latin typeface="나눔고딕" pitchFamily="50" charset="-127"/>
                  <a:ea typeface="나눔고딕" pitchFamily="50" charset="-127"/>
                </a:rPr>
                <a:t>END SERVICE</a:t>
              </a:r>
              <a:endParaRPr lang="en-US" altLang="ko-KR" sz="12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4" name="TextBox 52"/>
          <p:cNvSpPr txBox="1"/>
          <p:nvPr/>
        </p:nvSpPr>
        <p:spPr>
          <a:xfrm>
            <a:off x="4069429" y="3343414"/>
            <a:ext cx="2232056" cy="2154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AoT start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081802" y="3672119"/>
            <a:ext cx="2014198" cy="246221"/>
            <a:chOff x="4081802" y="3747405"/>
            <a:chExt cx="2014198" cy="246221"/>
          </a:xfrm>
        </p:grpSpPr>
        <p:sp>
          <p:nvSpPr>
            <p:cNvPr id="57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100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TextBox 52"/>
            <p:cNvSpPr txBox="1"/>
            <p:nvPr/>
          </p:nvSpPr>
          <p:spPr>
            <a:xfrm>
              <a:off x="4507225" y="3775104"/>
              <a:ext cx="1588775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connected with AoT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357187" y="3525787"/>
            <a:ext cx="2320653" cy="246221"/>
            <a:chOff x="1209970" y="3940204"/>
            <a:chExt cx="2281790" cy="246221"/>
          </a:xfrm>
        </p:grpSpPr>
        <p:sp>
          <p:nvSpPr>
            <p:cNvPr id="60" name="TextBox 43"/>
            <p:cNvSpPr txBox="1"/>
            <p:nvPr/>
          </p:nvSpPr>
          <p:spPr>
            <a:xfrm>
              <a:off x="3066337" y="3940204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101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1" name="TextBox 52"/>
            <p:cNvSpPr txBox="1"/>
            <p:nvPr/>
          </p:nvSpPr>
          <p:spPr>
            <a:xfrm>
              <a:off x="1209970" y="3970981"/>
              <a:ext cx="1850318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connected with BG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64" name="직선 화살표 연결선 63"/>
          <p:cNvCxnSpPr/>
          <p:nvPr/>
        </p:nvCxnSpPr>
        <p:spPr>
          <a:xfrm flipH="1">
            <a:off x="2760454" y="3440233"/>
            <a:ext cx="1243749" cy="133177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2760454" y="3721223"/>
            <a:ext cx="12437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 flipV="1">
            <a:off x="2760454" y="3871298"/>
            <a:ext cx="1251378" cy="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4074174" y="6065478"/>
            <a:ext cx="2021826" cy="246221"/>
            <a:chOff x="4081802" y="3747405"/>
            <a:chExt cx="2021826" cy="246221"/>
          </a:xfrm>
        </p:grpSpPr>
        <p:sp>
          <p:nvSpPr>
            <p:cNvPr id="90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198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1" name="TextBox 52"/>
            <p:cNvSpPr txBox="1"/>
            <p:nvPr/>
          </p:nvSpPr>
          <p:spPr>
            <a:xfrm>
              <a:off x="4507225" y="3775104"/>
              <a:ext cx="1596403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disconnected with AoT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357187" y="6212806"/>
            <a:ext cx="2320653" cy="246221"/>
            <a:chOff x="1209970" y="3940204"/>
            <a:chExt cx="2281790" cy="246221"/>
          </a:xfrm>
        </p:grpSpPr>
        <p:sp>
          <p:nvSpPr>
            <p:cNvPr id="94" name="TextBox 43"/>
            <p:cNvSpPr txBox="1"/>
            <p:nvPr/>
          </p:nvSpPr>
          <p:spPr>
            <a:xfrm>
              <a:off x="3066337" y="3940204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199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5" name="TextBox 52"/>
            <p:cNvSpPr txBox="1"/>
            <p:nvPr/>
          </p:nvSpPr>
          <p:spPr>
            <a:xfrm>
              <a:off x="1209970" y="3970981"/>
              <a:ext cx="1850318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disconnected with BG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107" name="직선 화살표 연결선 106"/>
          <p:cNvCxnSpPr/>
          <p:nvPr/>
        </p:nvCxnSpPr>
        <p:spPr>
          <a:xfrm flipH="1" flipV="1">
            <a:off x="2759021" y="6261540"/>
            <a:ext cx="1251378" cy="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2763321" y="6410611"/>
            <a:ext cx="12437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5770348" y="4078516"/>
            <a:ext cx="651884" cy="987596"/>
            <a:chOff x="5925020" y="4383822"/>
            <a:chExt cx="794154" cy="694755"/>
          </a:xfrm>
        </p:grpSpPr>
        <p:sp>
          <p:nvSpPr>
            <p:cNvPr id="110" name="모서리가 둥근 직사각형 25"/>
            <p:cNvSpPr/>
            <p:nvPr/>
          </p:nvSpPr>
          <p:spPr>
            <a:xfrm>
              <a:off x="5925021" y="4383822"/>
              <a:ext cx="794153" cy="694755"/>
            </a:xfrm>
            <a:prstGeom prst="roundRect">
              <a:avLst>
                <a:gd name="adj" fmla="val 16514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1" name="TextBox 30"/>
            <p:cNvSpPr txBox="1"/>
            <p:nvPr/>
          </p:nvSpPr>
          <p:spPr>
            <a:xfrm>
              <a:off x="5925020" y="4642389"/>
              <a:ext cx="7933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Firebase</a:t>
              </a:r>
              <a:endParaRPr lang="en-US" altLang="ko-KR" sz="10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88" name="TextBox 52"/>
          <p:cNvSpPr txBox="1"/>
          <p:nvPr/>
        </p:nvSpPr>
        <p:spPr>
          <a:xfrm>
            <a:off x="2823797" y="4335758"/>
            <a:ext cx="1110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+ credit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 flipH="1" flipV="1">
            <a:off x="2761456" y="4505736"/>
            <a:ext cx="1251378" cy="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4081802" y="4307956"/>
            <a:ext cx="2014198" cy="246221"/>
            <a:chOff x="4081802" y="3747405"/>
            <a:chExt cx="2014198" cy="246221"/>
          </a:xfrm>
        </p:grpSpPr>
        <p:sp>
          <p:nvSpPr>
            <p:cNvPr id="81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102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2" name="TextBox 52"/>
            <p:cNvSpPr txBox="1"/>
            <p:nvPr/>
          </p:nvSpPr>
          <p:spPr>
            <a:xfrm>
              <a:off x="4507225" y="3775104"/>
              <a:ext cx="1588775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send CREDIT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13" name="TextBox 52"/>
          <p:cNvSpPr txBox="1"/>
          <p:nvPr/>
        </p:nvSpPr>
        <p:spPr>
          <a:xfrm>
            <a:off x="2823797" y="4641823"/>
            <a:ext cx="1110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+ setting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4" name="직선 화살표 연결선 113"/>
          <p:cNvCxnSpPr/>
          <p:nvPr/>
        </p:nvCxnSpPr>
        <p:spPr>
          <a:xfrm flipH="1" flipV="1">
            <a:off x="2761456" y="4811801"/>
            <a:ext cx="1251378" cy="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/>
          <p:cNvGrpSpPr/>
          <p:nvPr/>
        </p:nvGrpSpPr>
        <p:grpSpPr>
          <a:xfrm>
            <a:off x="4081802" y="4614021"/>
            <a:ext cx="2014198" cy="246221"/>
            <a:chOff x="4081802" y="3747405"/>
            <a:chExt cx="2014198" cy="246221"/>
          </a:xfrm>
        </p:grpSpPr>
        <p:sp>
          <p:nvSpPr>
            <p:cNvPr id="116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103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7" name="TextBox 52"/>
            <p:cNvSpPr txBox="1"/>
            <p:nvPr/>
          </p:nvSpPr>
          <p:spPr>
            <a:xfrm>
              <a:off x="4507225" y="3775104"/>
              <a:ext cx="1588775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send SETTING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25" name="줄무늬가 있는 오른쪽 화살표 7"/>
          <p:cNvSpPr/>
          <p:nvPr/>
        </p:nvSpPr>
        <p:spPr>
          <a:xfrm rot="10800000">
            <a:off x="5444116" y="4346783"/>
            <a:ext cx="314487" cy="168471"/>
          </a:xfrm>
          <a:prstGeom prst="stripedRightArrow">
            <a:avLst>
              <a:gd name="adj1" fmla="val 48818"/>
              <a:gd name="adj2" fmla="val 4508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줄무늬가 있는 오른쪽 화살표 7"/>
          <p:cNvSpPr/>
          <p:nvPr/>
        </p:nvSpPr>
        <p:spPr>
          <a:xfrm rot="10800000">
            <a:off x="5444116" y="4650985"/>
            <a:ext cx="314487" cy="168471"/>
          </a:xfrm>
          <a:prstGeom prst="stripedRightArrow">
            <a:avLst>
              <a:gd name="adj1" fmla="val 48818"/>
              <a:gd name="adj2" fmla="val 4508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7" name="TextBox 52"/>
          <p:cNvSpPr txBox="1"/>
          <p:nvPr/>
        </p:nvSpPr>
        <p:spPr>
          <a:xfrm>
            <a:off x="4069429" y="6332505"/>
            <a:ext cx="2026571" cy="2154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AoT end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096000" y="3667300"/>
            <a:ext cx="2000024" cy="246221"/>
            <a:chOff x="6096000" y="3747405"/>
            <a:chExt cx="2000024" cy="246221"/>
          </a:xfrm>
        </p:grpSpPr>
        <p:sp>
          <p:nvSpPr>
            <p:cNvPr id="53" name="TextBox 43"/>
            <p:cNvSpPr txBox="1"/>
            <p:nvPr/>
          </p:nvSpPr>
          <p:spPr>
            <a:xfrm>
              <a:off x="7670601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500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0" name="TextBox 52"/>
            <p:cNvSpPr txBox="1"/>
            <p:nvPr/>
          </p:nvSpPr>
          <p:spPr>
            <a:xfrm>
              <a:off x="6096000" y="3777485"/>
              <a:ext cx="1574601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connected with CT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72" name="TextBox 52"/>
          <p:cNvSpPr txBox="1"/>
          <p:nvPr/>
        </p:nvSpPr>
        <p:spPr>
          <a:xfrm>
            <a:off x="6096000" y="3342950"/>
            <a:ext cx="2000024" cy="2154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r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CT start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8172967" y="3440233"/>
            <a:ext cx="1258580" cy="135678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>
            <a:off x="8180640" y="3723724"/>
            <a:ext cx="125090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8172967" y="3873799"/>
            <a:ext cx="1258580" cy="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9508490" y="3529211"/>
            <a:ext cx="2014198" cy="246221"/>
            <a:chOff x="4081802" y="3747405"/>
            <a:chExt cx="2014198" cy="246221"/>
          </a:xfrm>
        </p:grpSpPr>
        <p:sp>
          <p:nvSpPr>
            <p:cNvPr id="86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501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7" name="TextBox 52"/>
            <p:cNvSpPr txBox="1"/>
            <p:nvPr/>
          </p:nvSpPr>
          <p:spPr>
            <a:xfrm>
              <a:off x="4507225" y="3775104"/>
              <a:ext cx="1588775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connected with BG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096000" y="6059623"/>
            <a:ext cx="2000024" cy="246221"/>
            <a:chOff x="6096000" y="3747405"/>
            <a:chExt cx="2000024" cy="246221"/>
          </a:xfrm>
        </p:grpSpPr>
        <p:sp>
          <p:nvSpPr>
            <p:cNvPr id="96" name="TextBox 43"/>
            <p:cNvSpPr txBox="1"/>
            <p:nvPr/>
          </p:nvSpPr>
          <p:spPr>
            <a:xfrm>
              <a:off x="7670601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598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7" name="TextBox 52"/>
            <p:cNvSpPr txBox="1"/>
            <p:nvPr/>
          </p:nvSpPr>
          <p:spPr>
            <a:xfrm>
              <a:off x="6096000" y="3777485"/>
              <a:ext cx="1574601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disconnected with CT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98" name="TextBox 52"/>
          <p:cNvSpPr txBox="1"/>
          <p:nvPr/>
        </p:nvSpPr>
        <p:spPr>
          <a:xfrm>
            <a:off x="6096000" y="6332505"/>
            <a:ext cx="2000024" cy="2154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r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CT end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9508490" y="6209394"/>
            <a:ext cx="2014198" cy="246221"/>
            <a:chOff x="4081802" y="3747405"/>
            <a:chExt cx="2014198" cy="246221"/>
          </a:xfrm>
        </p:grpSpPr>
        <p:sp>
          <p:nvSpPr>
            <p:cNvPr id="100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599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1" name="TextBox 52"/>
            <p:cNvSpPr txBox="1"/>
            <p:nvPr/>
          </p:nvSpPr>
          <p:spPr>
            <a:xfrm>
              <a:off x="4507225" y="3775104"/>
              <a:ext cx="1588775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disconnected with BG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flipH="1">
            <a:off x="8171396" y="6264352"/>
            <a:ext cx="1259680" cy="149071"/>
            <a:chOff x="8185072" y="5838532"/>
            <a:chExt cx="1251378" cy="149071"/>
          </a:xfrm>
        </p:grpSpPr>
        <p:cxnSp>
          <p:nvCxnSpPr>
            <p:cNvPr id="102" name="직선 화살표 연결선 101"/>
            <p:cNvCxnSpPr/>
            <p:nvPr/>
          </p:nvCxnSpPr>
          <p:spPr>
            <a:xfrm flipH="1" flipV="1">
              <a:off x="8185072" y="5838532"/>
              <a:ext cx="1251378" cy="1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8189372" y="5987603"/>
              <a:ext cx="12437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52"/>
          <p:cNvSpPr txBox="1"/>
          <p:nvPr/>
        </p:nvSpPr>
        <p:spPr>
          <a:xfrm>
            <a:off x="8236903" y="6410611"/>
            <a:ext cx="1110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+ time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5" name="TextBox 52"/>
          <p:cNvSpPr txBox="1"/>
          <p:nvPr/>
        </p:nvSpPr>
        <p:spPr>
          <a:xfrm>
            <a:off x="2823797" y="5397971"/>
            <a:ext cx="1110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+ </a:t>
            </a:r>
            <a:r>
              <a:rPr lang="en-US" altLang="ko-KR" sz="1000" b="1" dirty="0">
                <a:latin typeface="나눔고딕" pitchFamily="50" charset="-127"/>
                <a:ea typeface="나눔고딕" pitchFamily="50" charset="-127"/>
              </a:rPr>
              <a:t>call number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8" name="직선 화살표 연결선 107"/>
          <p:cNvCxnSpPr/>
          <p:nvPr/>
        </p:nvCxnSpPr>
        <p:spPr>
          <a:xfrm flipH="1" flipV="1">
            <a:off x="2761456" y="5567949"/>
            <a:ext cx="1251378" cy="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/>
          <p:cNvGrpSpPr/>
          <p:nvPr/>
        </p:nvGrpSpPr>
        <p:grpSpPr>
          <a:xfrm>
            <a:off x="4081802" y="5370169"/>
            <a:ext cx="2014198" cy="246221"/>
            <a:chOff x="4081802" y="3747405"/>
            <a:chExt cx="2014198" cy="246221"/>
          </a:xfrm>
        </p:grpSpPr>
        <p:sp>
          <p:nvSpPr>
            <p:cNvPr id="119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152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0" name="TextBox 52"/>
            <p:cNvSpPr txBox="1"/>
            <p:nvPr/>
          </p:nvSpPr>
          <p:spPr>
            <a:xfrm>
              <a:off x="4507225" y="3775104"/>
              <a:ext cx="1588775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alert OUTGOING CALL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6096000" y="5370169"/>
            <a:ext cx="2000024" cy="246221"/>
            <a:chOff x="6096000" y="3747405"/>
            <a:chExt cx="2000024" cy="246221"/>
          </a:xfrm>
        </p:grpSpPr>
        <p:sp>
          <p:nvSpPr>
            <p:cNvPr id="133" name="TextBox 43"/>
            <p:cNvSpPr txBox="1"/>
            <p:nvPr/>
          </p:nvSpPr>
          <p:spPr>
            <a:xfrm>
              <a:off x="7670601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553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4" name="TextBox 52"/>
            <p:cNvSpPr txBox="1"/>
            <p:nvPr/>
          </p:nvSpPr>
          <p:spPr>
            <a:xfrm>
              <a:off x="6096000" y="3777485"/>
              <a:ext cx="1574601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alert OFF HOOK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 flipH="1">
            <a:off x="8171395" y="5397868"/>
            <a:ext cx="1255351" cy="215444"/>
            <a:chOff x="8170557" y="5397868"/>
            <a:chExt cx="1251378" cy="215444"/>
          </a:xfrm>
        </p:grpSpPr>
        <p:sp>
          <p:nvSpPr>
            <p:cNvPr id="135" name="TextBox 52"/>
            <p:cNvSpPr txBox="1"/>
            <p:nvPr/>
          </p:nvSpPr>
          <p:spPr>
            <a:xfrm>
              <a:off x="8232898" y="5397868"/>
              <a:ext cx="11100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+ 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call number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136" name="직선 화살표 연결선 135"/>
            <p:cNvCxnSpPr/>
            <p:nvPr/>
          </p:nvCxnSpPr>
          <p:spPr>
            <a:xfrm flipH="1" flipV="1">
              <a:off x="8170557" y="5567846"/>
              <a:ext cx="1251378" cy="1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그룹 136"/>
          <p:cNvGrpSpPr/>
          <p:nvPr/>
        </p:nvGrpSpPr>
        <p:grpSpPr>
          <a:xfrm>
            <a:off x="357187" y="5917462"/>
            <a:ext cx="2320653" cy="246221"/>
            <a:chOff x="1209970" y="3940204"/>
            <a:chExt cx="2281790" cy="246221"/>
          </a:xfrm>
        </p:grpSpPr>
        <p:sp>
          <p:nvSpPr>
            <p:cNvPr id="138" name="TextBox 43"/>
            <p:cNvSpPr txBox="1"/>
            <p:nvPr/>
          </p:nvSpPr>
          <p:spPr>
            <a:xfrm>
              <a:off x="3066337" y="3940204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197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9" name="TextBox 52"/>
            <p:cNvSpPr txBox="1"/>
            <p:nvPr/>
          </p:nvSpPr>
          <p:spPr>
            <a:xfrm>
              <a:off x="1209970" y="3970981"/>
              <a:ext cx="1850318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en-US" altLang="ko-KR" sz="1000" b="1" spc="-2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OPTION</a:t>
              </a: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) request disconnect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140" name="직선 화살표 연결선 139"/>
          <p:cNvCxnSpPr/>
          <p:nvPr/>
        </p:nvCxnSpPr>
        <p:spPr>
          <a:xfrm>
            <a:off x="2760454" y="6112898"/>
            <a:ext cx="12437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flipH="1">
            <a:off x="8180640" y="6116670"/>
            <a:ext cx="125090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>
            <a:off x="9508490" y="5922157"/>
            <a:ext cx="2246303" cy="246221"/>
            <a:chOff x="4081802" y="3747405"/>
            <a:chExt cx="2246303" cy="246221"/>
          </a:xfrm>
        </p:grpSpPr>
        <p:sp>
          <p:nvSpPr>
            <p:cNvPr id="143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597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4" name="TextBox 52"/>
            <p:cNvSpPr txBox="1"/>
            <p:nvPr/>
          </p:nvSpPr>
          <p:spPr>
            <a:xfrm>
              <a:off x="4507225" y="3775104"/>
              <a:ext cx="1820880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en-US" altLang="ko-KR" sz="1000" b="1" spc="-2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OPTION</a:t>
              </a: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) request disconnect</a:t>
              </a:r>
            </a:p>
          </p:txBody>
        </p:sp>
      </p:grpSp>
      <p:sp>
        <p:nvSpPr>
          <p:cNvPr id="121" name="TextBox 52"/>
          <p:cNvSpPr txBox="1"/>
          <p:nvPr/>
        </p:nvSpPr>
        <p:spPr>
          <a:xfrm>
            <a:off x="10394291" y="0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r"/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v.161228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6096000" y="4306746"/>
            <a:ext cx="2000024" cy="246221"/>
            <a:chOff x="6096000" y="3747405"/>
            <a:chExt cx="2000024" cy="246221"/>
          </a:xfrm>
        </p:grpSpPr>
        <p:sp>
          <p:nvSpPr>
            <p:cNvPr id="123" name="TextBox 43"/>
            <p:cNvSpPr txBox="1"/>
            <p:nvPr/>
          </p:nvSpPr>
          <p:spPr>
            <a:xfrm>
              <a:off x="7670601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>
                  <a:latin typeface="나눔고딕" pitchFamily="50" charset="-127"/>
                  <a:ea typeface="나눔고딕" pitchFamily="50" charset="-127"/>
                </a:rPr>
                <a:t>502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4" name="TextBox 52"/>
            <p:cNvSpPr txBox="1"/>
            <p:nvPr/>
          </p:nvSpPr>
          <p:spPr>
            <a:xfrm>
              <a:off x="6096000" y="3777485"/>
              <a:ext cx="1574601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send CREDIT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28" name="그룹 127"/>
          <p:cNvGrpSpPr/>
          <p:nvPr/>
        </p:nvGrpSpPr>
        <p:grpSpPr>
          <a:xfrm flipH="1">
            <a:off x="8171395" y="4334445"/>
            <a:ext cx="1255351" cy="215444"/>
            <a:chOff x="8170557" y="5397868"/>
            <a:chExt cx="1251378" cy="215444"/>
          </a:xfrm>
        </p:grpSpPr>
        <p:sp>
          <p:nvSpPr>
            <p:cNvPr id="129" name="TextBox 52"/>
            <p:cNvSpPr txBox="1"/>
            <p:nvPr/>
          </p:nvSpPr>
          <p:spPr>
            <a:xfrm>
              <a:off x="8232898" y="5397868"/>
              <a:ext cx="11100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+ 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credit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130" name="직선 화살표 연결선 129"/>
            <p:cNvCxnSpPr/>
            <p:nvPr/>
          </p:nvCxnSpPr>
          <p:spPr>
            <a:xfrm flipH="1" flipV="1">
              <a:off x="8170557" y="5567846"/>
              <a:ext cx="1251378" cy="1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314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222</Words>
  <Application>Microsoft Office PowerPoint</Application>
  <PresentationFormat>와이드스크린</PresentationFormat>
  <Paragraphs>139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허승균</dc:creator>
  <cp:lastModifiedBy>허승균</cp:lastModifiedBy>
  <cp:revision>130</cp:revision>
  <dcterms:created xsi:type="dcterms:W3CDTF">2016-10-19T13:28:27Z</dcterms:created>
  <dcterms:modified xsi:type="dcterms:W3CDTF">2016-12-27T19:58:15Z</dcterms:modified>
</cp:coreProperties>
</file>