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9" r:id="rId5"/>
    <p:sldId id="260" r:id="rId6"/>
    <p:sldId id="261" r:id="rId7"/>
    <p:sldId id="274" r:id="rId8"/>
    <p:sldId id="276" r:id="rId9"/>
    <p:sldId id="278" r:id="rId10"/>
    <p:sldId id="279" r:id="rId11"/>
    <p:sldId id="280" r:id="rId12"/>
    <p:sldId id="283" r:id="rId13"/>
    <p:sldId id="266" r:id="rId14"/>
    <p:sldId id="267" r:id="rId15"/>
    <p:sldId id="268" r:id="rId16"/>
    <p:sldId id="270" r:id="rId17"/>
    <p:sldId id="285" r:id="rId18"/>
    <p:sldId id="269" r:id="rId19"/>
    <p:sldId id="286" r:id="rId20"/>
    <p:sldId id="272" r:id="rId21"/>
    <p:sldId id="273" r:id="rId22"/>
    <p:sldId id="27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AF59-0F41-4F43-953D-E55D943548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D7ED7307-1F45-416B-A88A-6460C0AD0A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Who likes writing reports?</a:t>
          </a:r>
        </a:p>
      </dgm:t>
    </dgm:pt>
    <dgm:pt modelId="{6B89136A-C4CB-4B8E-9611-E5A440F3071F}" type="parTrans" cxnId="{7C15B037-4DD3-4B75-82ED-66094A734F47}">
      <dgm:prSet/>
      <dgm:spPr/>
      <dgm:t>
        <a:bodyPr/>
        <a:lstStyle/>
        <a:p>
          <a:endParaRPr lang="en-US"/>
        </a:p>
      </dgm:t>
    </dgm:pt>
    <dgm:pt modelId="{DB39E220-D15A-438A-8098-38D704F661A3}" type="sibTrans" cxnId="{7C15B037-4DD3-4B75-82ED-66094A734F47}">
      <dgm:prSet/>
      <dgm:spPr/>
      <dgm:t>
        <a:bodyPr/>
        <a:lstStyle/>
        <a:p>
          <a:endParaRPr lang="en-US"/>
        </a:p>
      </dgm:t>
    </dgm:pt>
    <dgm:pt modelId="{26E6B174-0F50-450B-AD6D-FDFC5DA3E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Who likes referencing?</a:t>
          </a:r>
        </a:p>
      </dgm:t>
    </dgm:pt>
    <dgm:pt modelId="{CC9F3A69-1CC6-4194-99BE-FA7515C1BDEB}" type="parTrans" cxnId="{18040AC8-84F1-4888-A084-B73AAE2BD6C4}">
      <dgm:prSet/>
      <dgm:spPr/>
      <dgm:t>
        <a:bodyPr/>
        <a:lstStyle/>
        <a:p>
          <a:endParaRPr lang="en-US"/>
        </a:p>
      </dgm:t>
    </dgm:pt>
    <dgm:pt modelId="{3970745F-D457-4EED-84C7-90C7146A52CA}" type="sibTrans" cxnId="{18040AC8-84F1-4888-A084-B73AAE2BD6C4}">
      <dgm:prSet/>
      <dgm:spPr/>
      <dgm:t>
        <a:bodyPr/>
        <a:lstStyle/>
        <a:p>
          <a:endParaRPr lang="en-US"/>
        </a:p>
      </dgm:t>
    </dgm:pt>
    <dgm:pt modelId="{37262F62-D284-432D-85F9-A531BE403A63}" type="pres">
      <dgm:prSet presAssocID="{9EA6AF59-0F41-4F43-953D-E55D9435486D}" presName="root" presStyleCnt="0">
        <dgm:presLayoutVars>
          <dgm:dir/>
          <dgm:resizeHandles val="exact"/>
        </dgm:presLayoutVars>
      </dgm:prSet>
      <dgm:spPr/>
    </dgm:pt>
    <dgm:pt modelId="{722DA1F2-FE3A-4202-86A2-F92E44AE39D0}" type="pres">
      <dgm:prSet presAssocID="{D7ED7307-1F45-416B-A88A-6460C0AD0A4E}" presName="compNode" presStyleCnt="0"/>
      <dgm:spPr/>
    </dgm:pt>
    <dgm:pt modelId="{6FE9B172-0837-470B-9185-B95EF55406D5}" type="pres">
      <dgm:prSet presAssocID="{D7ED7307-1F45-416B-A88A-6460C0AD0A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4A3E4C5-CEB5-4FE5-84DE-1FFB9556EF84}" type="pres">
      <dgm:prSet presAssocID="{D7ED7307-1F45-416B-A88A-6460C0AD0A4E}" presName="spaceRect" presStyleCnt="0"/>
      <dgm:spPr/>
    </dgm:pt>
    <dgm:pt modelId="{2DF90A3D-8022-44B8-9882-2E6B536B8047}" type="pres">
      <dgm:prSet presAssocID="{D7ED7307-1F45-416B-A88A-6460C0AD0A4E}" presName="textRect" presStyleLbl="revTx" presStyleIdx="0" presStyleCnt="2" custScaleX="176703">
        <dgm:presLayoutVars>
          <dgm:chMax val="1"/>
          <dgm:chPref val="1"/>
        </dgm:presLayoutVars>
      </dgm:prSet>
      <dgm:spPr/>
    </dgm:pt>
    <dgm:pt modelId="{1EF62716-C344-48DA-B631-7C0965010ED3}" type="pres">
      <dgm:prSet presAssocID="{DB39E220-D15A-438A-8098-38D704F661A3}" presName="sibTrans" presStyleCnt="0"/>
      <dgm:spPr/>
    </dgm:pt>
    <dgm:pt modelId="{64979741-677D-4E89-9B8F-D4223ED883C8}" type="pres">
      <dgm:prSet presAssocID="{26E6B174-0F50-450B-AD6D-FDFC5DA3E4EB}" presName="compNode" presStyleCnt="0"/>
      <dgm:spPr/>
    </dgm:pt>
    <dgm:pt modelId="{3B898D55-939D-45A9-B585-6C7D5596D550}" type="pres">
      <dgm:prSet presAssocID="{26E6B174-0F50-450B-AD6D-FDFC5DA3E4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8B4AD22-01F1-47E6-8BC3-9FE0B6C016C0}" type="pres">
      <dgm:prSet presAssocID="{26E6B174-0F50-450B-AD6D-FDFC5DA3E4EB}" presName="spaceRect" presStyleCnt="0"/>
      <dgm:spPr/>
    </dgm:pt>
    <dgm:pt modelId="{A1F4A496-3EA4-4FC8-B2F5-BAB7BE669A0F}" type="pres">
      <dgm:prSet presAssocID="{26E6B174-0F50-450B-AD6D-FDFC5DA3E4EB}" presName="textRect" presStyleLbl="revTx" presStyleIdx="1" presStyleCnt="2" custScaleX="179188">
        <dgm:presLayoutVars>
          <dgm:chMax val="1"/>
          <dgm:chPref val="1"/>
        </dgm:presLayoutVars>
      </dgm:prSet>
      <dgm:spPr/>
    </dgm:pt>
  </dgm:ptLst>
  <dgm:cxnLst>
    <dgm:cxn modelId="{FA977B08-6FA1-4740-9E6E-3FB42F247B41}" type="presOf" srcId="{26E6B174-0F50-450B-AD6D-FDFC5DA3E4EB}" destId="{A1F4A496-3EA4-4FC8-B2F5-BAB7BE669A0F}" srcOrd="0" destOrd="0" presId="urn:microsoft.com/office/officeart/2018/2/layout/IconLabelList"/>
    <dgm:cxn modelId="{7C15B037-4DD3-4B75-82ED-66094A734F47}" srcId="{9EA6AF59-0F41-4F43-953D-E55D9435486D}" destId="{D7ED7307-1F45-416B-A88A-6460C0AD0A4E}" srcOrd="0" destOrd="0" parTransId="{6B89136A-C4CB-4B8E-9611-E5A440F3071F}" sibTransId="{DB39E220-D15A-438A-8098-38D704F661A3}"/>
    <dgm:cxn modelId="{06D34360-71DE-41E1-BD6D-5C79C08C79B0}" type="presOf" srcId="{D7ED7307-1F45-416B-A88A-6460C0AD0A4E}" destId="{2DF90A3D-8022-44B8-9882-2E6B536B8047}" srcOrd="0" destOrd="0" presId="urn:microsoft.com/office/officeart/2018/2/layout/IconLabelList"/>
    <dgm:cxn modelId="{B1B48586-0BA6-4094-9220-847827E855D5}" type="presOf" srcId="{9EA6AF59-0F41-4F43-953D-E55D9435486D}" destId="{37262F62-D284-432D-85F9-A531BE403A63}" srcOrd="0" destOrd="0" presId="urn:microsoft.com/office/officeart/2018/2/layout/IconLabelList"/>
    <dgm:cxn modelId="{18040AC8-84F1-4888-A084-B73AAE2BD6C4}" srcId="{9EA6AF59-0F41-4F43-953D-E55D9435486D}" destId="{26E6B174-0F50-450B-AD6D-FDFC5DA3E4EB}" srcOrd="1" destOrd="0" parTransId="{CC9F3A69-1CC6-4194-99BE-FA7515C1BDEB}" sibTransId="{3970745F-D457-4EED-84C7-90C7146A52CA}"/>
    <dgm:cxn modelId="{98389C67-C245-4471-85B5-0E7D36E3F855}" type="presParOf" srcId="{37262F62-D284-432D-85F9-A531BE403A63}" destId="{722DA1F2-FE3A-4202-86A2-F92E44AE39D0}" srcOrd="0" destOrd="0" presId="urn:microsoft.com/office/officeart/2018/2/layout/IconLabelList"/>
    <dgm:cxn modelId="{EE6315BC-73FD-4DB8-9ED9-938EF0B2035A}" type="presParOf" srcId="{722DA1F2-FE3A-4202-86A2-F92E44AE39D0}" destId="{6FE9B172-0837-470B-9185-B95EF55406D5}" srcOrd="0" destOrd="0" presId="urn:microsoft.com/office/officeart/2018/2/layout/IconLabelList"/>
    <dgm:cxn modelId="{83F3354F-1859-46EC-933A-AF76E1E546EB}" type="presParOf" srcId="{722DA1F2-FE3A-4202-86A2-F92E44AE39D0}" destId="{14A3E4C5-CEB5-4FE5-84DE-1FFB9556EF84}" srcOrd="1" destOrd="0" presId="urn:microsoft.com/office/officeart/2018/2/layout/IconLabelList"/>
    <dgm:cxn modelId="{8D6720F3-A929-46D3-AC18-B68F4F4D2443}" type="presParOf" srcId="{722DA1F2-FE3A-4202-86A2-F92E44AE39D0}" destId="{2DF90A3D-8022-44B8-9882-2E6B536B8047}" srcOrd="2" destOrd="0" presId="urn:microsoft.com/office/officeart/2018/2/layout/IconLabelList"/>
    <dgm:cxn modelId="{025614E3-7586-4E19-BCB7-99D58A51CA15}" type="presParOf" srcId="{37262F62-D284-432D-85F9-A531BE403A63}" destId="{1EF62716-C344-48DA-B631-7C0965010ED3}" srcOrd="1" destOrd="0" presId="urn:microsoft.com/office/officeart/2018/2/layout/IconLabelList"/>
    <dgm:cxn modelId="{BA19F399-70A9-4C54-B48A-F6769BE10764}" type="presParOf" srcId="{37262F62-D284-432D-85F9-A531BE403A63}" destId="{64979741-677D-4E89-9B8F-D4223ED883C8}" srcOrd="2" destOrd="0" presId="urn:microsoft.com/office/officeart/2018/2/layout/IconLabelList"/>
    <dgm:cxn modelId="{FE06BD68-2193-471B-8522-9F299A100DB3}" type="presParOf" srcId="{64979741-677D-4E89-9B8F-D4223ED883C8}" destId="{3B898D55-939D-45A9-B585-6C7D5596D550}" srcOrd="0" destOrd="0" presId="urn:microsoft.com/office/officeart/2018/2/layout/IconLabelList"/>
    <dgm:cxn modelId="{801835DC-D6F6-4C67-AE60-E322506191D0}" type="presParOf" srcId="{64979741-677D-4E89-9B8F-D4223ED883C8}" destId="{78B4AD22-01F1-47E6-8BC3-9FE0B6C016C0}" srcOrd="1" destOrd="0" presId="urn:microsoft.com/office/officeart/2018/2/layout/IconLabelList"/>
    <dgm:cxn modelId="{EF1ECE6E-E463-4AB4-8EF2-CED0CA1F4F0D}" type="presParOf" srcId="{64979741-677D-4E89-9B8F-D4223ED883C8}" destId="{A1F4A496-3EA4-4FC8-B2F5-BAB7BE669A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0980B-FB97-4064-9D3C-86C9F064AC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AC43E9-E49D-4E50-B937-4298DE9ED7E9}">
      <dgm:prSet/>
      <dgm:spPr/>
      <dgm:t>
        <a:bodyPr/>
        <a:lstStyle/>
        <a:p>
          <a:r>
            <a:rPr lang="en-US"/>
            <a:t>Pictures</a:t>
          </a:r>
        </a:p>
      </dgm:t>
    </dgm:pt>
    <dgm:pt modelId="{2DB81B1D-AA05-4593-A8EA-A2332E941655}" type="parTrans" cxnId="{0890AA94-8260-492B-B217-D9C3109E90B8}">
      <dgm:prSet/>
      <dgm:spPr/>
      <dgm:t>
        <a:bodyPr/>
        <a:lstStyle/>
        <a:p>
          <a:endParaRPr lang="en-US"/>
        </a:p>
      </dgm:t>
    </dgm:pt>
    <dgm:pt modelId="{59D51E1B-B2D1-446D-A81F-BF4EFF3B33BF}" type="sibTrans" cxnId="{0890AA94-8260-492B-B217-D9C3109E90B8}">
      <dgm:prSet/>
      <dgm:spPr/>
      <dgm:t>
        <a:bodyPr/>
        <a:lstStyle/>
        <a:p>
          <a:endParaRPr lang="en-US"/>
        </a:p>
      </dgm:t>
    </dgm:pt>
    <dgm:pt modelId="{6AE5CECF-D37B-41EC-814E-23518856714A}">
      <dgm:prSet/>
      <dgm:spPr/>
      <dgm:t>
        <a:bodyPr/>
        <a:lstStyle/>
        <a:p>
          <a:r>
            <a:rPr lang="en-US"/>
            <a:t>Graphs</a:t>
          </a:r>
        </a:p>
      </dgm:t>
    </dgm:pt>
    <dgm:pt modelId="{653872BC-6979-406A-91E6-F24D49F789D8}" type="parTrans" cxnId="{671F08F3-73BB-49AC-A9C6-0B87F5B46240}">
      <dgm:prSet/>
      <dgm:spPr/>
      <dgm:t>
        <a:bodyPr/>
        <a:lstStyle/>
        <a:p>
          <a:endParaRPr lang="en-US"/>
        </a:p>
      </dgm:t>
    </dgm:pt>
    <dgm:pt modelId="{36EE2861-FE9C-4852-990E-C9F12DD2B8D4}" type="sibTrans" cxnId="{671F08F3-73BB-49AC-A9C6-0B87F5B46240}">
      <dgm:prSet/>
      <dgm:spPr/>
      <dgm:t>
        <a:bodyPr/>
        <a:lstStyle/>
        <a:p>
          <a:endParaRPr lang="en-US"/>
        </a:p>
      </dgm:t>
    </dgm:pt>
    <dgm:pt modelId="{45E9E2D1-0567-4683-8BC6-FD02B71C0272}">
      <dgm:prSet/>
      <dgm:spPr/>
      <dgm:t>
        <a:bodyPr/>
        <a:lstStyle/>
        <a:p>
          <a:r>
            <a:rPr lang="en-US"/>
            <a:t>Examples</a:t>
          </a:r>
        </a:p>
      </dgm:t>
    </dgm:pt>
    <dgm:pt modelId="{3572E47E-FD82-41C1-9797-A610BE9A3068}" type="parTrans" cxnId="{AA88C88A-75D6-463B-876A-1FE42BAACB05}">
      <dgm:prSet/>
      <dgm:spPr/>
      <dgm:t>
        <a:bodyPr/>
        <a:lstStyle/>
        <a:p>
          <a:endParaRPr lang="en-US"/>
        </a:p>
      </dgm:t>
    </dgm:pt>
    <dgm:pt modelId="{DCF4250E-6F5C-4C32-AD92-EE62CEA1007D}" type="sibTrans" cxnId="{AA88C88A-75D6-463B-876A-1FE42BAACB05}">
      <dgm:prSet/>
      <dgm:spPr/>
      <dgm:t>
        <a:bodyPr/>
        <a:lstStyle/>
        <a:p>
          <a:endParaRPr lang="en-US"/>
        </a:p>
      </dgm:t>
    </dgm:pt>
    <dgm:pt modelId="{92B3AF0A-13F8-4A66-A58A-0D68730F36F0}" type="pres">
      <dgm:prSet presAssocID="{E8C0980B-FB97-4064-9D3C-86C9F064AC68}" presName="root" presStyleCnt="0">
        <dgm:presLayoutVars>
          <dgm:dir/>
          <dgm:resizeHandles val="exact"/>
        </dgm:presLayoutVars>
      </dgm:prSet>
      <dgm:spPr/>
    </dgm:pt>
    <dgm:pt modelId="{8925AF24-8CF8-47B7-9766-A6726B2F9C40}" type="pres">
      <dgm:prSet presAssocID="{95AC43E9-E49D-4E50-B937-4298DE9ED7E9}" presName="compNode" presStyleCnt="0"/>
      <dgm:spPr/>
    </dgm:pt>
    <dgm:pt modelId="{1D3E7D15-E985-4E93-9A77-CF0663546046}" type="pres">
      <dgm:prSet presAssocID="{95AC43E9-E49D-4E50-B937-4298DE9ED7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7FCDE83B-3BD2-41CC-8864-5E5FA914878F}" type="pres">
      <dgm:prSet presAssocID="{95AC43E9-E49D-4E50-B937-4298DE9ED7E9}" presName="spaceRect" presStyleCnt="0"/>
      <dgm:spPr/>
    </dgm:pt>
    <dgm:pt modelId="{D43444CD-6020-48FD-BB7B-2C694B77DF6C}" type="pres">
      <dgm:prSet presAssocID="{95AC43E9-E49D-4E50-B937-4298DE9ED7E9}" presName="textRect" presStyleLbl="revTx" presStyleIdx="0" presStyleCnt="3">
        <dgm:presLayoutVars>
          <dgm:chMax val="1"/>
          <dgm:chPref val="1"/>
        </dgm:presLayoutVars>
      </dgm:prSet>
      <dgm:spPr/>
    </dgm:pt>
    <dgm:pt modelId="{7C1D8B82-1564-462F-9E80-E455D92D080D}" type="pres">
      <dgm:prSet presAssocID="{59D51E1B-B2D1-446D-A81F-BF4EFF3B33BF}" presName="sibTrans" presStyleCnt="0"/>
      <dgm:spPr/>
    </dgm:pt>
    <dgm:pt modelId="{ECAED08E-427C-4C68-BBFC-06A393963CA8}" type="pres">
      <dgm:prSet presAssocID="{6AE5CECF-D37B-41EC-814E-23518856714A}" presName="compNode" presStyleCnt="0"/>
      <dgm:spPr/>
    </dgm:pt>
    <dgm:pt modelId="{1C4E28BE-B70B-4250-898E-122B18937CB3}" type="pres">
      <dgm:prSet presAssocID="{6AE5CECF-D37B-41EC-814E-2351885671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6D0AEA-01C0-47D9-B243-11DC22AAD3BB}" type="pres">
      <dgm:prSet presAssocID="{6AE5CECF-D37B-41EC-814E-23518856714A}" presName="spaceRect" presStyleCnt="0"/>
      <dgm:spPr/>
    </dgm:pt>
    <dgm:pt modelId="{75566573-3B55-4EE0-8456-EE80BB383125}" type="pres">
      <dgm:prSet presAssocID="{6AE5CECF-D37B-41EC-814E-23518856714A}" presName="textRect" presStyleLbl="revTx" presStyleIdx="1" presStyleCnt="3">
        <dgm:presLayoutVars>
          <dgm:chMax val="1"/>
          <dgm:chPref val="1"/>
        </dgm:presLayoutVars>
      </dgm:prSet>
      <dgm:spPr/>
    </dgm:pt>
    <dgm:pt modelId="{6BAED778-8A0B-4194-AF3D-9A0EB1AA055D}" type="pres">
      <dgm:prSet presAssocID="{36EE2861-FE9C-4852-990E-C9F12DD2B8D4}" presName="sibTrans" presStyleCnt="0"/>
      <dgm:spPr/>
    </dgm:pt>
    <dgm:pt modelId="{2CCA9D05-5863-4281-8854-788ACE5DED85}" type="pres">
      <dgm:prSet presAssocID="{45E9E2D1-0567-4683-8BC6-FD02B71C0272}" presName="compNode" presStyleCnt="0"/>
      <dgm:spPr/>
    </dgm:pt>
    <dgm:pt modelId="{E1FD3F60-FAF4-4208-A13A-89BCD09F65F9}" type="pres">
      <dgm:prSet presAssocID="{45E9E2D1-0567-4683-8BC6-FD02B71C02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B10C8-F6A4-4563-B046-1D21FA8952E3}" type="pres">
      <dgm:prSet presAssocID="{45E9E2D1-0567-4683-8BC6-FD02B71C0272}" presName="spaceRect" presStyleCnt="0"/>
      <dgm:spPr/>
    </dgm:pt>
    <dgm:pt modelId="{A7B06B1E-EA8E-422E-8801-E296BA1C77F7}" type="pres">
      <dgm:prSet presAssocID="{45E9E2D1-0567-4683-8BC6-FD02B71C02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FDCF0A-CCD2-454C-9018-E80262B2D55D}" type="presOf" srcId="{E8C0980B-FB97-4064-9D3C-86C9F064AC68}" destId="{92B3AF0A-13F8-4A66-A58A-0D68730F36F0}" srcOrd="0" destOrd="0" presId="urn:microsoft.com/office/officeart/2018/2/layout/IconLabelList"/>
    <dgm:cxn modelId="{9B9D8D7F-9702-4A39-82AF-A573BF6548F7}" type="presOf" srcId="{6AE5CECF-D37B-41EC-814E-23518856714A}" destId="{75566573-3B55-4EE0-8456-EE80BB383125}" srcOrd="0" destOrd="0" presId="urn:microsoft.com/office/officeart/2018/2/layout/IconLabelList"/>
    <dgm:cxn modelId="{7C0F3083-0FB1-417C-943A-083C1A3AA48A}" type="presOf" srcId="{45E9E2D1-0567-4683-8BC6-FD02B71C0272}" destId="{A7B06B1E-EA8E-422E-8801-E296BA1C77F7}" srcOrd="0" destOrd="0" presId="urn:microsoft.com/office/officeart/2018/2/layout/IconLabelList"/>
    <dgm:cxn modelId="{AA88C88A-75D6-463B-876A-1FE42BAACB05}" srcId="{E8C0980B-FB97-4064-9D3C-86C9F064AC68}" destId="{45E9E2D1-0567-4683-8BC6-FD02B71C0272}" srcOrd="2" destOrd="0" parTransId="{3572E47E-FD82-41C1-9797-A610BE9A3068}" sibTransId="{DCF4250E-6F5C-4C32-AD92-EE62CEA1007D}"/>
    <dgm:cxn modelId="{0890AA94-8260-492B-B217-D9C3109E90B8}" srcId="{E8C0980B-FB97-4064-9D3C-86C9F064AC68}" destId="{95AC43E9-E49D-4E50-B937-4298DE9ED7E9}" srcOrd="0" destOrd="0" parTransId="{2DB81B1D-AA05-4593-A8EA-A2332E941655}" sibTransId="{59D51E1B-B2D1-446D-A81F-BF4EFF3B33BF}"/>
    <dgm:cxn modelId="{F1930396-A45B-42FA-8B37-CD0618FEFA4D}" type="presOf" srcId="{95AC43E9-E49D-4E50-B937-4298DE9ED7E9}" destId="{D43444CD-6020-48FD-BB7B-2C694B77DF6C}" srcOrd="0" destOrd="0" presId="urn:microsoft.com/office/officeart/2018/2/layout/IconLabelList"/>
    <dgm:cxn modelId="{671F08F3-73BB-49AC-A9C6-0B87F5B46240}" srcId="{E8C0980B-FB97-4064-9D3C-86C9F064AC68}" destId="{6AE5CECF-D37B-41EC-814E-23518856714A}" srcOrd="1" destOrd="0" parTransId="{653872BC-6979-406A-91E6-F24D49F789D8}" sibTransId="{36EE2861-FE9C-4852-990E-C9F12DD2B8D4}"/>
    <dgm:cxn modelId="{28E81C0D-1EAD-427B-B433-5EC3C31ED3A4}" type="presParOf" srcId="{92B3AF0A-13F8-4A66-A58A-0D68730F36F0}" destId="{8925AF24-8CF8-47B7-9766-A6726B2F9C40}" srcOrd="0" destOrd="0" presId="urn:microsoft.com/office/officeart/2018/2/layout/IconLabelList"/>
    <dgm:cxn modelId="{E1886767-4E61-46B1-8254-05D71C9B1070}" type="presParOf" srcId="{8925AF24-8CF8-47B7-9766-A6726B2F9C40}" destId="{1D3E7D15-E985-4E93-9A77-CF0663546046}" srcOrd="0" destOrd="0" presId="urn:microsoft.com/office/officeart/2018/2/layout/IconLabelList"/>
    <dgm:cxn modelId="{7024D96B-3AFF-45EA-BE72-F55226BE4F80}" type="presParOf" srcId="{8925AF24-8CF8-47B7-9766-A6726B2F9C40}" destId="{7FCDE83B-3BD2-41CC-8864-5E5FA914878F}" srcOrd="1" destOrd="0" presId="urn:microsoft.com/office/officeart/2018/2/layout/IconLabelList"/>
    <dgm:cxn modelId="{37194CB9-BC82-45B0-BEE7-69614DB8692A}" type="presParOf" srcId="{8925AF24-8CF8-47B7-9766-A6726B2F9C40}" destId="{D43444CD-6020-48FD-BB7B-2C694B77DF6C}" srcOrd="2" destOrd="0" presId="urn:microsoft.com/office/officeart/2018/2/layout/IconLabelList"/>
    <dgm:cxn modelId="{BF87CA7E-57A0-4906-847C-84D8FEDDF034}" type="presParOf" srcId="{92B3AF0A-13F8-4A66-A58A-0D68730F36F0}" destId="{7C1D8B82-1564-462F-9E80-E455D92D080D}" srcOrd="1" destOrd="0" presId="urn:microsoft.com/office/officeart/2018/2/layout/IconLabelList"/>
    <dgm:cxn modelId="{04012323-9B69-425D-A748-A42066636A7A}" type="presParOf" srcId="{92B3AF0A-13F8-4A66-A58A-0D68730F36F0}" destId="{ECAED08E-427C-4C68-BBFC-06A393963CA8}" srcOrd="2" destOrd="0" presId="urn:microsoft.com/office/officeart/2018/2/layout/IconLabelList"/>
    <dgm:cxn modelId="{72FD8617-221D-453B-A2B4-9E679ECAB08A}" type="presParOf" srcId="{ECAED08E-427C-4C68-BBFC-06A393963CA8}" destId="{1C4E28BE-B70B-4250-898E-122B18937CB3}" srcOrd="0" destOrd="0" presId="urn:microsoft.com/office/officeart/2018/2/layout/IconLabelList"/>
    <dgm:cxn modelId="{3A39663F-1299-4C96-8C2C-BE66F99B7ED4}" type="presParOf" srcId="{ECAED08E-427C-4C68-BBFC-06A393963CA8}" destId="{0E6D0AEA-01C0-47D9-B243-11DC22AAD3BB}" srcOrd="1" destOrd="0" presId="urn:microsoft.com/office/officeart/2018/2/layout/IconLabelList"/>
    <dgm:cxn modelId="{F62783D8-9388-477E-8F30-84331E15057F}" type="presParOf" srcId="{ECAED08E-427C-4C68-BBFC-06A393963CA8}" destId="{75566573-3B55-4EE0-8456-EE80BB383125}" srcOrd="2" destOrd="0" presId="urn:microsoft.com/office/officeart/2018/2/layout/IconLabelList"/>
    <dgm:cxn modelId="{A7DA9D7E-6AAF-4E19-9D11-9BE272EF9213}" type="presParOf" srcId="{92B3AF0A-13F8-4A66-A58A-0D68730F36F0}" destId="{6BAED778-8A0B-4194-AF3D-9A0EB1AA055D}" srcOrd="3" destOrd="0" presId="urn:microsoft.com/office/officeart/2018/2/layout/IconLabelList"/>
    <dgm:cxn modelId="{3D2DFB01-8BFE-4EB3-9B19-26450C116226}" type="presParOf" srcId="{92B3AF0A-13F8-4A66-A58A-0D68730F36F0}" destId="{2CCA9D05-5863-4281-8854-788ACE5DED85}" srcOrd="4" destOrd="0" presId="urn:microsoft.com/office/officeart/2018/2/layout/IconLabelList"/>
    <dgm:cxn modelId="{821D7FD1-A312-4BF6-BEBC-91D4284FF2BF}" type="presParOf" srcId="{2CCA9D05-5863-4281-8854-788ACE5DED85}" destId="{E1FD3F60-FAF4-4208-A13A-89BCD09F65F9}" srcOrd="0" destOrd="0" presId="urn:microsoft.com/office/officeart/2018/2/layout/IconLabelList"/>
    <dgm:cxn modelId="{7D1E4043-E5C6-400A-B201-270A0E3803D3}" type="presParOf" srcId="{2CCA9D05-5863-4281-8854-788ACE5DED85}" destId="{1B5B10C8-F6A4-4563-B046-1D21FA8952E3}" srcOrd="1" destOrd="0" presId="urn:microsoft.com/office/officeart/2018/2/layout/IconLabelList"/>
    <dgm:cxn modelId="{D2316C42-DC8C-45BD-9A9C-AA8CF02437D6}" type="presParOf" srcId="{2CCA9D05-5863-4281-8854-788ACE5DED85}" destId="{A7B06B1E-EA8E-422E-8801-E296BA1C77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003CA-4DD7-4CB3-8FE7-DCA7CAD7FE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7B9B14-2BA8-4B6D-AB3B-2C3219AD87E4}">
      <dgm:prSet/>
      <dgm:spPr/>
      <dgm:t>
        <a:bodyPr/>
        <a:lstStyle/>
        <a:p>
          <a:r>
            <a:rPr lang="en-US"/>
            <a:t>APA 6/7</a:t>
          </a:r>
        </a:p>
      </dgm:t>
    </dgm:pt>
    <dgm:pt modelId="{7DF107FD-C29F-46D9-8B1A-1AB63880B588}" type="parTrans" cxnId="{FBA6932D-EB50-477C-9DF3-4A2A0508F823}">
      <dgm:prSet/>
      <dgm:spPr/>
      <dgm:t>
        <a:bodyPr/>
        <a:lstStyle/>
        <a:p>
          <a:endParaRPr lang="en-US"/>
        </a:p>
      </dgm:t>
    </dgm:pt>
    <dgm:pt modelId="{A1AF3EA6-0234-483A-B78F-DDF0E32DE597}" type="sibTrans" cxnId="{FBA6932D-EB50-477C-9DF3-4A2A0508F823}">
      <dgm:prSet/>
      <dgm:spPr/>
      <dgm:t>
        <a:bodyPr/>
        <a:lstStyle/>
        <a:p>
          <a:endParaRPr lang="en-US"/>
        </a:p>
      </dgm:t>
    </dgm:pt>
    <dgm:pt modelId="{C8ACFFD9-6440-4338-8740-3876A5C631A3}">
      <dgm:prSet/>
      <dgm:spPr/>
      <dgm:t>
        <a:bodyPr/>
        <a:lstStyle/>
        <a:p>
          <a:r>
            <a:rPr lang="en-US"/>
            <a:t>MLA</a:t>
          </a:r>
        </a:p>
      </dgm:t>
    </dgm:pt>
    <dgm:pt modelId="{204C1F19-564B-4772-AB7D-4857671607A7}" type="parTrans" cxnId="{C9310607-4FA9-4D0C-8F2E-5CF65C83A24E}">
      <dgm:prSet/>
      <dgm:spPr/>
      <dgm:t>
        <a:bodyPr/>
        <a:lstStyle/>
        <a:p>
          <a:endParaRPr lang="en-US"/>
        </a:p>
      </dgm:t>
    </dgm:pt>
    <dgm:pt modelId="{D3CBFAD2-5A6E-4551-B250-3D28621DEE65}" type="sibTrans" cxnId="{C9310607-4FA9-4D0C-8F2E-5CF65C83A24E}">
      <dgm:prSet/>
      <dgm:spPr/>
      <dgm:t>
        <a:bodyPr/>
        <a:lstStyle/>
        <a:p>
          <a:endParaRPr lang="en-US"/>
        </a:p>
      </dgm:t>
    </dgm:pt>
    <dgm:pt modelId="{AC6B7CBC-B3AC-4D24-AF5A-94BE953F7711}">
      <dgm:prSet/>
      <dgm:spPr/>
      <dgm:t>
        <a:bodyPr/>
        <a:lstStyle/>
        <a:p>
          <a:r>
            <a:rPr lang="en-US"/>
            <a:t>Chicago/Turabian</a:t>
          </a:r>
        </a:p>
      </dgm:t>
    </dgm:pt>
    <dgm:pt modelId="{8B14F93E-45AA-4293-ADC1-A45FD45CD5D8}" type="parTrans" cxnId="{E65859A0-481F-4090-97AD-C1E7B1C9EC8A}">
      <dgm:prSet/>
      <dgm:spPr/>
      <dgm:t>
        <a:bodyPr/>
        <a:lstStyle/>
        <a:p>
          <a:endParaRPr lang="en-US"/>
        </a:p>
      </dgm:t>
    </dgm:pt>
    <dgm:pt modelId="{AE683123-1670-487C-8F7E-EF00EFC05575}" type="sibTrans" cxnId="{E65859A0-481F-4090-97AD-C1E7B1C9EC8A}">
      <dgm:prSet/>
      <dgm:spPr/>
      <dgm:t>
        <a:bodyPr/>
        <a:lstStyle/>
        <a:p>
          <a:endParaRPr lang="en-US"/>
        </a:p>
      </dgm:t>
    </dgm:pt>
    <dgm:pt modelId="{A9EA89F0-EE4A-44EE-A825-D894271D2915}">
      <dgm:prSet/>
      <dgm:spPr/>
      <dgm:t>
        <a:bodyPr/>
        <a:lstStyle/>
        <a:p>
          <a:r>
            <a:rPr lang="en-US"/>
            <a:t>IEEE</a:t>
          </a:r>
        </a:p>
      </dgm:t>
    </dgm:pt>
    <dgm:pt modelId="{40DBEA35-725D-4AB3-8EC0-D46492888450}" type="parTrans" cxnId="{F5F7FC8E-A8B5-43E3-A8F7-78E8041D9B81}">
      <dgm:prSet/>
      <dgm:spPr/>
      <dgm:t>
        <a:bodyPr/>
        <a:lstStyle/>
        <a:p>
          <a:endParaRPr lang="en-US"/>
        </a:p>
      </dgm:t>
    </dgm:pt>
    <dgm:pt modelId="{44AD2AEF-3974-4D80-9F69-737E74EEC72E}" type="sibTrans" cxnId="{F5F7FC8E-A8B5-43E3-A8F7-78E8041D9B81}">
      <dgm:prSet/>
      <dgm:spPr/>
      <dgm:t>
        <a:bodyPr/>
        <a:lstStyle/>
        <a:p>
          <a:endParaRPr lang="en-US"/>
        </a:p>
      </dgm:t>
    </dgm:pt>
    <dgm:pt modelId="{42EDFB0C-B11B-4973-A849-1B6362429AF0}" type="pres">
      <dgm:prSet presAssocID="{40F003CA-4DD7-4CB3-8FE7-DCA7CAD7FE57}" presName="root" presStyleCnt="0">
        <dgm:presLayoutVars>
          <dgm:dir/>
          <dgm:resizeHandles val="exact"/>
        </dgm:presLayoutVars>
      </dgm:prSet>
      <dgm:spPr/>
    </dgm:pt>
    <dgm:pt modelId="{735A0E7E-EEEB-4413-948F-FAC858202E06}" type="pres">
      <dgm:prSet presAssocID="{0C7B9B14-2BA8-4B6D-AB3B-2C3219AD87E4}" presName="compNode" presStyleCnt="0"/>
      <dgm:spPr/>
    </dgm:pt>
    <dgm:pt modelId="{159C3AE1-3758-4944-A2E7-202198C69045}" type="pres">
      <dgm:prSet presAssocID="{0C7B9B14-2BA8-4B6D-AB3B-2C3219AD87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119240-A8B5-48D6-B1DC-51CB5BC65B1B}" type="pres">
      <dgm:prSet presAssocID="{0C7B9B14-2BA8-4B6D-AB3B-2C3219AD87E4}" presName="spaceRect" presStyleCnt="0"/>
      <dgm:spPr/>
    </dgm:pt>
    <dgm:pt modelId="{51EB5254-4D45-487B-9895-DB88377DF4CB}" type="pres">
      <dgm:prSet presAssocID="{0C7B9B14-2BA8-4B6D-AB3B-2C3219AD87E4}" presName="textRect" presStyleLbl="revTx" presStyleIdx="0" presStyleCnt="4">
        <dgm:presLayoutVars>
          <dgm:chMax val="1"/>
          <dgm:chPref val="1"/>
        </dgm:presLayoutVars>
      </dgm:prSet>
      <dgm:spPr/>
    </dgm:pt>
    <dgm:pt modelId="{47141CCA-F1FF-48EF-91F2-4BD9B2640052}" type="pres">
      <dgm:prSet presAssocID="{A1AF3EA6-0234-483A-B78F-DDF0E32DE597}" presName="sibTrans" presStyleCnt="0"/>
      <dgm:spPr/>
    </dgm:pt>
    <dgm:pt modelId="{86395053-7319-4FF1-B72E-D93BD8A0AB8A}" type="pres">
      <dgm:prSet presAssocID="{C8ACFFD9-6440-4338-8740-3876A5C631A3}" presName="compNode" presStyleCnt="0"/>
      <dgm:spPr/>
    </dgm:pt>
    <dgm:pt modelId="{4B491595-5DC6-49E7-9AC4-FDF62C443137}" type="pres">
      <dgm:prSet presAssocID="{C8ACFFD9-6440-4338-8740-3876A5C631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ECFA1C-3CF1-456C-B289-F31FB42A2589}" type="pres">
      <dgm:prSet presAssocID="{C8ACFFD9-6440-4338-8740-3876A5C631A3}" presName="spaceRect" presStyleCnt="0"/>
      <dgm:spPr/>
    </dgm:pt>
    <dgm:pt modelId="{2435675B-FC89-43E7-B57F-E7C01E247BA4}" type="pres">
      <dgm:prSet presAssocID="{C8ACFFD9-6440-4338-8740-3876A5C631A3}" presName="textRect" presStyleLbl="revTx" presStyleIdx="1" presStyleCnt="4">
        <dgm:presLayoutVars>
          <dgm:chMax val="1"/>
          <dgm:chPref val="1"/>
        </dgm:presLayoutVars>
      </dgm:prSet>
      <dgm:spPr/>
    </dgm:pt>
    <dgm:pt modelId="{A2469473-65F7-4A2E-A96A-613BB1C0E9FC}" type="pres">
      <dgm:prSet presAssocID="{D3CBFAD2-5A6E-4551-B250-3D28621DEE65}" presName="sibTrans" presStyleCnt="0"/>
      <dgm:spPr/>
    </dgm:pt>
    <dgm:pt modelId="{017CE9B7-5BDF-4A77-B6A3-EFFDDB102DE0}" type="pres">
      <dgm:prSet presAssocID="{AC6B7CBC-B3AC-4D24-AF5A-94BE953F7711}" presName="compNode" presStyleCnt="0"/>
      <dgm:spPr/>
    </dgm:pt>
    <dgm:pt modelId="{A5A244CB-5995-47D7-AC28-E2E7195AD982}" type="pres">
      <dgm:prSet presAssocID="{AC6B7CBC-B3AC-4D24-AF5A-94BE953F77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CDE6CE-7045-40A2-BEDC-5494B76CA0C8}" type="pres">
      <dgm:prSet presAssocID="{AC6B7CBC-B3AC-4D24-AF5A-94BE953F7711}" presName="spaceRect" presStyleCnt="0"/>
      <dgm:spPr/>
    </dgm:pt>
    <dgm:pt modelId="{319DC05B-91E0-418F-8761-CECE7FFFD8BB}" type="pres">
      <dgm:prSet presAssocID="{AC6B7CBC-B3AC-4D24-AF5A-94BE953F7711}" presName="textRect" presStyleLbl="revTx" presStyleIdx="2" presStyleCnt="4">
        <dgm:presLayoutVars>
          <dgm:chMax val="1"/>
          <dgm:chPref val="1"/>
        </dgm:presLayoutVars>
      </dgm:prSet>
      <dgm:spPr/>
    </dgm:pt>
    <dgm:pt modelId="{83CEB3C6-39C2-47A6-9712-53BFF5B3901E}" type="pres">
      <dgm:prSet presAssocID="{AE683123-1670-487C-8F7E-EF00EFC05575}" presName="sibTrans" presStyleCnt="0"/>
      <dgm:spPr/>
    </dgm:pt>
    <dgm:pt modelId="{69CAD9C2-D315-4050-849D-D808D86BFAC7}" type="pres">
      <dgm:prSet presAssocID="{A9EA89F0-EE4A-44EE-A825-D894271D2915}" presName="compNode" presStyleCnt="0"/>
      <dgm:spPr/>
    </dgm:pt>
    <dgm:pt modelId="{C3ECE187-FBD3-45B6-9BC3-685FD34A9D16}" type="pres">
      <dgm:prSet presAssocID="{A9EA89F0-EE4A-44EE-A825-D894271D29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4E70CE-38D6-4D15-91A0-1E2BC76AEBB0}" type="pres">
      <dgm:prSet presAssocID="{A9EA89F0-EE4A-44EE-A825-D894271D2915}" presName="spaceRect" presStyleCnt="0"/>
      <dgm:spPr/>
    </dgm:pt>
    <dgm:pt modelId="{A3F2EFDA-94A8-4631-85DF-678D85F86236}" type="pres">
      <dgm:prSet presAssocID="{A9EA89F0-EE4A-44EE-A825-D894271D29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310607-4FA9-4D0C-8F2E-5CF65C83A24E}" srcId="{40F003CA-4DD7-4CB3-8FE7-DCA7CAD7FE57}" destId="{C8ACFFD9-6440-4338-8740-3876A5C631A3}" srcOrd="1" destOrd="0" parTransId="{204C1F19-564B-4772-AB7D-4857671607A7}" sibTransId="{D3CBFAD2-5A6E-4551-B250-3D28621DEE65}"/>
    <dgm:cxn modelId="{A646101C-CC83-4D7D-8AAE-3D599995ED8B}" type="presOf" srcId="{40F003CA-4DD7-4CB3-8FE7-DCA7CAD7FE57}" destId="{42EDFB0C-B11B-4973-A849-1B6362429AF0}" srcOrd="0" destOrd="0" presId="urn:microsoft.com/office/officeart/2018/2/layout/IconLabelList"/>
    <dgm:cxn modelId="{8B5CD625-D10A-40DE-9AE6-DE8A677928EC}" type="presOf" srcId="{A9EA89F0-EE4A-44EE-A825-D894271D2915}" destId="{A3F2EFDA-94A8-4631-85DF-678D85F86236}" srcOrd="0" destOrd="0" presId="urn:microsoft.com/office/officeart/2018/2/layout/IconLabelList"/>
    <dgm:cxn modelId="{FBA6932D-EB50-477C-9DF3-4A2A0508F823}" srcId="{40F003CA-4DD7-4CB3-8FE7-DCA7CAD7FE57}" destId="{0C7B9B14-2BA8-4B6D-AB3B-2C3219AD87E4}" srcOrd="0" destOrd="0" parTransId="{7DF107FD-C29F-46D9-8B1A-1AB63880B588}" sibTransId="{A1AF3EA6-0234-483A-B78F-DDF0E32DE597}"/>
    <dgm:cxn modelId="{5E939D54-4D9F-4293-BAE3-EBF0688C2BEE}" type="presOf" srcId="{C8ACFFD9-6440-4338-8740-3876A5C631A3}" destId="{2435675B-FC89-43E7-B57F-E7C01E247BA4}" srcOrd="0" destOrd="0" presId="urn:microsoft.com/office/officeart/2018/2/layout/IconLabelList"/>
    <dgm:cxn modelId="{F5F7FC8E-A8B5-43E3-A8F7-78E8041D9B81}" srcId="{40F003CA-4DD7-4CB3-8FE7-DCA7CAD7FE57}" destId="{A9EA89F0-EE4A-44EE-A825-D894271D2915}" srcOrd="3" destOrd="0" parTransId="{40DBEA35-725D-4AB3-8EC0-D46492888450}" sibTransId="{44AD2AEF-3974-4D80-9F69-737E74EEC72E}"/>
    <dgm:cxn modelId="{E65859A0-481F-4090-97AD-C1E7B1C9EC8A}" srcId="{40F003CA-4DD7-4CB3-8FE7-DCA7CAD7FE57}" destId="{AC6B7CBC-B3AC-4D24-AF5A-94BE953F7711}" srcOrd="2" destOrd="0" parTransId="{8B14F93E-45AA-4293-ADC1-A45FD45CD5D8}" sibTransId="{AE683123-1670-487C-8F7E-EF00EFC05575}"/>
    <dgm:cxn modelId="{D35D69A6-A5C7-4EE3-9BE0-FDA3CB62DB9E}" type="presOf" srcId="{0C7B9B14-2BA8-4B6D-AB3B-2C3219AD87E4}" destId="{51EB5254-4D45-487B-9895-DB88377DF4CB}" srcOrd="0" destOrd="0" presId="urn:microsoft.com/office/officeart/2018/2/layout/IconLabelList"/>
    <dgm:cxn modelId="{A3FCA1B5-E75F-4C6E-B202-F5B927C4501C}" type="presOf" srcId="{AC6B7CBC-B3AC-4D24-AF5A-94BE953F7711}" destId="{319DC05B-91E0-418F-8761-CECE7FFFD8BB}" srcOrd="0" destOrd="0" presId="urn:microsoft.com/office/officeart/2018/2/layout/IconLabelList"/>
    <dgm:cxn modelId="{CE3C517A-BF75-469F-BE88-C3FC6E8484FE}" type="presParOf" srcId="{42EDFB0C-B11B-4973-A849-1B6362429AF0}" destId="{735A0E7E-EEEB-4413-948F-FAC858202E06}" srcOrd="0" destOrd="0" presId="urn:microsoft.com/office/officeart/2018/2/layout/IconLabelList"/>
    <dgm:cxn modelId="{27063893-CB84-4093-AC8C-FD8AF2FD0408}" type="presParOf" srcId="{735A0E7E-EEEB-4413-948F-FAC858202E06}" destId="{159C3AE1-3758-4944-A2E7-202198C69045}" srcOrd="0" destOrd="0" presId="urn:microsoft.com/office/officeart/2018/2/layout/IconLabelList"/>
    <dgm:cxn modelId="{50003E7F-CCE1-4C50-B955-177A8E9E09DD}" type="presParOf" srcId="{735A0E7E-EEEB-4413-948F-FAC858202E06}" destId="{6A119240-A8B5-48D6-B1DC-51CB5BC65B1B}" srcOrd="1" destOrd="0" presId="urn:microsoft.com/office/officeart/2018/2/layout/IconLabelList"/>
    <dgm:cxn modelId="{A563EFE2-51FA-419D-843D-C8A8593D51FD}" type="presParOf" srcId="{735A0E7E-EEEB-4413-948F-FAC858202E06}" destId="{51EB5254-4D45-487B-9895-DB88377DF4CB}" srcOrd="2" destOrd="0" presId="urn:microsoft.com/office/officeart/2018/2/layout/IconLabelList"/>
    <dgm:cxn modelId="{1DA55C01-7AFF-4ADA-B490-D9BB6D62B23A}" type="presParOf" srcId="{42EDFB0C-B11B-4973-A849-1B6362429AF0}" destId="{47141CCA-F1FF-48EF-91F2-4BD9B2640052}" srcOrd="1" destOrd="0" presId="urn:microsoft.com/office/officeart/2018/2/layout/IconLabelList"/>
    <dgm:cxn modelId="{E982A34C-83D2-4D8E-9730-68ECC90BBF05}" type="presParOf" srcId="{42EDFB0C-B11B-4973-A849-1B6362429AF0}" destId="{86395053-7319-4FF1-B72E-D93BD8A0AB8A}" srcOrd="2" destOrd="0" presId="urn:microsoft.com/office/officeart/2018/2/layout/IconLabelList"/>
    <dgm:cxn modelId="{EF211BB0-34DA-4476-8E98-7D3BBA57CC09}" type="presParOf" srcId="{86395053-7319-4FF1-B72E-D93BD8A0AB8A}" destId="{4B491595-5DC6-49E7-9AC4-FDF62C443137}" srcOrd="0" destOrd="0" presId="urn:microsoft.com/office/officeart/2018/2/layout/IconLabelList"/>
    <dgm:cxn modelId="{C1143480-0821-4FAC-A446-545A3E07FDC4}" type="presParOf" srcId="{86395053-7319-4FF1-B72E-D93BD8A0AB8A}" destId="{08ECFA1C-3CF1-456C-B289-F31FB42A2589}" srcOrd="1" destOrd="0" presId="urn:microsoft.com/office/officeart/2018/2/layout/IconLabelList"/>
    <dgm:cxn modelId="{33FDB617-4862-4871-971D-2F8DC57063E7}" type="presParOf" srcId="{86395053-7319-4FF1-B72E-D93BD8A0AB8A}" destId="{2435675B-FC89-43E7-B57F-E7C01E247BA4}" srcOrd="2" destOrd="0" presId="urn:microsoft.com/office/officeart/2018/2/layout/IconLabelList"/>
    <dgm:cxn modelId="{8BAFD0E3-C1EF-4245-9D48-E345321C1CCE}" type="presParOf" srcId="{42EDFB0C-B11B-4973-A849-1B6362429AF0}" destId="{A2469473-65F7-4A2E-A96A-613BB1C0E9FC}" srcOrd="3" destOrd="0" presId="urn:microsoft.com/office/officeart/2018/2/layout/IconLabelList"/>
    <dgm:cxn modelId="{7B2691B3-9A3D-46DD-AC1D-D8CC4634E7E5}" type="presParOf" srcId="{42EDFB0C-B11B-4973-A849-1B6362429AF0}" destId="{017CE9B7-5BDF-4A77-B6A3-EFFDDB102DE0}" srcOrd="4" destOrd="0" presId="urn:microsoft.com/office/officeart/2018/2/layout/IconLabelList"/>
    <dgm:cxn modelId="{B2AB92CE-4FE4-4EF2-8C79-A6A07EF10480}" type="presParOf" srcId="{017CE9B7-5BDF-4A77-B6A3-EFFDDB102DE0}" destId="{A5A244CB-5995-47D7-AC28-E2E7195AD982}" srcOrd="0" destOrd="0" presId="urn:microsoft.com/office/officeart/2018/2/layout/IconLabelList"/>
    <dgm:cxn modelId="{B70781DC-DEC7-49C4-86B0-E641CC45FF8C}" type="presParOf" srcId="{017CE9B7-5BDF-4A77-B6A3-EFFDDB102DE0}" destId="{8CCDE6CE-7045-40A2-BEDC-5494B76CA0C8}" srcOrd="1" destOrd="0" presId="urn:microsoft.com/office/officeart/2018/2/layout/IconLabelList"/>
    <dgm:cxn modelId="{27C245EB-29C2-4E2D-9677-E9B266523274}" type="presParOf" srcId="{017CE9B7-5BDF-4A77-B6A3-EFFDDB102DE0}" destId="{319DC05B-91E0-418F-8761-CECE7FFFD8BB}" srcOrd="2" destOrd="0" presId="urn:microsoft.com/office/officeart/2018/2/layout/IconLabelList"/>
    <dgm:cxn modelId="{46E4FBB9-48F9-467D-A328-8EEB5DC9DB1A}" type="presParOf" srcId="{42EDFB0C-B11B-4973-A849-1B6362429AF0}" destId="{83CEB3C6-39C2-47A6-9712-53BFF5B3901E}" srcOrd="5" destOrd="0" presId="urn:microsoft.com/office/officeart/2018/2/layout/IconLabelList"/>
    <dgm:cxn modelId="{97C0E16B-93E8-4F3B-BE29-35F213978F49}" type="presParOf" srcId="{42EDFB0C-B11B-4973-A849-1B6362429AF0}" destId="{69CAD9C2-D315-4050-849D-D808D86BFAC7}" srcOrd="6" destOrd="0" presId="urn:microsoft.com/office/officeart/2018/2/layout/IconLabelList"/>
    <dgm:cxn modelId="{01FFBE62-6190-49D9-A203-F38204F4D804}" type="presParOf" srcId="{69CAD9C2-D315-4050-849D-D808D86BFAC7}" destId="{C3ECE187-FBD3-45B6-9BC3-685FD34A9D16}" srcOrd="0" destOrd="0" presId="urn:microsoft.com/office/officeart/2018/2/layout/IconLabelList"/>
    <dgm:cxn modelId="{81F651AB-1A32-46B9-ABAE-030524386DB7}" type="presParOf" srcId="{69CAD9C2-D315-4050-849D-D808D86BFAC7}" destId="{484E70CE-38D6-4D15-91A0-1E2BC76AEBB0}" srcOrd="1" destOrd="0" presId="urn:microsoft.com/office/officeart/2018/2/layout/IconLabelList"/>
    <dgm:cxn modelId="{1370AE50-046A-4521-A836-F0BB8D3C94A7}" type="presParOf" srcId="{69CAD9C2-D315-4050-849D-D808D86BFAC7}" destId="{A3F2EFDA-94A8-4631-85DF-678D85F862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9B172-0837-470B-9185-B95EF55406D5}">
      <dsp:nvSpPr>
        <dsp:cNvPr id="0" name=""/>
        <dsp:cNvSpPr/>
      </dsp:nvSpPr>
      <dsp:spPr>
        <a:xfrm>
          <a:off x="1489563" y="208452"/>
          <a:ext cx="880875" cy="880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90A3D-8022-44B8-9882-2E6B536B8047}">
      <dsp:nvSpPr>
        <dsp:cNvPr id="0" name=""/>
        <dsp:cNvSpPr/>
      </dsp:nvSpPr>
      <dsp:spPr>
        <a:xfrm>
          <a:off x="200520" y="1375950"/>
          <a:ext cx="3458961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Who likes writing reports?</a:t>
          </a:r>
        </a:p>
      </dsp:txBody>
      <dsp:txXfrm>
        <a:off x="200520" y="1375950"/>
        <a:ext cx="3458961" cy="742500"/>
      </dsp:txXfrm>
    </dsp:sp>
    <dsp:sp modelId="{3B898D55-939D-45A9-B585-6C7D5596D550}">
      <dsp:nvSpPr>
        <dsp:cNvPr id="0" name=""/>
        <dsp:cNvSpPr/>
      </dsp:nvSpPr>
      <dsp:spPr>
        <a:xfrm>
          <a:off x="1489563" y="2607825"/>
          <a:ext cx="880875" cy="880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A496-3EA4-4FC8-B2F5-BAB7BE669A0F}">
      <dsp:nvSpPr>
        <dsp:cNvPr id="0" name=""/>
        <dsp:cNvSpPr/>
      </dsp:nvSpPr>
      <dsp:spPr>
        <a:xfrm>
          <a:off x="176198" y="3775323"/>
          <a:ext cx="350760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Who likes referencing?</a:t>
          </a:r>
        </a:p>
      </dsp:txBody>
      <dsp:txXfrm>
        <a:off x="176198" y="3775323"/>
        <a:ext cx="3507605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E7D15-E985-4E93-9A77-CF066354604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44CD-6020-48FD-BB7B-2C694B77DF6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Pictures</a:t>
          </a:r>
        </a:p>
      </dsp:txBody>
      <dsp:txXfrm>
        <a:off x="59990" y="2654049"/>
        <a:ext cx="3226223" cy="720000"/>
      </dsp:txXfrm>
    </dsp:sp>
    <dsp:sp modelId="{1C4E28BE-B70B-4250-898E-122B18937CB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6573-3B55-4EE0-8456-EE80BB38312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Graphs</a:t>
          </a:r>
        </a:p>
      </dsp:txBody>
      <dsp:txXfrm>
        <a:off x="3850802" y="2654049"/>
        <a:ext cx="3226223" cy="720000"/>
      </dsp:txXfrm>
    </dsp:sp>
    <dsp:sp modelId="{E1FD3F60-FAF4-4208-A13A-89BCD09F65F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06B1E-EA8E-422E-8801-E296BA1C77F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Examples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C3AE1-3758-4944-A2E7-202198C69045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B5254-4D45-487B-9895-DB88377DF4C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APA 6/7</a:t>
          </a:r>
        </a:p>
      </dsp:txBody>
      <dsp:txXfrm>
        <a:off x="100682" y="2427484"/>
        <a:ext cx="2370489" cy="720000"/>
      </dsp:txXfrm>
    </dsp:sp>
    <dsp:sp modelId="{4B491595-5DC6-49E7-9AC4-FDF62C443137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5675B-FC89-43E7-B57F-E7C01E247BA4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MLA</a:t>
          </a:r>
        </a:p>
      </dsp:txBody>
      <dsp:txXfrm>
        <a:off x="2886007" y="2427484"/>
        <a:ext cx="2370489" cy="720000"/>
      </dsp:txXfrm>
    </dsp:sp>
    <dsp:sp modelId="{A5A244CB-5995-47D7-AC28-E2E7195AD982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DC05B-91E0-418F-8761-CECE7FFFD8BB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Chicago/Turabian</a:t>
          </a:r>
        </a:p>
      </dsp:txBody>
      <dsp:txXfrm>
        <a:off x="5671332" y="2427484"/>
        <a:ext cx="2370489" cy="720000"/>
      </dsp:txXfrm>
    </dsp:sp>
    <dsp:sp modelId="{C3ECE187-FBD3-45B6-9BC3-685FD34A9D16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2EFDA-94A8-4631-85DF-678D85F86236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IEEE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ED57-F644-5D4C-2B19-2693D20B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7A06-90C7-F402-3D34-F3A11D01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4442-9271-F728-F227-19760A13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34C2-5769-6268-F5D1-DC764736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267-F898-98BB-DBFA-F34E3899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1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DA72-F7C1-06DE-FC7B-10BF3698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0A38-870C-8859-4D06-CAB59553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F01B-6A3F-E645-6B73-5BF62E12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19A9-A92D-7765-F1B7-622BF1FF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C177-A1D8-5BB9-AA78-D51A4EE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08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328F4-841D-E5C4-0960-0C9C0729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46BB2-697B-1EDB-5B3B-F818C167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31C4-4666-1A0D-2AB1-1BA1BE12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6F2-6CF9-17EF-3BF1-D54F16DA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AF84-E7E3-0B89-AD2F-53CAB61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01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57C7-0C24-0F59-2473-3944AACC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5240-88CC-4CD5-CD47-186F4A3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87EE-C0FC-37CE-4AF5-A54E13C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7FCB-00F7-376E-62FC-42E901F1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4D61-CF70-3C0E-711C-6FEC524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024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E66E-2C1E-45C5-C1AD-21F6EC5E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6CC6-130E-486A-FA3B-5AC0B8B2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2614-0787-EEDF-69F2-1692A25E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431C-F7B2-8947-4C7C-4644283F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FD0A-969D-9296-4135-4C8F746F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9616-439F-1FF2-39AB-57EACC0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EC26-DD3A-1073-D2FD-4E91B1577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1BCED-8527-3AE3-36AA-1324959A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65BE-E61B-BC23-1B18-007A3503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535D7-051B-E728-D093-2BFEC8B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C40F-DC8E-8AFD-43C1-D8993279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6E54-F9AF-B0EC-A245-4306323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0F9C-8277-FA51-6B15-EC9BE329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7D4D-52D2-A1F3-6F3E-968F22A8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BC2A4-D535-9F33-2C2A-8D4023F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CCD6-A80F-0386-5C70-5F559F228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391C-05F3-AF20-FE90-F071724C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AF7D7-4D62-8ED6-DB78-699B3C3B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FF8C7-C07D-B1DA-21B0-806C8F46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369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01AD-4C21-54DB-2B06-223A20A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D025F-B1DD-A5BB-816F-EDC4921B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08401-2A78-22A6-5CCB-A87DE20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784A3-577F-C15F-DD36-CA9F56E0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81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5B64-225E-4B5E-C070-B5E944D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744A5-4D1A-D259-6A4B-D032EE03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2C4B-5C78-0E13-17A8-73E22EBB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2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054-9D9A-2E7B-6827-7BCBAC5C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82D-000B-4FC9-FEDF-90B9BC0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CD82-38D3-E5E8-5367-1F16A450E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E164-159E-79C7-2B5F-15C61AE8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81A7-3859-4F44-440A-D6CB32EA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7BD4C-8786-694A-1371-3FFE822E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55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51E-7CB6-020B-8C78-96A039F1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CA7EC-FF53-F929-47DC-BE2F14DF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CA118-4A16-A49F-99E2-016740C8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2CDA-3753-DFFD-9B88-605AA55D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EA4AD-EBE5-D24D-5E16-742E0C05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2445-0872-89D1-3801-E87CD752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646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34C4-552A-7079-DFE4-5F50C9C6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71B7-2B4C-F4BE-A62B-4F8265C7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F90A-B80D-9B4A-5BEA-72F7511CA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55D6-7C9A-4EBD-B0D0-CA9BF0B6F861}" type="datetimeFigureOut">
              <a:rPr lang="en-NZ" smtClean="0"/>
              <a:t>29/05/2023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700E-D5E6-3403-7CE6-67EC70CB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C671-4092-1B1D-EFF0-5696440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DE25-1DF8-4E04-DDE2-8037D7C9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Report Writing &amp; Referencing</a:t>
            </a:r>
            <a:endParaRPr lang="en-NZ" sz="6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746C1-28B1-4529-7C2E-E088CE33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It’s easier than you think!</a:t>
            </a:r>
            <a:endParaRPr lang="en-NZ" sz="3200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CB327DD5-A385-37C1-F3DF-27CC19AF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4" r="1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07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References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Appendices/Appendix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669340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Academic Reports vs. Technical Reports</a:t>
            </a:r>
          </a:p>
        </p:txBody>
      </p:sp>
      <p:pic>
        <p:nvPicPr>
          <p:cNvPr id="7" name="Content Placeholder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D1D-F18E-3F0F-F78C-80A3B103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Using Images</a:t>
            </a:r>
            <a:endParaRPr lang="en-N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A48AD-1D36-7089-9FD4-BB4AAEFAD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433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75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929C6-44A9-ADAA-A288-42931E83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Plagiarism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DC43-25BC-72BF-3607-AC5D956F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 how to avoid it!</a:t>
            </a:r>
          </a:p>
        </p:txBody>
      </p:sp>
    </p:spTree>
    <p:extLst>
      <p:ext uri="{BB962C8B-B14F-4D97-AF65-F5344CB8AC3E}">
        <p14:creationId xmlns:p14="http://schemas.microsoft.com/office/powerpoint/2010/main" val="39045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76C35-1A72-9137-DB68-5F5279E9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Referencing - Types</a:t>
            </a:r>
            <a:endParaRPr lang="en-N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31F18-59DB-F1C6-CE31-43E91008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4423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90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6DE64-BB68-10AF-F6BF-8F092F47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Referencing – APA7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6489-187C-D4E5-0422-E8EAF31F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Reference List</a:t>
            </a:r>
            <a:endParaRPr lang="en-NZ" sz="2000"/>
          </a:p>
        </p:txBody>
      </p:sp>
    </p:spTree>
    <p:extLst>
      <p:ext uri="{BB962C8B-B14F-4D97-AF65-F5344CB8AC3E}">
        <p14:creationId xmlns:p14="http://schemas.microsoft.com/office/powerpoint/2010/main" val="13492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F927B-5FA6-E92D-27F6-640DFEAC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6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28015-CF0A-8E60-CE2F-B633028AA458}"/>
              </a:ext>
            </a:extLst>
          </p:cNvPr>
          <p:cNvSpPr txBox="1"/>
          <p:nvPr/>
        </p:nvSpPr>
        <p:spPr>
          <a:xfrm>
            <a:off x="8643193" y="5501471"/>
            <a:ext cx="2942813" cy="45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(Caulfield, 2020)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AAB2-D56F-E810-20FD-32189476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Referencing APA7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089A-0B1B-CD94-E28E-8DCF32B7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In-text Referencing</a:t>
            </a:r>
            <a:endParaRPr lang="en-NZ" sz="2000"/>
          </a:p>
        </p:txBody>
      </p:sp>
    </p:spTree>
    <p:extLst>
      <p:ext uri="{BB962C8B-B14F-4D97-AF65-F5344CB8AC3E}">
        <p14:creationId xmlns:p14="http://schemas.microsoft.com/office/powerpoint/2010/main" val="22721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E1CB6-E62C-F211-5E26-29C6D938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0" y="1713113"/>
            <a:ext cx="11139778" cy="29798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7431A-B871-9243-85CE-8F6BE36554A9}"/>
              </a:ext>
            </a:extLst>
          </p:cNvPr>
          <p:cNvSpPr txBox="1"/>
          <p:nvPr/>
        </p:nvSpPr>
        <p:spPr>
          <a:xfrm>
            <a:off x="9519138" y="5838092"/>
            <a:ext cx="214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(Flores, 2023)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135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Glasses on top of a book">
            <a:extLst>
              <a:ext uri="{FF2B5EF4-FFF2-40B4-BE49-F238E27FC236}">
                <a16:creationId xmlns:a16="http://schemas.microsoft.com/office/drawing/2014/main" id="{7AA70AC1-119E-D28F-0547-20193109F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324" b="17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297CF-43EE-01CB-C9FD-9EDD789F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Tell me</a:t>
            </a:r>
            <a:endParaRPr lang="en-NZ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380F06F-3A1E-08A3-74C8-E66A6A64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123527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78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5511D-1DCE-6025-4995-D6141AD9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Advice for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221043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229AF-AC86-B346-E81A-8EC9F52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649480"/>
            <a:ext cx="532014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are we doing next?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4120-08BB-098B-AE92-A3C71437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9480"/>
            <a:ext cx="5269605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Create a report template</a:t>
            </a:r>
          </a:p>
          <a:p>
            <a:r>
              <a:rPr lang="en-US" sz="3200" dirty="0"/>
              <a:t>Referencing practice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706934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FF52635-AAB3-0BE6-8A4F-E31C41AC8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6" r="2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34C3E-3419-AC75-7D77-ACDB8B61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7424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64CBA-A37D-54ED-C85A-2C1539B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  <a:endParaRPr lang="en-NZ" sz="4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57880-F7CD-140C-4FAF-A4A30EEB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49" y="914399"/>
            <a:ext cx="7220730" cy="5064369"/>
          </a:xfrm>
        </p:spPr>
      </p:pic>
    </p:spTree>
    <p:extLst>
      <p:ext uri="{BB962C8B-B14F-4D97-AF65-F5344CB8AC3E}">
        <p14:creationId xmlns:p14="http://schemas.microsoft.com/office/powerpoint/2010/main" val="404532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297CF-43EE-01CB-C9FD-9EDD789F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What are learning?</a:t>
            </a:r>
            <a:endParaRPr lang="en-NZ" sz="40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81CD94-1088-7EBA-A43B-43E6AD07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1900" dirty="0"/>
              <a:t>Report Structure</a:t>
            </a:r>
          </a:p>
          <a:p>
            <a:r>
              <a:rPr lang="en-US" sz="1900" dirty="0"/>
              <a:t>Academic Reports vs. Technical Reports</a:t>
            </a:r>
          </a:p>
          <a:p>
            <a:r>
              <a:rPr lang="en-US" sz="1900" dirty="0"/>
              <a:t>Using Images</a:t>
            </a:r>
          </a:p>
          <a:p>
            <a:r>
              <a:rPr lang="en-US" sz="1900" dirty="0"/>
              <a:t>Plagiarism!</a:t>
            </a:r>
          </a:p>
          <a:p>
            <a:r>
              <a:rPr lang="en-US" sz="1900" dirty="0"/>
              <a:t>Referencing</a:t>
            </a:r>
          </a:p>
          <a:p>
            <a:r>
              <a:rPr lang="en-US" sz="1900" dirty="0"/>
              <a:t>General Advice</a:t>
            </a:r>
          </a:p>
          <a:p>
            <a:r>
              <a:rPr lang="en-US" sz="1900" dirty="0"/>
              <a:t>Activities</a:t>
            </a:r>
          </a:p>
          <a:p>
            <a:r>
              <a:rPr lang="en-US" sz="1900" dirty="0"/>
              <a:t>Questions</a:t>
            </a:r>
          </a:p>
          <a:p>
            <a:endParaRPr lang="en-NZ" sz="1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4" descr="Glasses on top of a book">
            <a:extLst>
              <a:ext uri="{FF2B5EF4-FFF2-40B4-BE49-F238E27FC236}">
                <a16:creationId xmlns:a16="http://schemas.microsoft.com/office/drawing/2014/main" id="{7AA70AC1-119E-D28F-0547-20193109F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7075967" y="2271994"/>
            <a:ext cx="4170530" cy="23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9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05B82-789A-BAE8-D71F-7967A4A1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Report Structure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9185-7D87-EDF2-483B-F2550804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Cover Pages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3B72-272D-556F-E510-233BFEE3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73" y="403371"/>
            <a:ext cx="4221017" cy="59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85926-D78D-B641-8B05-C5852BB2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B136-3BF5-4DAE-B732-648E14DF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Abstract/Executive Summary</a:t>
            </a:r>
            <a:endParaRPr lang="en-NZ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D4CAE9B-16D4-FC73-B0D1-DA44D218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Contents Page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Introduction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body – Methods/Results/Discussion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Conclusion &amp; Recommendations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148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Report Writing &amp; Referencing</vt:lpstr>
      <vt:lpstr>Tell me</vt:lpstr>
      <vt:lpstr>What are learning?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Academic Reports vs. Technical Reports</vt:lpstr>
      <vt:lpstr>Using Images</vt:lpstr>
      <vt:lpstr>Plagiarism</vt:lpstr>
      <vt:lpstr>Referencing - Types</vt:lpstr>
      <vt:lpstr>Referencing – APA7</vt:lpstr>
      <vt:lpstr>PowerPoint Presentation</vt:lpstr>
      <vt:lpstr>Referencing APA7</vt:lpstr>
      <vt:lpstr>PowerPoint Presentation</vt:lpstr>
      <vt:lpstr>General Advice for Report Writing</vt:lpstr>
      <vt:lpstr>What are we doing next?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 &amp; Referencing</dc:title>
  <dc:creator>Jamie Robinson (08001072)</dc:creator>
  <cp:lastModifiedBy>Jamie Robinson (08001072)</cp:lastModifiedBy>
  <cp:revision>3</cp:revision>
  <dcterms:created xsi:type="dcterms:W3CDTF">2023-05-27T11:50:32Z</dcterms:created>
  <dcterms:modified xsi:type="dcterms:W3CDTF">2023-05-29T12:42:59Z</dcterms:modified>
</cp:coreProperties>
</file>