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1" r:id="rId3"/>
    <p:sldId id="258" r:id="rId4"/>
    <p:sldId id="259" r:id="rId5"/>
    <p:sldId id="260" r:id="rId6"/>
    <p:sldId id="261" r:id="rId7"/>
    <p:sldId id="274" r:id="rId8"/>
    <p:sldId id="276" r:id="rId9"/>
    <p:sldId id="278" r:id="rId10"/>
    <p:sldId id="279" r:id="rId11"/>
    <p:sldId id="280" r:id="rId12"/>
    <p:sldId id="283" r:id="rId13"/>
    <p:sldId id="266" r:id="rId14"/>
    <p:sldId id="267" r:id="rId15"/>
    <p:sldId id="268" r:id="rId16"/>
    <p:sldId id="270" r:id="rId17"/>
    <p:sldId id="269" r:id="rId18"/>
    <p:sldId id="272" r:id="rId19"/>
    <p:sldId id="273" r:id="rId20"/>
    <p:sldId id="271" r:id="rId21"/>
    <p:sldId id="28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68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A6AF59-0F41-4F43-953D-E55D9435486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7ED7307-1F45-416B-A88A-6460C0AD0A4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3600" dirty="0"/>
            <a:t>Who likes writing reports?</a:t>
          </a:r>
        </a:p>
      </dgm:t>
    </dgm:pt>
    <dgm:pt modelId="{6B89136A-C4CB-4B8E-9611-E5A440F3071F}" type="parTrans" cxnId="{7C15B037-4DD3-4B75-82ED-66094A734F47}">
      <dgm:prSet/>
      <dgm:spPr/>
      <dgm:t>
        <a:bodyPr/>
        <a:lstStyle/>
        <a:p>
          <a:endParaRPr lang="en-US"/>
        </a:p>
      </dgm:t>
    </dgm:pt>
    <dgm:pt modelId="{DB39E220-D15A-438A-8098-38D704F661A3}" type="sibTrans" cxnId="{7C15B037-4DD3-4B75-82ED-66094A734F47}">
      <dgm:prSet/>
      <dgm:spPr/>
      <dgm:t>
        <a:bodyPr/>
        <a:lstStyle/>
        <a:p>
          <a:endParaRPr lang="en-US"/>
        </a:p>
      </dgm:t>
    </dgm:pt>
    <dgm:pt modelId="{26E6B174-0F50-450B-AD6D-FDFC5DA3E4E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3600" dirty="0"/>
            <a:t>Who likes referencing?</a:t>
          </a:r>
        </a:p>
      </dgm:t>
    </dgm:pt>
    <dgm:pt modelId="{CC9F3A69-1CC6-4194-99BE-FA7515C1BDEB}" type="parTrans" cxnId="{18040AC8-84F1-4888-A084-B73AAE2BD6C4}">
      <dgm:prSet/>
      <dgm:spPr/>
      <dgm:t>
        <a:bodyPr/>
        <a:lstStyle/>
        <a:p>
          <a:endParaRPr lang="en-US"/>
        </a:p>
      </dgm:t>
    </dgm:pt>
    <dgm:pt modelId="{3970745F-D457-4EED-84C7-90C7146A52CA}" type="sibTrans" cxnId="{18040AC8-84F1-4888-A084-B73AAE2BD6C4}">
      <dgm:prSet/>
      <dgm:spPr/>
      <dgm:t>
        <a:bodyPr/>
        <a:lstStyle/>
        <a:p>
          <a:endParaRPr lang="en-US"/>
        </a:p>
      </dgm:t>
    </dgm:pt>
    <dgm:pt modelId="{F866FC9C-1DEE-4888-9816-D0AF7A1E82EE}" type="pres">
      <dgm:prSet presAssocID="{9EA6AF59-0F41-4F43-953D-E55D9435486D}" presName="root" presStyleCnt="0">
        <dgm:presLayoutVars>
          <dgm:dir/>
          <dgm:resizeHandles val="exact"/>
        </dgm:presLayoutVars>
      </dgm:prSet>
      <dgm:spPr/>
    </dgm:pt>
    <dgm:pt modelId="{21F1F7C0-2D6F-4FAF-AEBC-621D54FB3AD4}" type="pres">
      <dgm:prSet presAssocID="{D7ED7307-1F45-416B-A88A-6460C0AD0A4E}" presName="compNode" presStyleCnt="0"/>
      <dgm:spPr/>
    </dgm:pt>
    <dgm:pt modelId="{1B99AC74-26A3-4F59-ADA5-342426E55F31}" type="pres">
      <dgm:prSet presAssocID="{D7ED7307-1F45-416B-A88A-6460C0AD0A4E}" presName="iconRect" presStyleLbl="node1" presStyleIdx="0" presStyleCnt="2" custScaleX="138337" custScaleY="14294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1EBB6CBC-C842-474B-A9BA-0FB480697E7C}" type="pres">
      <dgm:prSet presAssocID="{D7ED7307-1F45-416B-A88A-6460C0AD0A4E}" presName="spaceRect" presStyleCnt="0"/>
      <dgm:spPr/>
    </dgm:pt>
    <dgm:pt modelId="{008713BE-5CA2-418D-A0CB-E2D431B6C4BF}" type="pres">
      <dgm:prSet presAssocID="{D7ED7307-1F45-416B-A88A-6460C0AD0A4E}" presName="textRect" presStyleLbl="revTx" presStyleIdx="0" presStyleCnt="2" custScaleX="118037">
        <dgm:presLayoutVars>
          <dgm:chMax val="1"/>
          <dgm:chPref val="1"/>
        </dgm:presLayoutVars>
      </dgm:prSet>
      <dgm:spPr/>
    </dgm:pt>
    <dgm:pt modelId="{2B4F31A9-E8D7-48F3-AA45-888F89BA19D4}" type="pres">
      <dgm:prSet presAssocID="{DB39E220-D15A-438A-8098-38D704F661A3}" presName="sibTrans" presStyleCnt="0"/>
      <dgm:spPr/>
    </dgm:pt>
    <dgm:pt modelId="{3D7C723E-1390-41DF-8878-A753F50A94FB}" type="pres">
      <dgm:prSet presAssocID="{26E6B174-0F50-450B-AD6D-FDFC5DA3E4EB}" presName="compNode" presStyleCnt="0"/>
      <dgm:spPr/>
    </dgm:pt>
    <dgm:pt modelId="{8A9E1D2D-FC3E-42E9-94DB-B78F43355D97}" type="pres">
      <dgm:prSet presAssocID="{26E6B174-0F50-450B-AD6D-FDFC5DA3E4EB}" presName="iconRect" presStyleLbl="node1" presStyleIdx="1" presStyleCnt="2" custScaleX="152384" custScaleY="12887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8C8F6883-3411-4967-A310-428171023B92}" type="pres">
      <dgm:prSet presAssocID="{26E6B174-0F50-450B-AD6D-FDFC5DA3E4EB}" presName="spaceRect" presStyleCnt="0"/>
      <dgm:spPr/>
    </dgm:pt>
    <dgm:pt modelId="{476E4501-14BD-4252-A463-710E6C80FAD9}" type="pres">
      <dgm:prSet presAssocID="{26E6B174-0F50-450B-AD6D-FDFC5DA3E4EB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C271C718-96E3-410E-97EA-08A4ED91A5D3}" type="presOf" srcId="{26E6B174-0F50-450B-AD6D-FDFC5DA3E4EB}" destId="{476E4501-14BD-4252-A463-710E6C80FAD9}" srcOrd="0" destOrd="0" presId="urn:microsoft.com/office/officeart/2018/2/layout/IconLabelList"/>
    <dgm:cxn modelId="{7C15B037-4DD3-4B75-82ED-66094A734F47}" srcId="{9EA6AF59-0F41-4F43-953D-E55D9435486D}" destId="{D7ED7307-1F45-416B-A88A-6460C0AD0A4E}" srcOrd="0" destOrd="0" parTransId="{6B89136A-C4CB-4B8E-9611-E5A440F3071F}" sibTransId="{DB39E220-D15A-438A-8098-38D704F661A3}"/>
    <dgm:cxn modelId="{62A7EA3A-4655-46A1-8A82-A2992F322D81}" type="presOf" srcId="{D7ED7307-1F45-416B-A88A-6460C0AD0A4E}" destId="{008713BE-5CA2-418D-A0CB-E2D431B6C4BF}" srcOrd="0" destOrd="0" presId="urn:microsoft.com/office/officeart/2018/2/layout/IconLabelList"/>
    <dgm:cxn modelId="{18040AC8-84F1-4888-A084-B73AAE2BD6C4}" srcId="{9EA6AF59-0F41-4F43-953D-E55D9435486D}" destId="{26E6B174-0F50-450B-AD6D-FDFC5DA3E4EB}" srcOrd="1" destOrd="0" parTransId="{CC9F3A69-1CC6-4194-99BE-FA7515C1BDEB}" sibTransId="{3970745F-D457-4EED-84C7-90C7146A52CA}"/>
    <dgm:cxn modelId="{5C8CC2F5-870C-4E15-99C1-F332AEA0D0D7}" type="presOf" srcId="{9EA6AF59-0F41-4F43-953D-E55D9435486D}" destId="{F866FC9C-1DEE-4888-9816-D0AF7A1E82EE}" srcOrd="0" destOrd="0" presId="urn:microsoft.com/office/officeart/2018/2/layout/IconLabelList"/>
    <dgm:cxn modelId="{CC184259-173C-4BCF-8992-890D7EAAF76D}" type="presParOf" srcId="{F866FC9C-1DEE-4888-9816-D0AF7A1E82EE}" destId="{21F1F7C0-2D6F-4FAF-AEBC-621D54FB3AD4}" srcOrd="0" destOrd="0" presId="urn:microsoft.com/office/officeart/2018/2/layout/IconLabelList"/>
    <dgm:cxn modelId="{C4AFD1F1-9A1D-4A43-B5AE-C582D9C683F0}" type="presParOf" srcId="{21F1F7C0-2D6F-4FAF-AEBC-621D54FB3AD4}" destId="{1B99AC74-26A3-4F59-ADA5-342426E55F31}" srcOrd="0" destOrd="0" presId="urn:microsoft.com/office/officeart/2018/2/layout/IconLabelList"/>
    <dgm:cxn modelId="{571B9368-3B77-4B95-8226-CB58E4681886}" type="presParOf" srcId="{21F1F7C0-2D6F-4FAF-AEBC-621D54FB3AD4}" destId="{1EBB6CBC-C842-474B-A9BA-0FB480697E7C}" srcOrd="1" destOrd="0" presId="urn:microsoft.com/office/officeart/2018/2/layout/IconLabelList"/>
    <dgm:cxn modelId="{D2C4CA15-CB69-45F3-8A96-AD7864662390}" type="presParOf" srcId="{21F1F7C0-2D6F-4FAF-AEBC-621D54FB3AD4}" destId="{008713BE-5CA2-418D-A0CB-E2D431B6C4BF}" srcOrd="2" destOrd="0" presId="urn:microsoft.com/office/officeart/2018/2/layout/IconLabelList"/>
    <dgm:cxn modelId="{92EBD974-EB66-49C8-923D-0518527D8FFD}" type="presParOf" srcId="{F866FC9C-1DEE-4888-9816-D0AF7A1E82EE}" destId="{2B4F31A9-E8D7-48F3-AA45-888F89BA19D4}" srcOrd="1" destOrd="0" presId="urn:microsoft.com/office/officeart/2018/2/layout/IconLabelList"/>
    <dgm:cxn modelId="{AFE0C11F-6A9A-46B5-97A2-55DA6A8A6438}" type="presParOf" srcId="{F866FC9C-1DEE-4888-9816-D0AF7A1E82EE}" destId="{3D7C723E-1390-41DF-8878-A753F50A94FB}" srcOrd="2" destOrd="0" presId="urn:microsoft.com/office/officeart/2018/2/layout/IconLabelList"/>
    <dgm:cxn modelId="{3C604423-53B0-4DB3-B016-059E728AD02D}" type="presParOf" srcId="{3D7C723E-1390-41DF-8878-A753F50A94FB}" destId="{8A9E1D2D-FC3E-42E9-94DB-B78F43355D97}" srcOrd="0" destOrd="0" presId="urn:microsoft.com/office/officeart/2018/2/layout/IconLabelList"/>
    <dgm:cxn modelId="{A9F8C083-FE78-4834-AA58-54F507CB0B92}" type="presParOf" srcId="{3D7C723E-1390-41DF-8878-A753F50A94FB}" destId="{8C8F6883-3411-4967-A310-428171023B92}" srcOrd="1" destOrd="0" presId="urn:microsoft.com/office/officeart/2018/2/layout/IconLabelList"/>
    <dgm:cxn modelId="{8E271FC7-4CC1-4EB0-B301-0A10866ECFC3}" type="presParOf" srcId="{3D7C723E-1390-41DF-8878-A753F50A94FB}" destId="{476E4501-14BD-4252-A463-710E6C80FAD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8C0980B-FB97-4064-9D3C-86C9F064AC68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5AC43E9-E49D-4E50-B937-4298DE9ED7E9}">
      <dgm:prSet/>
      <dgm:spPr/>
      <dgm:t>
        <a:bodyPr/>
        <a:lstStyle/>
        <a:p>
          <a:r>
            <a:rPr lang="en-US"/>
            <a:t>Pictures</a:t>
          </a:r>
        </a:p>
      </dgm:t>
    </dgm:pt>
    <dgm:pt modelId="{2DB81B1D-AA05-4593-A8EA-A2332E941655}" type="parTrans" cxnId="{0890AA94-8260-492B-B217-D9C3109E90B8}">
      <dgm:prSet/>
      <dgm:spPr/>
      <dgm:t>
        <a:bodyPr/>
        <a:lstStyle/>
        <a:p>
          <a:endParaRPr lang="en-US"/>
        </a:p>
      </dgm:t>
    </dgm:pt>
    <dgm:pt modelId="{59D51E1B-B2D1-446D-A81F-BF4EFF3B33BF}" type="sibTrans" cxnId="{0890AA94-8260-492B-B217-D9C3109E90B8}">
      <dgm:prSet/>
      <dgm:spPr/>
      <dgm:t>
        <a:bodyPr/>
        <a:lstStyle/>
        <a:p>
          <a:endParaRPr lang="en-US"/>
        </a:p>
      </dgm:t>
    </dgm:pt>
    <dgm:pt modelId="{6AE5CECF-D37B-41EC-814E-23518856714A}">
      <dgm:prSet/>
      <dgm:spPr/>
      <dgm:t>
        <a:bodyPr/>
        <a:lstStyle/>
        <a:p>
          <a:r>
            <a:rPr lang="en-US"/>
            <a:t>Graphs</a:t>
          </a:r>
        </a:p>
      </dgm:t>
    </dgm:pt>
    <dgm:pt modelId="{653872BC-6979-406A-91E6-F24D49F789D8}" type="parTrans" cxnId="{671F08F3-73BB-49AC-A9C6-0B87F5B46240}">
      <dgm:prSet/>
      <dgm:spPr/>
      <dgm:t>
        <a:bodyPr/>
        <a:lstStyle/>
        <a:p>
          <a:endParaRPr lang="en-US"/>
        </a:p>
      </dgm:t>
    </dgm:pt>
    <dgm:pt modelId="{36EE2861-FE9C-4852-990E-C9F12DD2B8D4}" type="sibTrans" cxnId="{671F08F3-73BB-49AC-A9C6-0B87F5B46240}">
      <dgm:prSet/>
      <dgm:spPr/>
      <dgm:t>
        <a:bodyPr/>
        <a:lstStyle/>
        <a:p>
          <a:endParaRPr lang="en-US"/>
        </a:p>
      </dgm:t>
    </dgm:pt>
    <dgm:pt modelId="{45E9E2D1-0567-4683-8BC6-FD02B71C0272}">
      <dgm:prSet/>
      <dgm:spPr/>
      <dgm:t>
        <a:bodyPr/>
        <a:lstStyle/>
        <a:p>
          <a:r>
            <a:rPr lang="en-US"/>
            <a:t>Examples</a:t>
          </a:r>
        </a:p>
      </dgm:t>
    </dgm:pt>
    <dgm:pt modelId="{3572E47E-FD82-41C1-9797-A610BE9A3068}" type="parTrans" cxnId="{AA88C88A-75D6-463B-876A-1FE42BAACB05}">
      <dgm:prSet/>
      <dgm:spPr/>
      <dgm:t>
        <a:bodyPr/>
        <a:lstStyle/>
        <a:p>
          <a:endParaRPr lang="en-US"/>
        </a:p>
      </dgm:t>
    </dgm:pt>
    <dgm:pt modelId="{DCF4250E-6F5C-4C32-AD92-EE62CEA1007D}" type="sibTrans" cxnId="{AA88C88A-75D6-463B-876A-1FE42BAACB05}">
      <dgm:prSet/>
      <dgm:spPr/>
      <dgm:t>
        <a:bodyPr/>
        <a:lstStyle/>
        <a:p>
          <a:endParaRPr lang="en-US"/>
        </a:p>
      </dgm:t>
    </dgm:pt>
    <dgm:pt modelId="{92B3AF0A-13F8-4A66-A58A-0D68730F36F0}" type="pres">
      <dgm:prSet presAssocID="{E8C0980B-FB97-4064-9D3C-86C9F064AC68}" presName="root" presStyleCnt="0">
        <dgm:presLayoutVars>
          <dgm:dir/>
          <dgm:resizeHandles val="exact"/>
        </dgm:presLayoutVars>
      </dgm:prSet>
      <dgm:spPr/>
    </dgm:pt>
    <dgm:pt modelId="{8925AF24-8CF8-47B7-9766-A6726B2F9C40}" type="pres">
      <dgm:prSet presAssocID="{95AC43E9-E49D-4E50-B937-4298DE9ED7E9}" presName="compNode" presStyleCnt="0"/>
      <dgm:spPr/>
    </dgm:pt>
    <dgm:pt modelId="{1D3E7D15-E985-4E93-9A77-CF0663546046}" type="pres">
      <dgm:prSet presAssocID="{95AC43E9-E49D-4E50-B937-4298DE9ED7E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mages"/>
        </a:ext>
      </dgm:extLst>
    </dgm:pt>
    <dgm:pt modelId="{7FCDE83B-3BD2-41CC-8864-5E5FA914878F}" type="pres">
      <dgm:prSet presAssocID="{95AC43E9-E49D-4E50-B937-4298DE9ED7E9}" presName="spaceRect" presStyleCnt="0"/>
      <dgm:spPr/>
    </dgm:pt>
    <dgm:pt modelId="{D43444CD-6020-48FD-BB7B-2C694B77DF6C}" type="pres">
      <dgm:prSet presAssocID="{95AC43E9-E49D-4E50-B937-4298DE9ED7E9}" presName="textRect" presStyleLbl="revTx" presStyleIdx="0" presStyleCnt="3">
        <dgm:presLayoutVars>
          <dgm:chMax val="1"/>
          <dgm:chPref val="1"/>
        </dgm:presLayoutVars>
      </dgm:prSet>
      <dgm:spPr/>
    </dgm:pt>
    <dgm:pt modelId="{7C1D8B82-1564-462F-9E80-E455D92D080D}" type="pres">
      <dgm:prSet presAssocID="{59D51E1B-B2D1-446D-A81F-BF4EFF3B33BF}" presName="sibTrans" presStyleCnt="0"/>
      <dgm:spPr/>
    </dgm:pt>
    <dgm:pt modelId="{ECAED08E-427C-4C68-BBFC-06A393963CA8}" type="pres">
      <dgm:prSet presAssocID="{6AE5CECF-D37B-41EC-814E-23518856714A}" presName="compNode" presStyleCnt="0"/>
      <dgm:spPr/>
    </dgm:pt>
    <dgm:pt modelId="{1C4E28BE-B70B-4250-898E-122B18937CB3}" type="pres">
      <dgm:prSet presAssocID="{6AE5CECF-D37B-41EC-814E-23518856714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0E6D0AEA-01C0-47D9-B243-11DC22AAD3BB}" type="pres">
      <dgm:prSet presAssocID="{6AE5CECF-D37B-41EC-814E-23518856714A}" presName="spaceRect" presStyleCnt="0"/>
      <dgm:spPr/>
    </dgm:pt>
    <dgm:pt modelId="{75566573-3B55-4EE0-8456-EE80BB383125}" type="pres">
      <dgm:prSet presAssocID="{6AE5CECF-D37B-41EC-814E-23518856714A}" presName="textRect" presStyleLbl="revTx" presStyleIdx="1" presStyleCnt="3">
        <dgm:presLayoutVars>
          <dgm:chMax val="1"/>
          <dgm:chPref val="1"/>
        </dgm:presLayoutVars>
      </dgm:prSet>
      <dgm:spPr/>
    </dgm:pt>
    <dgm:pt modelId="{6BAED778-8A0B-4194-AF3D-9A0EB1AA055D}" type="pres">
      <dgm:prSet presAssocID="{36EE2861-FE9C-4852-990E-C9F12DD2B8D4}" presName="sibTrans" presStyleCnt="0"/>
      <dgm:spPr/>
    </dgm:pt>
    <dgm:pt modelId="{2CCA9D05-5863-4281-8854-788ACE5DED85}" type="pres">
      <dgm:prSet presAssocID="{45E9E2D1-0567-4683-8BC6-FD02B71C0272}" presName="compNode" presStyleCnt="0"/>
      <dgm:spPr/>
    </dgm:pt>
    <dgm:pt modelId="{E1FD3F60-FAF4-4208-A13A-89BCD09F65F9}" type="pres">
      <dgm:prSet presAssocID="{45E9E2D1-0567-4683-8BC6-FD02B71C027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B5B10C8-F6A4-4563-B046-1D21FA8952E3}" type="pres">
      <dgm:prSet presAssocID="{45E9E2D1-0567-4683-8BC6-FD02B71C0272}" presName="spaceRect" presStyleCnt="0"/>
      <dgm:spPr/>
    </dgm:pt>
    <dgm:pt modelId="{A7B06B1E-EA8E-422E-8801-E296BA1C77F7}" type="pres">
      <dgm:prSet presAssocID="{45E9E2D1-0567-4683-8BC6-FD02B71C027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1FDCF0A-CCD2-454C-9018-E80262B2D55D}" type="presOf" srcId="{E8C0980B-FB97-4064-9D3C-86C9F064AC68}" destId="{92B3AF0A-13F8-4A66-A58A-0D68730F36F0}" srcOrd="0" destOrd="0" presId="urn:microsoft.com/office/officeart/2018/2/layout/IconLabelList"/>
    <dgm:cxn modelId="{9B9D8D7F-9702-4A39-82AF-A573BF6548F7}" type="presOf" srcId="{6AE5CECF-D37B-41EC-814E-23518856714A}" destId="{75566573-3B55-4EE0-8456-EE80BB383125}" srcOrd="0" destOrd="0" presId="urn:microsoft.com/office/officeart/2018/2/layout/IconLabelList"/>
    <dgm:cxn modelId="{7C0F3083-0FB1-417C-943A-083C1A3AA48A}" type="presOf" srcId="{45E9E2D1-0567-4683-8BC6-FD02B71C0272}" destId="{A7B06B1E-EA8E-422E-8801-E296BA1C77F7}" srcOrd="0" destOrd="0" presId="urn:microsoft.com/office/officeart/2018/2/layout/IconLabelList"/>
    <dgm:cxn modelId="{AA88C88A-75D6-463B-876A-1FE42BAACB05}" srcId="{E8C0980B-FB97-4064-9D3C-86C9F064AC68}" destId="{45E9E2D1-0567-4683-8BC6-FD02B71C0272}" srcOrd="2" destOrd="0" parTransId="{3572E47E-FD82-41C1-9797-A610BE9A3068}" sibTransId="{DCF4250E-6F5C-4C32-AD92-EE62CEA1007D}"/>
    <dgm:cxn modelId="{0890AA94-8260-492B-B217-D9C3109E90B8}" srcId="{E8C0980B-FB97-4064-9D3C-86C9F064AC68}" destId="{95AC43E9-E49D-4E50-B937-4298DE9ED7E9}" srcOrd="0" destOrd="0" parTransId="{2DB81B1D-AA05-4593-A8EA-A2332E941655}" sibTransId="{59D51E1B-B2D1-446D-A81F-BF4EFF3B33BF}"/>
    <dgm:cxn modelId="{F1930396-A45B-42FA-8B37-CD0618FEFA4D}" type="presOf" srcId="{95AC43E9-E49D-4E50-B937-4298DE9ED7E9}" destId="{D43444CD-6020-48FD-BB7B-2C694B77DF6C}" srcOrd="0" destOrd="0" presId="urn:microsoft.com/office/officeart/2018/2/layout/IconLabelList"/>
    <dgm:cxn modelId="{671F08F3-73BB-49AC-A9C6-0B87F5B46240}" srcId="{E8C0980B-FB97-4064-9D3C-86C9F064AC68}" destId="{6AE5CECF-D37B-41EC-814E-23518856714A}" srcOrd="1" destOrd="0" parTransId="{653872BC-6979-406A-91E6-F24D49F789D8}" sibTransId="{36EE2861-FE9C-4852-990E-C9F12DD2B8D4}"/>
    <dgm:cxn modelId="{28E81C0D-1EAD-427B-B433-5EC3C31ED3A4}" type="presParOf" srcId="{92B3AF0A-13F8-4A66-A58A-0D68730F36F0}" destId="{8925AF24-8CF8-47B7-9766-A6726B2F9C40}" srcOrd="0" destOrd="0" presId="urn:microsoft.com/office/officeart/2018/2/layout/IconLabelList"/>
    <dgm:cxn modelId="{E1886767-4E61-46B1-8254-05D71C9B1070}" type="presParOf" srcId="{8925AF24-8CF8-47B7-9766-A6726B2F9C40}" destId="{1D3E7D15-E985-4E93-9A77-CF0663546046}" srcOrd="0" destOrd="0" presId="urn:microsoft.com/office/officeart/2018/2/layout/IconLabelList"/>
    <dgm:cxn modelId="{7024D96B-3AFF-45EA-BE72-F55226BE4F80}" type="presParOf" srcId="{8925AF24-8CF8-47B7-9766-A6726B2F9C40}" destId="{7FCDE83B-3BD2-41CC-8864-5E5FA914878F}" srcOrd="1" destOrd="0" presId="urn:microsoft.com/office/officeart/2018/2/layout/IconLabelList"/>
    <dgm:cxn modelId="{37194CB9-BC82-45B0-BEE7-69614DB8692A}" type="presParOf" srcId="{8925AF24-8CF8-47B7-9766-A6726B2F9C40}" destId="{D43444CD-6020-48FD-BB7B-2C694B77DF6C}" srcOrd="2" destOrd="0" presId="urn:microsoft.com/office/officeart/2018/2/layout/IconLabelList"/>
    <dgm:cxn modelId="{BF87CA7E-57A0-4906-847C-84D8FEDDF034}" type="presParOf" srcId="{92B3AF0A-13F8-4A66-A58A-0D68730F36F0}" destId="{7C1D8B82-1564-462F-9E80-E455D92D080D}" srcOrd="1" destOrd="0" presId="urn:microsoft.com/office/officeart/2018/2/layout/IconLabelList"/>
    <dgm:cxn modelId="{04012323-9B69-425D-A748-A42066636A7A}" type="presParOf" srcId="{92B3AF0A-13F8-4A66-A58A-0D68730F36F0}" destId="{ECAED08E-427C-4C68-BBFC-06A393963CA8}" srcOrd="2" destOrd="0" presId="urn:microsoft.com/office/officeart/2018/2/layout/IconLabelList"/>
    <dgm:cxn modelId="{72FD8617-221D-453B-A2B4-9E679ECAB08A}" type="presParOf" srcId="{ECAED08E-427C-4C68-BBFC-06A393963CA8}" destId="{1C4E28BE-B70B-4250-898E-122B18937CB3}" srcOrd="0" destOrd="0" presId="urn:microsoft.com/office/officeart/2018/2/layout/IconLabelList"/>
    <dgm:cxn modelId="{3A39663F-1299-4C96-8C2C-BE66F99B7ED4}" type="presParOf" srcId="{ECAED08E-427C-4C68-BBFC-06A393963CA8}" destId="{0E6D0AEA-01C0-47D9-B243-11DC22AAD3BB}" srcOrd="1" destOrd="0" presId="urn:microsoft.com/office/officeart/2018/2/layout/IconLabelList"/>
    <dgm:cxn modelId="{F62783D8-9388-477E-8F30-84331E15057F}" type="presParOf" srcId="{ECAED08E-427C-4C68-BBFC-06A393963CA8}" destId="{75566573-3B55-4EE0-8456-EE80BB383125}" srcOrd="2" destOrd="0" presId="urn:microsoft.com/office/officeart/2018/2/layout/IconLabelList"/>
    <dgm:cxn modelId="{A7DA9D7E-6AAF-4E19-9D11-9BE272EF9213}" type="presParOf" srcId="{92B3AF0A-13F8-4A66-A58A-0D68730F36F0}" destId="{6BAED778-8A0B-4194-AF3D-9A0EB1AA055D}" srcOrd="3" destOrd="0" presId="urn:microsoft.com/office/officeart/2018/2/layout/IconLabelList"/>
    <dgm:cxn modelId="{3D2DFB01-8BFE-4EB3-9B19-26450C116226}" type="presParOf" srcId="{92B3AF0A-13F8-4A66-A58A-0D68730F36F0}" destId="{2CCA9D05-5863-4281-8854-788ACE5DED85}" srcOrd="4" destOrd="0" presId="urn:microsoft.com/office/officeart/2018/2/layout/IconLabelList"/>
    <dgm:cxn modelId="{821D7FD1-A312-4BF6-BEBC-91D4284FF2BF}" type="presParOf" srcId="{2CCA9D05-5863-4281-8854-788ACE5DED85}" destId="{E1FD3F60-FAF4-4208-A13A-89BCD09F65F9}" srcOrd="0" destOrd="0" presId="urn:microsoft.com/office/officeart/2018/2/layout/IconLabelList"/>
    <dgm:cxn modelId="{7D1E4043-E5C6-400A-B201-270A0E3803D3}" type="presParOf" srcId="{2CCA9D05-5863-4281-8854-788ACE5DED85}" destId="{1B5B10C8-F6A4-4563-B046-1D21FA8952E3}" srcOrd="1" destOrd="0" presId="urn:microsoft.com/office/officeart/2018/2/layout/IconLabelList"/>
    <dgm:cxn modelId="{D2316C42-DC8C-45BD-9A9C-AA8CF02437D6}" type="presParOf" srcId="{2CCA9D05-5863-4281-8854-788ACE5DED85}" destId="{A7B06B1E-EA8E-422E-8801-E296BA1C77F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0F003CA-4DD7-4CB3-8FE7-DCA7CAD7FE57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0C7B9B14-2BA8-4B6D-AB3B-2C3219AD87E4}">
      <dgm:prSet/>
      <dgm:spPr/>
      <dgm:t>
        <a:bodyPr/>
        <a:lstStyle/>
        <a:p>
          <a:r>
            <a:rPr lang="en-US"/>
            <a:t>APA 6/7</a:t>
          </a:r>
        </a:p>
      </dgm:t>
    </dgm:pt>
    <dgm:pt modelId="{7DF107FD-C29F-46D9-8B1A-1AB63880B588}" type="parTrans" cxnId="{FBA6932D-EB50-477C-9DF3-4A2A0508F823}">
      <dgm:prSet/>
      <dgm:spPr/>
      <dgm:t>
        <a:bodyPr/>
        <a:lstStyle/>
        <a:p>
          <a:endParaRPr lang="en-US"/>
        </a:p>
      </dgm:t>
    </dgm:pt>
    <dgm:pt modelId="{A1AF3EA6-0234-483A-B78F-DDF0E32DE597}" type="sibTrans" cxnId="{FBA6932D-EB50-477C-9DF3-4A2A0508F823}">
      <dgm:prSet/>
      <dgm:spPr/>
      <dgm:t>
        <a:bodyPr/>
        <a:lstStyle/>
        <a:p>
          <a:endParaRPr lang="en-US"/>
        </a:p>
      </dgm:t>
    </dgm:pt>
    <dgm:pt modelId="{C8ACFFD9-6440-4338-8740-3876A5C631A3}">
      <dgm:prSet/>
      <dgm:spPr/>
      <dgm:t>
        <a:bodyPr/>
        <a:lstStyle/>
        <a:p>
          <a:r>
            <a:rPr lang="en-US"/>
            <a:t>MLA</a:t>
          </a:r>
        </a:p>
      </dgm:t>
    </dgm:pt>
    <dgm:pt modelId="{204C1F19-564B-4772-AB7D-4857671607A7}" type="parTrans" cxnId="{C9310607-4FA9-4D0C-8F2E-5CF65C83A24E}">
      <dgm:prSet/>
      <dgm:spPr/>
      <dgm:t>
        <a:bodyPr/>
        <a:lstStyle/>
        <a:p>
          <a:endParaRPr lang="en-US"/>
        </a:p>
      </dgm:t>
    </dgm:pt>
    <dgm:pt modelId="{D3CBFAD2-5A6E-4551-B250-3D28621DEE65}" type="sibTrans" cxnId="{C9310607-4FA9-4D0C-8F2E-5CF65C83A24E}">
      <dgm:prSet/>
      <dgm:spPr/>
      <dgm:t>
        <a:bodyPr/>
        <a:lstStyle/>
        <a:p>
          <a:endParaRPr lang="en-US"/>
        </a:p>
      </dgm:t>
    </dgm:pt>
    <dgm:pt modelId="{AC6B7CBC-B3AC-4D24-AF5A-94BE953F7711}">
      <dgm:prSet/>
      <dgm:spPr/>
      <dgm:t>
        <a:bodyPr/>
        <a:lstStyle/>
        <a:p>
          <a:r>
            <a:rPr lang="en-US"/>
            <a:t>Chicago/Turabian</a:t>
          </a:r>
        </a:p>
      </dgm:t>
    </dgm:pt>
    <dgm:pt modelId="{8B14F93E-45AA-4293-ADC1-A45FD45CD5D8}" type="parTrans" cxnId="{E65859A0-481F-4090-97AD-C1E7B1C9EC8A}">
      <dgm:prSet/>
      <dgm:spPr/>
      <dgm:t>
        <a:bodyPr/>
        <a:lstStyle/>
        <a:p>
          <a:endParaRPr lang="en-US"/>
        </a:p>
      </dgm:t>
    </dgm:pt>
    <dgm:pt modelId="{AE683123-1670-487C-8F7E-EF00EFC05575}" type="sibTrans" cxnId="{E65859A0-481F-4090-97AD-C1E7B1C9EC8A}">
      <dgm:prSet/>
      <dgm:spPr/>
      <dgm:t>
        <a:bodyPr/>
        <a:lstStyle/>
        <a:p>
          <a:endParaRPr lang="en-US"/>
        </a:p>
      </dgm:t>
    </dgm:pt>
    <dgm:pt modelId="{A9EA89F0-EE4A-44EE-A825-D894271D2915}">
      <dgm:prSet/>
      <dgm:spPr/>
      <dgm:t>
        <a:bodyPr/>
        <a:lstStyle/>
        <a:p>
          <a:r>
            <a:rPr lang="en-US"/>
            <a:t>IEEE</a:t>
          </a:r>
        </a:p>
      </dgm:t>
    </dgm:pt>
    <dgm:pt modelId="{40DBEA35-725D-4AB3-8EC0-D46492888450}" type="parTrans" cxnId="{F5F7FC8E-A8B5-43E3-A8F7-78E8041D9B81}">
      <dgm:prSet/>
      <dgm:spPr/>
      <dgm:t>
        <a:bodyPr/>
        <a:lstStyle/>
        <a:p>
          <a:endParaRPr lang="en-US"/>
        </a:p>
      </dgm:t>
    </dgm:pt>
    <dgm:pt modelId="{44AD2AEF-3974-4D80-9F69-737E74EEC72E}" type="sibTrans" cxnId="{F5F7FC8E-A8B5-43E3-A8F7-78E8041D9B81}">
      <dgm:prSet/>
      <dgm:spPr/>
      <dgm:t>
        <a:bodyPr/>
        <a:lstStyle/>
        <a:p>
          <a:endParaRPr lang="en-US"/>
        </a:p>
      </dgm:t>
    </dgm:pt>
    <dgm:pt modelId="{42EDFB0C-B11B-4973-A849-1B6362429AF0}" type="pres">
      <dgm:prSet presAssocID="{40F003CA-4DD7-4CB3-8FE7-DCA7CAD7FE57}" presName="root" presStyleCnt="0">
        <dgm:presLayoutVars>
          <dgm:dir/>
          <dgm:resizeHandles val="exact"/>
        </dgm:presLayoutVars>
      </dgm:prSet>
      <dgm:spPr/>
    </dgm:pt>
    <dgm:pt modelId="{735A0E7E-EEEB-4413-948F-FAC858202E06}" type="pres">
      <dgm:prSet presAssocID="{0C7B9B14-2BA8-4B6D-AB3B-2C3219AD87E4}" presName="compNode" presStyleCnt="0"/>
      <dgm:spPr/>
    </dgm:pt>
    <dgm:pt modelId="{159C3AE1-3758-4944-A2E7-202198C69045}" type="pres">
      <dgm:prSet presAssocID="{0C7B9B14-2BA8-4B6D-AB3B-2C3219AD87E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6A119240-A8B5-48D6-B1DC-51CB5BC65B1B}" type="pres">
      <dgm:prSet presAssocID="{0C7B9B14-2BA8-4B6D-AB3B-2C3219AD87E4}" presName="spaceRect" presStyleCnt="0"/>
      <dgm:spPr/>
    </dgm:pt>
    <dgm:pt modelId="{51EB5254-4D45-487B-9895-DB88377DF4CB}" type="pres">
      <dgm:prSet presAssocID="{0C7B9B14-2BA8-4B6D-AB3B-2C3219AD87E4}" presName="textRect" presStyleLbl="revTx" presStyleIdx="0" presStyleCnt="4">
        <dgm:presLayoutVars>
          <dgm:chMax val="1"/>
          <dgm:chPref val="1"/>
        </dgm:presLayoutVars>
      </dgm:prSet>
      <dgm:spPr/>
    </dgm:pt>
    <dgm:pt modelId="{47141CCA-F1FF-48EF-91F2-4BD9B2640052}" type="pres">
      <dgm:prSet presAssocID="{A1AF3EA6-0234-483A-B78F-DDF0E32DE597}" presName="sibTrans" presStyleCnt="0"/>
      <dgm:spPr/>
    </dgm:pt>
    <dgm:pt modelId="{86395053-7319-4FF1-B72E-D93BD8A0AB8A}" type="pres">
      <dgm:prSet presAssocID="{C8ACFFD9-6440-4338-8740-3876A5C631A3}" presName="compNode" presStyleCnt="0"/>
      <dgm:spPr/>
    </dgm:pt>
    <dgm:pt modelId="{4B491595-5DC6-49E7-9AC4-FDF62C443137}" type="pres">
      <dgm:prSet presAssocID="{C8ACFFD9-6440-4338-8740-3876A5C631A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08ECFA1C-3CF1-456C-B289-F31FB42A2589}" type="pres">
      <dgm:prSet presAssocID="{C8ACFFD9-6440-4338-8740-3876A5C631A3}" presName="spaceRect" presStyleCnt="0"/>
      <dgm:spPr/>
    </dgm:pt>
    <dgm:pt modelId="{2435675B-FC89-43E7-B57F-E7C01E247BA4}" type="pres">
      <dgm:prSet presAssocID="{C8ACFFD9-6440-4338-8740-3876A5C631A3}" presName="textRect" presStyleLbl="revTx" presStyleIdx="1" presStyleCnt="4">
        <dgm:presLayoutVars>
          <dgm:chMax val="1"/>
          <dgm:chPref val="1"/>
        </dgm:presLayoutVars>
      </dgm:prSet>
      <dgm:spPr/>
    </dgm:pt>
    <dgm:pt modelId="{A2469473-65F7-4A2E-A96A-613BB1C0E9FC}" type="pres">
      <dgm:prSet presAssocID="{D3CBFAD2-5A6E-4551-B250-3D28621DEE65}" presName="sibTrans" presStyleCnt="0"/>
      <dgm:spPr/>
    </dgm:pt>
    <dgm:pt modelId="{017CE9B7-5BDF-4A77-B6A3-EFFDDB102DE0}" type="pres">
      <dgm:prSet presAssocID="{AC6B7CBC-B3AC-4D24-AF5A-94BE953F7711}" presName="compNode" presStyleCnt="0"/>
      <dgm:spPr/>
    </dgm:pt>
    <dgm:pt modelId="{A5A244CB-5995-47D7-AC28-E2E7195AD982}" type="pres">
      <dgm:prSet presAssocID="{AC6B7CBC-B3AC-4D24-AF5A-94BE953F771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8CCDE6CE-7045-40A2-BEDC-5494B76CA0C8}" type="pres">
      <dgm:prSet presAssocID="{AC6B7CBC-B3AC-4D24-AF5A-94BE953F7711}" presName="spaceRect" presStyleCnt="0"/>
      <dgm:spPr/>
    </dgm:pt>
    <dgm:pt modelId="{319DC05B-91E0-418F-8761-CECE7FFFD8BB}" type="pres">
      <dgm:prSet presAssocID="{AC6B7CBC-B3AC-4D24-AF5A-94BE953F7711}" presName="textRect" presStyleLbl="revTx" presStyleIdx="2" presStyleCnt="4">
        <dgm:presLayoutVars>
          <dgm:chMax val="1"/>
          <dgm:chPref val="1"/>
        </dgm:presLayoutVars>
      </dgm:prSet>
      <dgm:spPr/>
    </dgm:pt>
    <dgm:pt modelId="{83CEB3C6-39C2-47A6-9712-53BFF5B3901E}" type="pres">
      <dgm:prSet presAssocID="{AE683123-1670-487C-8F7E-EF00EFC05575}" presName="sibTrans" presStyleCnt="0"/>
      <dgm:spPr/>
    </dgm:pt>
    <dgm:pt modelId="{69CAD9C2-D315-4050-849D-D808D86BFAC7}" type="pres">
      <dgm:prSet presAssocID="{A9EA89F0-EE4A-44EE-A825-D894271D2915}" presName="compNode" presStyleCnt="0"/>
      <dgm:spPr/>
    </dgm:pt>
    <dgm:pt modelId="{C3ECE187-FBD3-45B6-9BC3-685FD34A9D16}" type="pres">
      <dgm:prSet presAssocID="{A9EA89F0-EE4A-44EE-A825-D894271D291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484E70CE-38D6-4D15-91A0-1E2BC76AEBB0}" type="pres">
      <dgm:prSet presAssocID="{A9EA89F0-EE4A-44EE-A825-D894271D2915}" presName="spaceRect" presStyleCnt="0"/>
      <dgm:spPr/>
    </dgm:pt>
    <dgm:pt modelId="{A3F2EFDA-94A8-4631-85DF-678D85F86236}" type="pres">
      <dgm:prSet presAssocID="{A9EA89F0-EE4A-44EE-A825-D894271D2915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C9310607-4FA9-4D0C-8F2E-5CF65C83A24E}" srcId="{40F003CA-4DD7-4CB3-8FE7-DCA7CAD7FE57}" destId="{C8ACFFD9-6440-4338-8740-3876A5C631A3}" srcOrd="1" destOrd="0" parTransId="{204C1F19-564B-4772-AB7D-4857671607A7}" sibTransId="{D3CBFAD2-5A6E-4551-B250-3D28621DEE65}"/>
    <dgm:cxn modelId="{A646101C-CC83-4D7D-8AAE-3D599995ED8B}" type="presOf" srcId="{40F003CA-4DD7-4CB3-8FE7-DCA7CAD7FE57}" destId="{42EDFB0C-B11B-4973-A849-1B6362429AF0}" srcOrd="0" destOrd="0" presId="urn:microsoft.com/office/officeart/2018/2/layout/IconLabelList"/>
    <dgm:cxn modelId="{8B5CD625-D10A-40DE-9AE6-DE8A677928EC}" type="presOf" srcId="{A9EA89F0-EE4A-44EE-A825-D894271D2915}" destId="{A3F2EFDA-94A8-4631-85DF-678D85F86236}" srcOrd="0" destOrd="0" presId="urn:microsoft.com/office/officeart/2018/2/layout/IconLabelList"/>
    <dgm:cxn modelId="{FBA6932D-EB50-477C-9DF3-4A2A0508F823}" srcId="{40F003CA-4DD7-4CB3-8FE7-DCA7CAD7FE57}" destId="{0C7B9B14-2BA8-4B6D-AB3B-2C3219AD87E4}" srcOrd="0" destOrd="0" parTransId="{7DF107FD-C29F-46D9-8B1A-1AB63880B588}" sibTransId="{A1AF3EA6-0234-483A-B78F-DDF0E32DE597}"/>
    <dgm:cxn modelId="{5E939D54-4D9F-4293-BAE3-EBF0688C2BEE}" type="presOf" srcId="{C8ACFFD9-6440-4338-8740-3876A5C631A3}" destId="{2435675B-FC89-43E7-B57F-E7C01E247BA4}" srcOrd="0" destOrd="0" presId="urn:microsoft.com/office/officeart/2018/2/layout/IconLabelList"/>
    <dgm:cxn modelId="{F5F7FC8E-A8B5-43E3-A8F7-78E8041D9B81}" srcId="{40F003CA-4DD7-4CB3-8FE7-DCA7CAD7FE57}" destId="{A9EA89F0-EE4A-44EE-A825-D894271D2915}" srcOrd="3" destOrd="0" parTransId="{40DBEA35-725D-4AB3-8EC0-D46492888450}" sibTransId="{44AD2AEF-3974-4D80-9F69-737E74EEC72E}"/>
    <dgm:cxn modelId="{E65859A0-481F-4090-97AD-C1E7B1C9EC8A}" srcId="{40F003CA-4DD7-4CB3-8FE7-DCA7CAD7FE57}" destId="{AC6B7CBC-B3AC-4D24-AF5A-94BE953F7711}" srcOrd="2" destOrd="0" parTransId="{8B14F93E-45AA-4293-ADC1-A45FD45CD5D8}" sibTransId="{AE683123-1670-487C-8F7E-EF00EFC05575}"/>
    <dgm:cxn modelId="{D35D69A6-A5C7-4EE3-9BE0-FDA3CB62DB9E}" type="presOf" srcId="{0C7B9B14-2BA8-4B6D-AB3B-2C3219AD87E4}" destId="{51EB5254-4D45-487B-9895-DB88377DF4CB}" srcOrd="0" destOrd="0" presId="urn:microsoft.com/office/officeart/2018/2/layout/IconLabelList"/>
    <dgm:cxn modelId="{A3FCA1B5-E75F-4C6E-B202-F5B927C4501C}" type="presOf" srcId="{AC6B7CBC-B3AC-4D24-AF5A-94BE953F7711}" destId="{319DC05B-91E0-418F-8761-CECE7FFFD8BB}" srcOrd="0" destOrd="0" presId="urn:microsoft.com/office/officeart/2018/2/layout/IconLabelList"/>
    <dgm:cxn modelId="{CE3C517A-BF75-469F-BE88-C3FC6E8484FE}" type="presParOf" srcId="{42EDFB0C-B11B-4973-A849-1B6362429AF0}" destId="{735A0E7E-EEEB-4413-948F-FAC858202E06}" srcOrd="0" destOrd="0" presId="urn:microsoft.com/office/officeart/2018/2/layout/IconLabelList"/>
    <dgm:cxn modelId="{27063893-CB84-4093-AC8C-FD8AF2FD0408}" type="presParOf" srcId="{735A0E7E-EEEB-4413-948F-FAC858202E06}" destId="{159C3AE1-3758-4944-A2E7-202198C69045}" srcOrd="0" destOrd="0" presId="urn:microsoft.com/office/officeart/2018/2/layout/IconLabelList"/>
    <dgm:cxn modelId="{50003E7F-CCE1-4C50-B955-177A8E9E09DD}" type="presParOf" srcId="{735A0E7E-EEEB-4413-948F-FAC858202E06}" destId="{6A119240-A8B5-48D6-B1DC-51CB5BC65B1B}" srcOrd="1" destOrd="0" presId="urn:microsoft.com/office/officeart/2018/2/layout/IconLabelList"/>
    <dgm:cxn modelId="{A563EFE2-51FA-419D-843D-C8A8593D51FD}" type="presParOf" srcId="{735A0E7E-EEEB-4413-948F-FAC858202E06}" destId="{51EB5254-4D45-487B-9895-DB88377DF4CB}" srcOrd="2" destOrd="0" presId="urn:microsoft.com/office/officeart/2018/2/layout/IconLabelList"/>
    <dgm:cxn modelId="{1DA55C01-7AFF-4ADA-B490-D9BB6D62B23A}" type="presParOf" srcId="{42EDFB0C-B11B-4973-A849-1B6362429AF0}" destId="{47141CCA-F1FF-48EF-91F2-4BD9B2640052}" srcOrd="1" destOrd="0" presId="urn:microsoft.com/office/officeart/2018/2/layout/IconLabelList"/>
    <dgm:cxn modelId="{E982A34C-83D2-4D8E-9730-68ECC90BBF05}" type="presParOf" srcId="{42EDFB0C-B11B-4973-A849-1B6362429AF0}" destId="{86395053-7319-4FF1-B72E-D93BD8A0AB8A}" srcOrd="2" destOrd="0" presId="urn:microsoft.com/office/officeart/2018/2/layout/IconLabelList"/>
    <dgm:cxn modelId="{EF211BB0-34DA-4476-8E98-7D3BBA57CC09}" type="presParOf" srcId="{86395053-7319-4FF1-B72E-D93BD8A0AB8A}" destId="{4B491595-5DC6-49E7-9AC4-FDF62C443137}" srcOrd="0" destOrd="0" presId="urn:microsoft.com/office/officeart/2018/2/layout/IconLabelList"/>
    <dgm:cxn modelId="{C1143480-0821-4FAC-A446-545A3E07FDC4}" type="presParOf" srcId="{86395053-7319-4FF1-B72E-D93BD8A0AB8A}" destId="{08ECFA1C-3CF1-456C-B289-F31FB42A2589}" srcOrd="1" destOrd="0" presId="urn:microsoft.com/office/officeart/2018/2/layout/IconLabelList"/>
    <dgm:cxn modelId="{33FDB617-4862-4871-971D-2F8DC57063E7}" type="presParOf" srcId="{86395053-7319-4FF1-B72E-D93BD8A0AB8A}" destId="{2435675B-FC89-43E7-B57F-E7C01E247BA4}" srcOrd="2" destOrd="0" presId="urn:microsoft.com/office/officeart/2018/2/layout/IconLabelList"/>
    <dgm:cxn modelId="{8BAFD0E3-C1EF-4245-9D48-E345321C1CCE}" type="presParOf" srcId="{42EDFB0C-B11B-4973-A849-1B6362429AF0}" destId="{A2469473-65F7-4A2E-A96A-613BB1C0E9FC}" srcOrd="3" destOrd="0" presId="urn:microsoft.com/office/officeart/2018/2/layout/IconLabelList"/>
    <dgm:cxn modelId="{7B2691B3-9A3D-46DD-AC1D-D8CC4634E7E5}" type="presParOf" srcId="{42EDFB0C-B11B-4973-A849-1B6362429AF0}" destId="{017CE9B7-5BDF-4A77-B6A3-EFFDDB102DE0}" srcOrd="4" destOrd="0" presId="urn:microsoft.com/office/officeart/2018/2/layout/IconLabelList"/>
    <dgm:cxn modelId="{B2AB92CE-4FE4-4EF2-8C79-A6A07EF10480}" type="presParOf" srcId="{017CE9B7-5BDF-4A77-B6A3-EFFDDB102DE0}" destId="{A5A244CB-5995-47D7-AC28-E2E7195AD982}" srcOrd="0" destOrd="0" presId="urn:microsoft.com/office/officeart/2018/2/layout/IconLabelList"/>
    <dgm:cxn modelId="{B70781DC-DEC7-49C4-86B0-E641CC45FF8C}" type="presParOf" srcId="{017CE9B7-5BDF-4A77-B6A3-EFFDDB102DE0}" destId="{8CCDE6CE-7045-40A2-BEDC-5494B76CA0C8}" srcOrd="1" destOrd="0" presId="urn:microsoft.com/office/officeart/2018/2/layout/IconLabelList"/>
    <dgm:cxn modelId="{27C245EB-29C2-4E2D-9677-E9B266523274}" type="presParOf" srcId="{017CE9B7-5BDF-4A77-B6A3-EFFDDB102DE0}" destId="{319DC05B-91E0-418F-8761-CECE7FFFD8BB}" srcOrd="2" destOrd="0" presId="urn:microsoft.com/office/officeart/2018/2/layout/IconLabelList"/>
    <dgm:cxn modelId="{46E4FBB9-48F9-467D-A328-8EEB5DC9DB1A}" type="presParOf" srcId="{42EDFB0C-B11B-4973-A849-1B6362429AF0}" destId="{83CEB3C6-39C2-47A6-9712-53BFF5B3901E}" srcOrd="5" destOrd="0" presId="urn:microsoft.com/office/officeart/2018/2/layout/IconLabelList"/>
    <dgm:cxn modelId="{97C0E16B-93E8-4F3B-BE29-35F213978F49}" type="presParOf" srcId="{42EDFB0C-B11B-4973-A849-1B6362429AF0}" destId="{69CAD9C2-D315-4050-849D-D808D86BFAC7}" srcOrd="6" destOrd="0" presId="urn:microsoft.com/office/officeart/2018/2/layout/IconLabelList"/>
    <dgm:cxn modelId="{01FFBE62-6190-49D9-A203-F38204F4D804}" type="presParOf" srcId="{69CAD9C2-D315-4050-849D-D808D86BFAC7}" destId="{C3ECE187-FBD3-45B6-9BC3-685FD34A9D16}" srcOrd="0" destOrd="0" presId="urn:microsoft.com/office/officeart/2018/2/layout/IconLabelList"/>
    <dgm:cxn modelId="{81F651AB-1A32-46B9-ABAE-030524386DB7}" type="presParOf" srcId="{69CAD9C2-D315-4050-849D-D808D86BFAC7}" destId="{484E70CE-38D6-4D15-91A0-1E2BC76AEBB0}" srcOrd="1" destOrd="0" presId="urn:microsoft.com/office/officeart/2018/2/layout/IconLabelList"/>
    <dgm:cxn modelId="{1370AE50-046A-4521-A836-F0BB8D3C94A7}" type="presParOf" srcId="{69CAD9C2-D315-4050-849D-D808D86BFAC7}" destId="{A3F2EFDA-94A8-4631-85DF-678D85F8623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99AC74-26A3-4F59-ADA5-342426E55F31}">
      <dsp:nvSpPr>
        <dsp:cNvPr id="0" name=""/>
        <dsp:cNvSpPr/>
      </dsp:nvSpPr>
      <dsp:spPr>
        <a:xfrm>
          <a:off x="1445941" y="408674"/>
          <a:ext cx="2640248" cy="27281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8713BE-5CA2-418D-A0CB-E2D431B6C4BF}">
      <dsp:nvSpPr>
        <dsp:cNvPr id="0" name=""/>
        <dsp:cNvSpPr/>
      </dsp:nvSpPr>
      <dsp:spPr>
        <a:xfrm>
          <a:off x="262943" y="3195673"/>
          <a:ext cx="5006244" cy="7469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Who likes writing reports?</a:t>
          </a:r>
        </a:p>
      </dsp:txBody>
      <dsp:txXfrm>
        <a:off x="262943" y="3195673"/>
        <a:ext cx="5006244" cy="746989"/>
      </dsp:txXfrm>
    </dsp:sp>
    <dsp:sp modelId="{8A9E1D2D-FC3E-42E9-94DB-B78F43355D97}">
      <dsp:nvSpPr>
        <dsp:cNvPr id="0" name=""/>
        <dsp:cNvSpPr/>
      </dsp:nvSpPr>
      <dsp:spPr>
        <a:xfrm>
          <a:off x="6677859" y="475798"/>
          <a:ext cx="2908343" cy="245967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6E4501-14BD-4252-A463-710E6C80FAD9}">
      <dsp:nvSpPr>
        <dsp:cNvPr id="0" name=""/>
        <dsp:cNvSpPr/>
      </dsp:nvSpPr>
      <dsp:spPr>
        <a:xfrm>
          <a:off x="6011406" y="3128549"/>
          <a:ext cx="4241250" cy="7469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Who likes referencing?</a:t>
          </a:r>
        </a:p>
      </dsp:txBody>
      <dsp:txXfrm>
        <a:off x="6011406" y="3128549"/>
        <a:ext cx="4241250" cy="7469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3E7D15-E985-4E93-9A77-CF0663546046}">
      <dsp:nvSpPr>
        <dsp:cNvPr id="0" name=""/>
        <dsp:cNvSpPr/>
      </dsp:nvSpPr>
      <dsp:spPr>
        <a:xfrm>
          <a:off x="947201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3444CD-6020-48FD-BB7B-2C694B77DF6C}">
      <dsp:nvSpPr>
        <dsp:cNvPr id="0" name=""/>
        <dsp:cNvSpPr/>
      </dsp:nvSpPr>
      <dsp:spPr>
        <a:xfrm>
          <a:off x="59990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Pictures</a:t>
          </a:r>
        </a:p>
      </dsp:txBody>
      <dsp:txXfrm>
        <a:off x="59990" y="2654049"/>
        <a:ext cx="3226223" cy="720000"/>
      </dsp:txXfrm>
    </dsp:sp>
    <dsp:sp modelId="{1C4E28BE-B70B-4250-898E-122B18937CB3}">
      <dsp:nvSpPr>
        <dsp:cNvPr id="0" name=""/>
        <dsp:cNvSpPr/>
      </dsp:nvSpPr>
      <dsp:spPr>
        <a:xfrm>
          <a:off x="4738014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566573-3B55-4EE0-8456-EE80BB383125}">
      <dsp:nvSpPr>
        <dsp:cNvPr id="0" name=""/>
        <dsp:cNvSpPr/>
      </dsp:nvSpPr>
      <dsp:spPr>
        <a:xfrm>
          <a:off x="3850802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Graphs</a:t>
          </a:r>
        </a:p>
      </dsp:txBody>
      <dsp:txXfrm>
        <a:off x="3850802" y="2654049"/>
        <a:ext cx="3226223" cy="720000"/>
      </dsp:txXfrm>
    </dsp:sp>
    <dsp:sp modelId="{E1FD3F60-FAF4-4208-A13A-89BCD09F65F9}">
      <dsp:nvSpPr>
        <dsp:cNvPr id="0" name=""/>
        <dsp:cNvSpPr/>
      </dsp:nvSpPr>
      <dsp:spPr>
        <a:xfrm>
          <a:off x="8528826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B06B1E-EA8E-422E-8801-E296BA1C77F7}">
      <dsp:nvSpPr>
        <dsp:cNvPr id="0" name=""/>
        <dsp:cNvSpPr/>
      </dsp:nvSpPr>
      <dsp:spPr>
        <a:xfrm>
          <a:off x="7641615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Examples</a:t>
          </a:r>
        </a:p>
      </dsp:txBody>
      <dsp:txXfrm>
        <a:off x="7641615" y="2654049"/>
        <a:ext cx="3226223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9C3AE1-3758-4944-A2E7-202198C69045}">
      <dsp:nvSpPr>
        <dsp:cNvPr id="0" name=""/>
        <dsp:cNvSpPr/>
      </dsp:nvSpPr>
      <dsp:spPr>
        <a:xfrm>
          <a:off x="752566" y="1045320"/>
          <a:ext cx="1066720" cy="10667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EB5254-4D45-487B-9895-DB88377DF4CB}">
      <dsp:nvSpPr>
        <dsp:cNvPr id="0" name=""/>
        <dsp:cNvSpPr/>
      </dsp:nvSpPr>
      <dsp:spPr>
        <a:xfrm>
          <a:off x="100682" y="2427484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APA 6/7</a:t>
          </a:r>
        </a:p>
      </dsp:txBody>
      <dsp:txXfrm>
        <a:off x="100682" y="2427484"/>
        <a:ext cx="2370489" cy="720000"/>
      </dsp:txXfrm>
    </dsp:sp>
    <dsp:sp modelId="{4B491595-5DC6-49E7-9AC4-FDF62C443137}">
      <dsp:nvSpPr>
        <dsp:cNvPr id="0" name=""/>
        <dsp:cNvSpPr/>
      </dsp:nvSpPr>
      <dsp:spPr>
        <a:xfrm>
          <a:off x="3537891" y="1045320"/>
          <a:ext cx="1066720" cy="10667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35675B-FC89-43E7-B57F-E7C01E247BA4}">
      <dsp:nvSpPr>
        <dsp:cNvPr id="0" name=""/>
        <dsp:cNvSpPr/>
      </dsp:nvSpPr>
      <dsp:spPr>
        <a:xfrm>
          <a:off x="2886007" y="2427484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MLA</a:t>
          </a:r>
        </a:p>
      </dsp:txBody>
      <dsp:txXfrm>
        <a:off x="2886007" y="2427484"/>
        <a:ext cx="2370489" cy="720000"/>
      </dsp:txXfrm>
    </dsp:sp>
    <dsp:sp modelId="{A5A244CB-5995-47D7-AC28-E2E7195AD982}">
      <dsp:nvSpPr>
        <dsp:cNvPr id="0" name=""/>
        <dsp:cNvSpPr/>
      </dsp:nvSpPr>
      <dsp:spPr>
        <a:xfrm>
          <a:off x="6323216" y="1045320"/>
          <a:ext cx="1066720" cy="10667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9DC05B-91E0-418F-8761-CECE7FFFD8BB}">
      <dsp:nvSpPr>
        <dsp:cNvPr id="0" name=""/>
        <dsp:cNvSpPr/>
      </dsp:nvSpPr>
      <dsp:spPr>
        <a:xfrm>
          <a:off x="5671332" y="2427484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Chicago/Turabian</a:t>
          </a:r>
        </a:p>
      </dsp:txBody>
      <dsp:txXfrm>
        <a:off x="5671332" y="2427484"/>
        <a:ext cx="2370489" cy="720000"/>
      </dsp:txXfrm>
    </dsp:sp>
    <dsp:sp modelId="{C3ECE187-FBD3-45B6-9BC3-685FD34A9D16}">
      <dsp:nvSpPr>
        <dsp:cNvPr id="0" name=""/>
        <dsp:cNvSpPr/>
      </dsp:nvSpPr>
      <dsp:spPr>
        <a:xfrm>
          <a:off x="9108541" y="1045320"/>
          <a:ext cx="1066720" cy="10667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F2EFDA-94A8-4631-85DF-678D85F86236}">
      <dsp:nvSpPr>
        <dsp:cNvPr id="0" name=""/>
        <dsp:cNvSpPr/>
      </dsp:nvSpPr>
      <dsp:spPr>
        <a:xfrm>
          <a:off x="8456657" y="2427484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IEEE</a:t>
          </a:r>
        </a:p>
      </dsp:txBody>
      <dsp:txXfrm>
        <a:off x="8456657" y="2427484"/>
        <a:ext cx="2370489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3ED57-F644-5D4C-2B19-2693D20BA9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497A06-90C7-F402-3D34-F3A11D01A2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6F4442-9271-F728-F227-19760A134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355D6-7C9A-4EBD-B0D0-CA9BF0B6F861}" type="datetimeFigureOut">
              <a:rPr lang="en-NZ" smtClean="0"/>
              <a:t>31/05/2023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034C2-5769-6268-F5D1-DC7647366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1C267-F898-98BB-DBFA-F34E38992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F174-A423-4DC8-B656-856689F12DC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84163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6DA72-F7C1-06DE-FC7B-10BF36988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6D0A38-870C-8859-4D06-CAB59553C7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F3F01B-6A3F-E645-6B73-5BF62E124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355D6-7C9A-4EBD-B0D0-CA9BF0B6F861}" type="datetimeFigureOut">
              <a:rPr lang="en-NZ" smtClean="0"/>
              <a:t>31/05/2023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EF19A9-A92D-7765-F1B7-622BF1FFB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0C177-A1D8-5BB9-AA78-D51A4EE79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F174-A423-4DC8-B656-856689F12DC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00848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1328F4-841D-E5C4-0960-0C9C072926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246BB2-697B-1EDB-5B3B-F818C167DE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131C4-4666-1A0D-2AB1-1BA1BE120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355D6-7C9A-4EBD-B0D0-CA9BF0B6F861}" type="datetimeFigureOut">
              <a:rPr lang="en-NZ" smtClean="0"/>
              <a:t>31/05/2023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FA46F2-6CF9-17EF-3BF1-D54F16DAC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EAF84-E7E3-0B89-AD2F-53CAB61FF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F174-A423-4DC8-B656-856689F12DC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70143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F57C7-0C24-0F59-2473-3944AACC6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65240-88CC-4CD5-CD47-186F4A3A5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887EE-C0FC-37CE-4AF5-A54E13CBE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355D6-7C9A-4EBD-B0D0-CA9BF0B6F861}" type="datetimeFigureOut">
              <a:rPr lang="en-NZ" smtClean="0"/>
              <a:t>31/05/2023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77FCB-00F7-376E-62FC-42E901F10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B84D61-CF70-3C0E-711C-6FEC524EC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F174-A423-4DC8-B656-856689F12DC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10246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9E66E-2C1E-45C5-C1AD-21F6EC5E2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136CC6-130E-486A-FA3B-5AC0B8B27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C2614-0787-EEDF-69F2-1692A25EC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355D6-7C9A-4EBD-B0D0-CA9BF0B6F861}" type="datetimeFigureOut">
              <a:rPr lang="en-NZ" smtClean="0"/>
              <a:t>31/05/2023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E431C-F7B2-8947-4C7C-4644283FA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CFD0A-969D-9296-4135-4C8F746F3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F174-A423-4DC8-B656-856689F12DC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99158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29616-439F-1FF2-39AB-57EACC078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CEC26-DD3A-1073-D2FD-4E91B15770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E1BCED-8527-3AE3-36AA-1324959A5F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DF65BE-E61B-BC23-1B18-007A35038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355D6-7C9A-4EBD-B0D0-CA9BF0B6F861}" type="datetimeFigureOut">
              <a:rPr lang="en-NZ" smtClean="0"/>
              <a:t>31/05/2023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6535D7-051B-E728-D093-2BFEC8B49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B9C40F-DC8E-8AFD-43C1-D89932791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F174-A423-4DC8-B656-856689F12DC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0633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A6E54-F9AF-B0EC-A245-4306323EE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ED0F9C-8277-FA51-6B15-EC9BE329B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F37D4D-52D2-A1F3-6F3E-968F22A880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6BC2A4-D535-9F33-2C2A-8D4023F434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48CCD6-A80F-0386-5C70-5F559F228C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7A391C-05F3-AF20-FE90-F071724CF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355D6-7C9A-4EBD-B0D0-CA9BF0B6F861}" type="datetimeFigureOut">
              <a:rPr lang="en-NZ" smtClean="0"/>
              <a:t>31/05/2023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3AF7D7-4D62-8ED6-DB78-699B3C3B7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9FF8C7-C07D-B1DA-21B0-806C8F46B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F174-A423-4DC8-B656-856689F12DC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2369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001AD-4C21-54DB-2B06-223A20AC0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7D025F-B1DD-A5BB-816F-EDC4921B9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355D6-7C9A-4EBD-B0D0-CA9BF0B6F861}" type="datetimeFigureOut">
              <a:rPr lang="en-NZ" smtClean="0"/>
              <a:t>31/05/2023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708401-2A78-22A6-5CCB-A87DE20FD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C784A3-577F-C15F-DD36-CA9F56E02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F174-A423-4DC8-B656-856689F12DC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98177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795B64-225E-4B5E-C070-B5E944DA1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355D6-7C9A-4EBD-B0D0-CA9BF0B6F861}" type="datetimeFigureOut">
              <a:rPr lang="en-NZ" smtClean="0"/>
              <a:t>31/05/2023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9744A5-4D1A-D259-6A4B-D032EE036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2A2C4B-5C78-0E13-17A8-73E22EBB8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F174-A423-4DC8-B656-856689F12DC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2266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B5054-9D9A-2E7B-6827-7BCBAC5C6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F882D-000B-4FC9-FEDF-90B9BC05D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B3CD82-38D3-E5E8-5367-1F16A450E3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BAE164-159E-79C7-2B5F-15C61AE85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355D6-7C9A-4EBD-B0D0-CA9BF0B6F861}" type="datetimeFigureOut">
              <a:rPr lang="en-NZ" smtClean="0"/>
              <a:t>31/05/2023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8D81A7-3859-4F44-440A-D6CB32EAE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97BD4C-8786-694A-1371-3FFE822EB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F174-A423-4DC8-B656-856689F12DC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46556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FF51E-7CB6-020B-8C78-96A039F13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7CA7EC-FF53-F929-47DC-BE2F14DF79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7CA118-4A16-A49F-99E2-016740C85A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902CDA-3753-DFFD-9B88-605AA55DE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355D6-7C9A-4EBD-B0D0-CA9BF0B6F861}" type="datetimeFigureOut">
              <a:rPr lang="en-NZ" smtClean="0"/>
              <a:t>31/05/2023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BEA4AD-EBE5-D24D-5E16-742E0C05D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422445-0872-89D1-3801-E87CD7529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F174-A423-4DC8-B656-856689F12DC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66463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C434C4-552A-7079-DFE4-5F50C9C67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5D71B7-2B4C-F4BE-A62B-4F8265C79F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EF90A-B80D-9B4A-5BEA-72F7511CAA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355D6-7C9A-4EBD-B0D0-CA9BF0B6F861}" type="datetimeFigureOut">
              <a:rPr lang="en-NZ" smtClean="0"/>
              <a:t>31/05/2023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E700E-D5E6-3403-7CE6-67EC70CB18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3BC671-4092-1B1D-EFF0-5696440733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DF174-A423-4DC8-B656-856689F12DC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27848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3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7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559294"/>
            <a:ext cx="12191999" cy="6298279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9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-428"/>
            <a:ext cx="6096001" cy="6858000"/>
          </a:xfrm>
          <a:prstGeom prst="rect">
            <a:avLst/>
          </a:prstGeom>
          <a:gradFill>
            <a:gsLst>
              <a:gs pos="13000">
                <a:srgbClr val="000000">
                  <a:alpha val="72000"/>
                </a:srgbClr>
              </a:gs>
              <a:gs pos="99000">
                <a:schemeClr val="accent1">
                  <a:lumMod val="50000"/>
                  <a:alpha val="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C5DE25-1DF8-4E04-DDE2-8037D7C910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5136" y="1028700"/>
            <a:ext cx="9947305" cy="1090657"/>
          </a:xfrm>
        </p:spPr>
        <p:txBody>
          <a:bodyPr>
            <a:normAutofit/>
          </a:bodyPr>
          <a:lstStyle/>
          <a:p>
            <a:r>
              <a:rPr lang="en-US" sz="6600" b="1" dirty="0">
                <a:solidFill>
                  <a:srgbClr val="FFFFFF"/>
                </a:solidFill>
              </a:rPr>
              <a:t>Report Writing &amp; Referencing</a:t>
            </a:r>
            <a:endParaRPr lang="en-NZ" sz="6600" b="1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0746C1-28B1-4529-7C2E-E088CE3376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214188"/>
            <a:ext cx="9144000" cy="492440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It’s easier than you think!</a:t>
            </a:r>
            <a:endParaRPr lang="en-NZ" sz="3200" dirty="0">
              <a:solidFill>
                <a:srgbClr val="FFFFFF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2B3ACB3-D689-442E-8A40-8680B0FEB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4063256" y="400727"/>
            <a:ext cx="4065484" cy="8849062"/>
          </a:xfrm>
          <a:custGeom>
            <a:avLst/>
            <a:gdLst>
              <a:gd name="connsiteX0" fmla="*/ 0 w 4065484"/>
              <a:gd name="connsiteY0" fmla="*/ 4424531 h 8849062"/>
              <a:gd name="connsiteX1" fmla="*/ 3899197 w 4065484"/>
              <a:gd name="connsiteY1" fmla="*/ 8840480 h 8849062"/>
              <a:gd name="connsiteX2" fmla="*/ 4065484 w 4065484"/>
              <a:gd name="connsiteY2" fmla="*/ 8849062 h 8849062"/>
              <a:gd name="connsiteX3" fmla="*/ 4065483 w 4065484"/>
              <a:gd name="connsiteY3" fmla="*/ 0 h 8849062"/>
              <a:gd name="connsiteX4" fmla="*/ 3899197 w 4065484"/>
              <a:gd name="connsiteY4" fmla="*/ 8581 h 8849062"/>
              <a:gd name="connsiteX5" fmla="*/ 0 w 4065484"/>
              <a:gd name="connsiteY5" fmla="*/ 4424531 h 8849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65484" h="8849062">
                <a:moveTo>
                  <a:pt x="0" y="4424531"/>
                </a:moveTo>
                <a:cubicBezTo>
                  <a:pt x="0" y="6722831"/>
                  <a:pt x="1709076" y="8613167"/>
                  <a:pt x="3899197" y="8840480"/>
                </a:cubicBezTo>
                <a:lnTo>
                  <a:pt x="4065484" y="8849062"/>
                </a:lnTo>
                <a:lnTo>
                  <a:pt x="4065483" y="0"/>
                </a:lnTo>
                <a:lnTo>
                  <a:pt x="3899197" y="8581"/>
                </a:lnTo>
                <a:cubicBezTo>
                  <a:pt x="1709075" y="235897"/>
                  <a:pt x="0" y="2126232"/>
                  <a:pt x="0" y="4424531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5000"/>
                </a:schemeClr>
              </a:gs>
              <a:gs pos="68000">
                <a:schemeClr val="accent1">
                  <a:alpha val="15000"/>
                </a:schemeClr>
              </a:gs>
            </a:gsLst>
            <a:lin ang="21594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Writing an appointment on a paper agenda">
            <a:extLst>
              <a:ext uri="{FF2B5EF4-FFF2-40B4-BE49-F238E27FC236}">
                <a16:creationId xmlns:a16="http://schemas.microsoft.com/office/drawing/2014/main" id="{CB327DD5-A385-37C1-F3DF-27CC19AF56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144" r="1" b="1"/>
          <a:stretch/>
        </p:blipFill>
        <p:spPr>
          <a:xfrm>
            <a:off x="2343302" y="3351745"/>
            <a:ext cx="7519558" cy="3506255"/>
          </a:xfrm>
          <a:custGeom>
            <a:avLst/>
            <a:gdLst/>
            <a:ahLst/>
            <a:cxnLst/>
            <a:rect l="l" t="t" r="r" b="b"/>
            <a:pathLst>
              <a:path w="7519558" h="3506255">
                <a:moveTo>
                  <a:pt x="3759779" y="0"/>
                </a:moveTo>
                <a:cubicBezTo>
                  <a:pt x="5713450" y="0"/>
                  <a:pt x="7320331" y="1484777"/>
                  <a:pt x="7513560" y="3387468"/>
                </a:cubicBezTo>
                <a:lnTo>
                  <a:pt x="7519558" y="3506255"/>
                </a:lnTo>
                <a:lnTo>
                  <a:pt x="0" y="3506255"/>
                </a:lnTo>
                <a:lnTo>
                  <a:pt x="5998" y="3387468"/>
                </a:lnTo>
                <a:cubicBezTo>
                  <a:pt x="199227" y="1484777"/>
                  <a:pt x="1806109" y="0"/>
                  <a:pt x="3759779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60700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BDCD89-2AB9-76AB-DE0D-D5B2DDA6B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0"/>
            <a:ext cx="5323715" cy="1642970"/>
          </a:xfrm>
        </p:spPr>
        <p:txBody>
          <a:bodyPr anchor="b">
            <a:normAutofit/>
          </a:bodyPr>
          <a:lstStyle/>
          <a:p>
            <a:r>
              <a:rPr lang="en-US" sz="4000"/>
              <a:t>Report Structure</a:t>
            </a:r>
            <a:endParaRPr lang="en-NZ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926C6-E33F-32F0-6EED-2FE0A51DE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923" y="2405894"/>
            <a:ext cx="5315189" cy="353508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200" dirty="0"/>
              <a:t>References</a:t>
            </a:r>
            <a:endParaRPr lang="en-NZ" sz="32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Graphic 6" descr="Document">
            <a:extLst>
              <a:ext uri="{FF2B5EF4-FFF2-40B4-BE49-F238E27FC236}">
                <a16:creationId xmlns:a16="http://schemas.microsoft.com/office/drawing/2014/main" id="{51155D47-03B1-71EA-3C5B-E76256E17A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75967" y="1359681"/>
            <a:ext cx="4170530" cy="4170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761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BDCD89-2AB9-76AB-DE0D-D5B2DDA6B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0"/>
            <a:ext cx="5323715" cy="1642970"/>
          </a:xfrm>
        </p:spPr>
        <p:txBody>
          <a:bodyPr anchor="b">
            <a:normAutofit/>
          </a:bodyPr>
          <a:lstStyle/>
          <a:p>
            <a:r>
              <a:rPr lang="en-US" sz="4000"/>
              <a:t>Report Structure</a:t>
            </a:r>
            <a:endParaRPr lang="en-NZ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926C6-E33F-32F0-6EED-2FE0A51DE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923" y="2405894"/>
            <a:ext cx="5315189" cy="353508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/>
              <a:t>Appendices/Appendix</a:t>
            </a:r>
            <a:endParaRPr lang="en-NZ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Graphic 6" descr="Document">
            <a:extLst>
              <a:ext uri="{FF2B5EF4-FFF2-40B4-BE49-F238E27FC236}">
                <a16:creationId xmlns:a16="http://schemas.microsoft.com/office/drawing/2014/main" id="{51155D47-03B1-71EA-3C5B-E76256E17A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75967" y="1359681"/>
            <a:ext cx="4170530" cy="4170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259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A4E37431-20F0-4DD6-84A9-ED2B64494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AE98B72-66C6-4AB4-AF0D-BA830DE86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407EAFC6-733F-403D-BB4D-05A3A2874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7A36730-4CB0-4F61-AD11-A44C97658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69C79E1-F916-4929-A4F3-DE763D4BF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767334AB-16BD-4EC7-8C6B-4B5171600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BDCD89-2AB9-76AB-DE0D-D5B2DDA6B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2" y="891652"/>
            <a:ext cx="4669340" cy="303072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Academic Reports vs. Technical Reports</a:t>
            </a:r>
          </a:p>
        </p:txBody>
      </p:sp>
      <p:pic>
        <p:nvPicPr>
          <p:cNvPr id="7" name="Content Placeholder 6" descr="Document">
            <a:extLst>
              <a:ext uri="{FF2B5EF4-FFF2-40B4-BE49-F238E27FC236}">
                <a16:creationId xmlns:a16="http://schemas.microsoft.com/office/drawing/2014/main" id="{51155D47-03B1-71EA-3C5B-E76256E17A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602615"/>
            <a:ext cx="5608320" cy="560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368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C0CD1D-F18E-3F0F-F78C-80A3B1035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Using Images</a:t>
            </a:r>
            <a:endParaRPr lang="en-NZ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C8A48AD-1D36-7089-9FD4-BB4AAEFADE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1443310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36758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7929C6-44A9-ADAA-A288-42931E830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2567" y="818984"/>
            <a:ext cx="6714699" cy="3178689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11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Plagiarism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8DC43-25BC-72BF-3607-AC5D956F68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5397" y="4960961"/>
            <a:ext cx="7055893" cy="107805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32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And how to avoid it!</a:t>
            </a:r>
          </a:p>
        </p:txBody>
      </p:sp>
    </p:spTree>
    <p:extLst>
      <p:ext uri="{BB962C8B-B14F-4D97-AF65-F5344CB8AC3E}">
        <p14:creationId xmlns:p14="http://schemas.microsoft.com/office/powerpoint/2010/main" val="39045587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176C35-1A72-9137-DB68-5F5279E91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Referencing - Types</a:t>
            </a:r>
            <a:endParaRPr lang="en-NZ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5831F18-59DB-F1C6-CE31-43E91008AE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2442303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049018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E6DE64-BB68-10AF-F6BF-8F092F473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Referencing – APA7</a:t>
            </a:r>
            <a:endParaRPr lang="en-NZ" sz="4000">
              <a:solidFill>
                <a:srgbClr val="FFFFFF"/>
              </a:solidFill>
            </a:endParaRP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F498C693-88D0-B83B-2263-7E3144905F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406" r="-1" b="-1"/>
          <a:stretch/>
        </p:blipFill>
        <p:spPr>
          <a:xfrm>
            <a:off x="6096000" y="910112"/>
            <a:ext cx="5846618" cy="50377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67EF994-E3D2-0616-21AD-CD270F5C71E8}"/>
              </a:ext>
            </a:extLst>
          </p:cNvPr>
          <p:cNvSpPr txBox="1"/>
          <p:nvPr/>
        </p:nvSpPr>
        <p:spPr>
          <a:xfrm>
            <a:off x="10512794" y="6488665"/>
            <a:ext cx="2029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(Caulfield, 2020)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3492830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97AAB2-D56F-E810-20FD-32189476C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Referencing APA7</a:t>
            </a:r>
            <a:endParaRPr lang="en-NZ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B089A-0B1B-CD94-E28E-8DCF32B7A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/>
              <a:t>In-text Referencing - Quotes</a:t>
            </a:r>
            <a:endParaRPr lang="en-NZ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AF51E622-D829-7159-2699-AB64BA8B1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110" y="1713113"/>
            <a:ext cx="11139778" cy="29798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150F4BA-22F8-2A8B-B8A3-89EE1F1AD283}"/>
              </a:ext>
            </a:extLst>
          </p:cNvPr>
          <p:cNvSpPr txBox="1"/>
          <p:nvPr/>
        </p:nvSpPr>
        <p:spPr>
          <a:xfrm>
            <a:off x="10737253" y="6488668"/>
            <a:ext cx="1454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(Flores, 2023)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2721773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45511D-1DCE-6025-4995-D6141AD9E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General Advice for Writing Reports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8AE3ADD4-C6CD-4A10-1443-FC11C24D9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8858" y="1120534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3600" dirty="0"/>
              <a:t>Start early! Break it up!</a:t>
            </a:r>
          </a:p>
          <a:p>
            <a:r>
              <a:rPr lang="en-US" sz="3600" dirty="0"/>
              <a:t>Proofread later</a:t>
            </a:r>
          </a:p>
          <a:p>
            <a:r>
              <a:rPr lang="en-US" sz="3600" dirty="0"/>
              <a:t>Refer to your handouts</a:t>
            </a:r>
          </a:p>
          <a:p>
            <a:r>
              <a:rPr lang="en-US" sz="3600" dirty="0"/>
              <a:t>Stick to the scope</a:t>
            </a:r>
          </a:p>
          <a:p>
            <a:r>
              <a:rPr lang="en-US" sz="3600" dirty="0"/>
              <a:t>Reference as you go</a:t>
            </a:r>
          </a:p>
          <a:p>
            <a:r>
              <a:rPr lang="en-US" sz="3600" dirty="0"/>
              <a:t>Get Feedback</a:t>
            </a:r>
          </a:p>
          <a:p>
            <a:r>
              <a:rPr lang="en-US" sz="3600" dirty="0"/>
              <a:t>Have a back up</a:t>
            </a:r>
          </a:p>
          <a:p>
            <a:r>
              <a:rPr lang="en-US" sz="3600" dirty="0"/>
              <a:t>Format, format, format!</a:t>
            </a:r>
            <a:br>
              <a:rPr lang="en-US" sz="2000" dirty="0"/>
            </a:b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NZ" sz="2000" dirty="0"/>
          </a:p>
        </p:txBody>
      </p:sp>
    </p:spTree>
    <p:extLst>
      <p:ext uri="{BB962C8B-B14F-4D97-AF65-F5344CB8AC3E}">
        <p14:creationId xmlns:p14="http://schemas.microsoft.com/office/powerpoint/2010/main" val="22104340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D229AF-AC86-B346-E81A-8EC9F52A2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91" y="649480"/>
            <a:ext cx="5320145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What are we doing next?</a:t>
            </a:r>
            <a:endParaRPr lang="en-NZ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14120-08BB-098B-AE92-A3C714375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649480"/>
            <a:ext cx="5269605" cy="5546047"/>
          </a:xfrm>
        </p:spPr>
        <p:txBody>
          <a:bodyPr anchor="ctr">
            <a:normAutofit/>
          </a:bodyPr>
          <a:lstStyle/>
          <a:p>
            <a:r>
              <a:rPr lang="en-US" sz="3200" dirty="0"/>
              <a:t>Create a report template</a:t>
            </a:r>
          </a:p>
          <a:p>
            <a:r>
              <a:rPr lang="en-US" sz="3200" dirty="0"/>
              <a:t>Referencing practice</a:t>
            </a:r>
            <a:endParaRPr lang="en-NZ" sz="3200" dirty="0"/>
          </a:p>
        </p:txBody>
      </p:sp>
    </p:spTree>
    <p:extLst>
      <p:ext uri="{BB962C8B-B14F-4D97-AF65-F5344CB8AC3E}">
        <p14:creationId xmlns:p14="http://schemas.microsoft.com/office/powerpoint/2010/main" val="706934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4" descr="Glasses on top of a book">
            <a:extLst>
              <a:ext uri="{FF2B5EF4-FFF2-40B4-BE49-F238E27FC236}">
                <a16:creationId xmlns:a16="http://schemas.microsoft.com/office/drawing/2014/main" id="{7AA70AC1-119E-D28F-0547-20193109F9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3324" b="177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graphicFrame>
        <p:nvGraphicFramePr>
          <p:cNvPr id="35" name="Content Placeholder 2">
            <a:extLst>
              <a:ext uri="{FF2B5EF4-FFF2-40B4-BE49-F238E27FC236}">
                <a16:creationId xmlns:a16="http://schemas.microsoft.com/office/drawing/2014/main" id="{9380F06F-3A1E-08A3-74C8-E66A6A6434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475414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947879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203DE33-2CD4-4CA8-9AF3-37C3B6513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ny question marks on black background">
            <a:extLst>
              <a:ext uri="{FF2B5EF4-FFF2-40B4-BE49-F238E27FC236}">
                <a16:creationId xmlns:a16="http://schemas.microsoft.com/office/drawing/2014/main" id="{3FF52635-AAB3-0BE6-8A4F-E31C41AC81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06" r="2" b="2"/>
          <a:stretch/>
        </p:blipFill>
        <p:spPr>
          <a:xfrm>
            <a:off x="4038599" y="10"/>
            <a:ext cx="8160026" cy="6875809"/>
          </a:xfrm>
          <a:prstGeom prst="rect">
            <a:avLst/>
          </a:prstGeom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434C3E-3419-AC75-7D77-ACDB8B612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473" y="2950387"/>
            <a:ext cx="3052293" cy="35314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2742482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764CBA-A37D-54ED-C85A-2C1539BF5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References</a:t>
            </a:r>
            <a:endParaRPr lang="en-NZ" sz="4000">
              <a:solidFill>
                <a:srgbClr val="FFFFFF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91898B-2215-E788-D438-DDCFCE4445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9173" y="681037"/>
            <a:ext cx="6363588" cy="523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320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3AFE8227-C443-417B-BA91-520EB1EF4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6297CF-43EE-01CB-C9FD-9EDD789F5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6037" y="489507"/>
            <a:ext cx="4308764" cy="1655483"/>
          </a:xfrm>
        </p:spPr>
        <p:txBody>
          <a:bodyPr anchor="b">
            <a:normAutofit/>
          </a:bodyPr>
          <a:lstStyle/>
          <a:p>
            <a:r>
              <a:rPr lang="en-US" sz="4000" dirty="0"/>
              <a:t>What are learning?</a:t>
            </a:r>
            <a:endParaRPr lang="en-NZ" sz="4000" dirty="0"/>
          </a:p>
        </p:txBody>
      </p:sp>
      <p:pic>
        <p:nvPicPr>
          <p:cNvPr id="12" name="Picture 4" descr="Seated person at wood table, holding pencil and writing on lined paper page in open notebook">
            <a:extLst>
              <a:ext uri="{FF2B5EF4-FFF2-40B4-BE49-F238E27FC236}">
                <a16:creationId xmlns:a16="http://schemas.microsoft.com/office/drawing/2014/main" id="{7AA70AC1-119E-D28F-0547-20193109F9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3" r="6944"/>
          <a:stretch/>
        </p:blipFill>
        <p:spPr>
          <a:xfrm>
            <a:off x="20" y="431"/>
            <a:ext cx="7084271" cy="6408311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981CD94-1088-7EBA-A43B-43E6AD07D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6037" y="2418408"/>
            <a:ext cx="4159969" cy="3540265"/>
          </a:xfrm>
        </p:spPr>
        <p:txBody>
          <a:bodyPr>
            <a:normAutofit/>
          </a:bodyPr>
          <a:lstStyle/>
          <a:p>
            <a:r>
              <a:rPr lang="en-US" sz="2000" dirty="0"/>
              <a:t>Report Structure</a:t>
            </a:r>
          </a:p>
          <a:p>
            <a:r>
              <a:rPr lang="en-US" sz="2000" dirty="0"/>
              <a:t>Academic Reports vs. Technical Reports</a:t>
            </a:r>
          </a:p>
          <a:p>
            <a:r>
              <a:rPr lang="en-US" sz="2000" dirty="0"/>
              <a:t>Using Images</a:t>
            </a:r>
          </a:p>
          <a:p>
            <a:r>
              <a:rPr lang="en-US" sz="2000" dirty="0"/>
              <a:t>Plagiarism!</a:t>
            </a:r>
          </a:p>
          <a:p>
            <a:r>
              <a:rPr lang="en-US" sz="2000" dirty="0"/>
              <a:t>Referencing</a:t>
            </a:r>
          </a:p>
          <a:p>
            <a:r>
              <a:rPr lang="en-US" sz="2000" dirty="0"/>
              <a:t>General Advice</a:t>
            </a:r>
          </a:p>
          <a:p>
            <a:r>
              <a:rPr lang="en-US" sz="2000" dirty="0"/>
              <a:t>Activities</a:t>
            </a:r>
          </a:p>
          <a:p>
            <a:r>
              <a:rPr lang="en-US" sz="2000" dirty="0"/>
              <a:t>Questions</a:t>
            </a:r>
          </a:p>
          <a:p>
            <a:endParaRPr lang="en-NZ" sz="20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07741FC-B544-4A6E-B831-6789D0423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6408741"/>
            <a:ext cx="12191998" cy="45720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F0BE7ED-7814-4273-B18A-F26CC038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6408742"/>
            <a:ext cx="8115300" cy="449258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592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A05B82-789A-BAE8-D71F-7967A4A1E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0"/>
            <a:ext cx="5323715" cy="1642970"/>
          </a:xfrm>
        </p:spPr>
        <p:txBody>
          <a:bodyPr anchor="b">
            <a:normAutofit/>
          </a:bodyPr>
          <a:lstStyle/>
          <a:p>
            <a:r>
              <a:rPr lang="en-US" sz="4000" dirty="0"/>
              <a:t>Report Structure</a:t>
            </a:r>
            <a:endParaRPr lang="en-NZ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F9185-7D87-EDF2-483B-F2550804A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923" y="2405894"/>
            <a:ext cx="5315189" cy="353508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/>
              <a:t>Cover Pages</a:t>
            </a:r>
          </a:p>
          <a:p>
            <a:pPr marL="0" indent="0">
              <a:buNone/>
            </a:pPr>
            <a:endParaRPr lang="en-NZ" sz="2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EC3B72-272D-556F-E510-233BFEE39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6473" y="403371"/>
            <a:ext cx="4221017" cy="5987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150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985926-D78D-B641-8B05-C5852BB25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0"/>
            <a:ext cx="5323715" cy="1642970"/>
          </a:xfrm>
        </p:spPr>
        <p:txBody>
          <a:bodyPr anchor="b">
            <a:normAutofit/>
          </a:bodyPr>
          <a:lstStyle/>
          <a:p>
            <a:r>
              <a:rPr lang="en-US" sz="4000" dirty="0"/>
              <a:t>Report Structure</a:t>
            </a:r>
            <a:endParaRPr lang="en-NZ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7B136-3BF5-4DAE-B732-648E14DF7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923" y="2405894"/>
            <a:ext cx="5315189" cy="353508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/>
              <a:t>Abstract/Executive Summary</a:t>
            </a:r>
            <a:endParaRPr lang="en-NZ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Graphic 6" descr="Document">
            <a:extLst>
              <a:ext uri="{FF2B5EF4-FFF2-40B4-BE49-F238E27FC236}">
                <a16:creationId xmlns:a16="http://schemas.microsoft.com/office/drawing/2014/main" id="{5D4CAE9B-16D4-FC73-B0D1-DA44D218B4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75967" y="1359681"/>
            <a:ext cx="4170530" cy="4170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441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BDCD89-2AB9-76AB-DE0D-D5B2DDA6B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0"/>
            <a:ext cx="5323715" cy="1642970"/>
          </a:xfrm>
        </p:spPr>
        <p:txBody>
          <a:bodyPr anchor="b">
            <a:normAutofit/>
          </a:bodyPr>
          <a:lstStyle/>
          <a:p>
            <a:r>
              <a:rPr lang="en-US" sz="4000" dirty="0"/>
              <a:t>Report Structure</a:t>
            </a:r>
            <a:endParaRPr lang="en-NZ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926C6-E33F-32F0-6EED-2FE0A51DE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923" y="2405894"/>
            <a:ext cx="5315189" cy="353508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/>
              <a:t>Contents Page</a:t>
            </a:r>
            <a:endParaRPr lang="en-NZ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Graphic 6" descr="Document">
            <a:extLst>
              <a:ext uri="{FF2B5EF4-FFF2-40B4-BE49-F238E27FC236}">
                <a16:creationId xmlns:a16="http://schemas.microsoft.com/office/drawing/2014/main" id="{51155D47-03B1-71EA-3C5B-E76256E17A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75967" y="1359681"/>
            <a:ext cx="4170530" cy="4170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61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BDCD89-2AB9-76AB-DE0D-D5B2DDA6B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0"/>
            <a:ext cx="5323715" cy="1642970"/>
          </a:xfrm>
        </p:spPr>
        <p:txBody>
          <a:bodyPr anchor="b">
            <a:normAutofit/>
          </a:bodyPr>
          <a:lstStyle/>
          <a:p>
            <a:r>
              <a:rPr lang="en-US" sz="4000"/>
              <a:t>Report Structure</a:t>
            </a:r>
            <a:endParaRPr lang="en-NZ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926C6-E33F-32F0-6EED-2FE0A51DE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923" y="2405894"/>
            <a:ext cx="5315189" cy="353508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/>
              <a:t>Introduction</a:t>
            </a:r>
            <a:endParaRPr lang="en-NZ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Graphic 6" descr="Document">
            <a:extLst>
              <a:ext uri="{FF2B5EF4-FFF2-40B4-BE49-F238E27FC236}">
                <a16:creationId xmlns:a16="http://schemas.microsoft.com/office/drawing/2014/main" id="{51155D47-03B1-71EA-3C5B-E76256E17A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75967" y="1359681"/>
            <a:ext cx="4170530" cy="4170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027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BDCD89-2AB9-76AB-DE0D-D5B2DDA6B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0"/>
            <a:ext cx="5323715" cy="1642970"/>
          </a:xfrm>
        </p:spPr>
        <p:txBody>
          <a:bodyPr anchor="b">
            <a:normAutofit/>
          </a:bodyPr>
          <a:lstStyle/>
          <a:p>
            <a:r>
              <a:rPr lang="en-US" sz="4000"/>
              <a:t>Report Structure</a:t>
            </a:r>
            <a:endParaRPr lang="en-NZ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926C6-E33F-32F0-6EED-2FE0A51DE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923" y="2405894"/>
            <a:ext cx="5315189" cy="353508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200" dirty="0"/>
              <a:t>Methods</a:t>
            </a:r>
          </a:p>
          <a:p>
            <a:pPr marL="0" indent="0">
              <a:buNone/>
            </a:pPr>
            <a:r>
              <a:rPr lang="en-US" sz="3200" dirty="0"/>
              <a:t>Results</a:t>
            </a:r>
          </a:p>
          <a:p>
            <a:pPr marL="0" indent="0">
              <a:buNone/>
            </a:pPr>
            <a:r>
              <a:rPr lang="en-US" sz="3200" dirty="0"/>
              <a:t>Discussion</a:t>
            </a:r>
            <a:endParaRPr lang="en-NZ" sz="32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Graphic 6" descr="Document">
            <a:extLst>
              <a:ext uri="{FF2B5EF4-FFF2-40B4-BE49-F238E27FC236}">
                <a16:creationId xmlns:a16="http://schemas.microsoft.com/office/drawing/2014/main" id="{51155D47-03B1-71EA-3C5B-E76256E17A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75967" y="1359681"/>
            <a:ext cx="4170530" cy="4170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596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BDCD89-2AB9-76AB-DE0D-D5B2DDA6B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0"/>
            <a:ext cx="5323715" cy="1642970"/>
          </a:xfrm>
        </p:spPr>
        <p:txBody>
          <a:bodyPr anchor="b">
            <a:normAutofit/>
          </a:bodyPr>
          <a:lstStyle/>
          <a:p>
            <a:r>
              <a:rPr lang="en-US" sz="4000"/>
              <a:t>Report Structure</a:t>
            </a:r>
            <a:endParaRPr lang="en-NZ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926C6-E33F-32F0-6EED-2FE0A51DE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923" y="2405894"/>
            <a:ext cx="5315189" cy="353508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/>
              <a:t>Conclusion &amp; Recommendations</a:t>
            </a:r>
            <a:endParaRPr lang="en-NZ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Graphic 6" descr="Document">
            <a:extLst>
              <a:ext uri="{FF2B5EF4-FFF2-40B4-BE49-F238E27FC236}">
                <a16:creationId xmlns:a16="http://schemas.microsoft.com/office/drawing/2014/main" id="{51155D47-03B1-71EA-3C5B-E76256E17A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75967" y="1359681"/>
            <a:ext cx="4170530" cy="4170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656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175</Words>
  <Application>Microsoft Office PowerPoint</Application>
  <PresentationFormat>Widescreen</PresentationFormat>
  <Paragraphs>62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Report Writing &amp; Referencing</vt:lpstr>
      <vt:lpstr>PowerPoint Presentation</vt:lpstr>
      <vt:lpstr>What are learning?</vt:lpstr>
      <vt:lpstr>Report Structure</vt:lpstr>
      <vt:lpstr>Report Structure</vt:lpstr>
      <vt:lpstr>Report Structure</vt:lpstr>
      <vt:lpstr>Report Structure</vt:lpstr>
      <vt:lpstr>Report Structure</vt:lpstr>
      <vt:lpstr>Report Structure</vt:lpstr>
      <vt:lpstr>Report Structure</vt:lpstr>
      <vt:lpstr>Report Structure</vt:lpstr>
      <vt:lpstr>Academic Reports vs. Technical Reports</vt:lpstr>
      <vt:lpstr>Using Images</vt:lpstr>
      <vt:lpstr>Plagiarism</vt:lpstr>
      <vt:lpstr>Referencing - Types</vt:lpstr>
      <vt:lpstr>Referencing – APA7</vt:lpstr>
      <vt:lpstr>Referencing APA7</vt:lpstr>
      <vt:lpstr>General Advice for Writing Reports</vt:lpstr>
      <vt:lpstr>What are we doing next?</vt:lpstr>
      <vt:lpstr>Questions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 Writing &amp; Referencing</dc:title>
  <dc:creator>Jamie Robinson (08001072)</dc:creator>
  <cp:lastModifiedBy>Jamie Robinson (08001072)</cp:lastModifiedBy>
  <cp:revision>7</cp:revision>
  <dcterms:created xsi:type="dcterms:W3CDTF">2023-05-27T11:50:32Z</dcterms:created>
  <dcterms:modified xsi:type="dcterms:W3CDTF">2023-05-31T10:28:36Z</dcterms:modified>
</cp:coreProperties>
</file>