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2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6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26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117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0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599BB6-EE49-458A-BFF4-A9A37AB71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6" b="5564"/>
          <a:stretch/>
        </p:blipFill>
        <p:spPr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15518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Robin Antonio Jackson Sifontes</dc:creator>
  <cp:lastModifiedBy>Robin Antonio Jackson Sifontes</cp:lastModifiedBy>
  <cp:revision>1</cp:revision>
  <dcterms:created xsi:type="dcterms:W3CDTF">2023-06-25T04:49:12Z</dcterms:created>
  <dcterms:modified xsi:type="dcterms:W3CDTF">2023-06-25T04:55:23Z</dcterms:modified>
</cp:coreProperties>
</file>