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D46D-189A-4D5A-B4C9-621472AC45A0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2FB25-2E8D-41BB-AD45-23FBAB725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introduce what distributed systems are (message passing between machines). Given the students in the class, most probably already know what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FB25-2E8D-41BB-AD45-23FBAB725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0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original state and the changes we made with the send</a:t>
            </a:r>
            <a:r>
              <a:rPr lang="en-US" baseline="0" dirty="0"/>
              <a:t> and receive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FB25-2E8D-41BB-AD45-23FBAB725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the send and receive</a:t>
            </a:r>
            <a:r>
              <a:rPr lang="en-US" baseline="0" dirty="0"/>
              <a:t> additions act like a queue for the data/ids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FB25-2E8D-41BB-AD45-23FBAB725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7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our reasoning for how we’ve set up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FB25-2E8D-41BB-AD45-23FBAB725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the 4 rules of the </a:t>
            </a:r>
            <a:r>
              <a:rPr lang="en-US" baseline="0" dirty="0" err="1"/>
              <a:t>dist_imp</a:t>
            </a:r>
            <a:r>
              <a:rPr lang="en-US" baseline="0" dirty="0"/>
              <a:t> inductive 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FB25-2E8D-41BB-AD45-23FBAB725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</a:t>
            </a:r>
            <a:r>
              <a:rPr lang="en-US" baseline="0" dirty="0"/>
              <a:t> of example and proof once 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2FB25-2E8D-41BB-AD45-23FBAB7253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4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53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1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85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5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8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DD9047-F0EB-4EB0-A17F-86B62582DFEB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077D06-615C-4112-AE05-2D0B2EABB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1380068"/>
            <a:ext cx="10236931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CS 4900 Final Project Presentation:</a:t>
            </a:r>
            <a:br>
              <a:rPr lang="en-US" dirty="0"/>
            </a:br>
            <a:r>
              <a:rPr lang="en-US" dirty="0"/>
              <a:t>Distributed Imp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Snyder and Robin Kelby</a:t>
            </a:r>
          </a:p>
        </p:txBody>
      </p:sp>
    </p:spTree>
    <p:extLst>
      <p:ext uri="{BB962C8B-B14F-4D97-AF65-F5344CB8AC3E}">
        <p14:creationId xmlns:p14="http://schemas.microsoft.com/office/powerpoint/2010/main" val="360211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to Imp and Par Imp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2" r="60779" b="36458"/>
          <a:stretch/>
        </p:blipFill>
        <p:spPr>
          <a:xfrm>
            <a:off x="5684428" y="1955410"/>
            <a:ext cx="5818596" cy="23071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22" r="75963" b="52016"/>
          <a:stretch/>
        </p:blipFill>
        <p:spPr>
          <a:xfrm>
            <a:off x="5684428" y="4375056"/>
            <a:ext cx="3867535" cy="20863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05454" y="1937049"/>
            <a:ext cx="39789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PAR commands from </a:t>
            </a:r>
            <a:br>
              <a:rPr lang="en-US" sz="2400" dirty="0"/>
            </a:br>
            <a:r>
              <a:rPr lang="en-US" sz="2400" dirty="0" err="1"/>
              <a:t>Smallstep.v</a:t>
            </a:r>
            <a:r>
              <a:rPr lang="en-US" sz="2400" dirty="0"/>
              <a:t> were a model </a:t>
            </a:r>
            <a:br>
              <a:rPr lang="en-US" sz="2400" dirty="0"/>
            </a:br>
            <a:r>
              <a:rPr lang="en-US" sz="2400" dirty="0"/>
              <a:t>for some of our code, in</a:t>
            </a:r>
            <a:br>
              <a:rPr lang="en-US" sz="2400" dirty="0"/>
            </a:br>
            <a:r>
              <a:rPr lang="en-US" sz="2400" dirty="0"/>
              <a:t>terms of having multiple</a:t>
            </a:r>
            <a:br>
              <a:rPr lang="en-US" sz="2400" dirty="0"/>
            </a:br>
            <a:r>
              <a:rPr lang="en-US" sz="2400" dirty="0"/>
              <a:t>commands running at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added to the base </a:t>
            </a:r>
            <a:br>
              <a:rPr lang="en-US" sz="2400" dirty="0"/>
            </a:br>
            <a:r>
              <a:rPr lang="en-US" sz="2400" dirty="0"/>
              <a:t>commands from </a:t>
            </a:r>
            <a:r>
              <a:rPr lang="en-US" sz="2400" dirty="0" err="1"/>
              <a:t>Imp.v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distributed system, </a:t>
            </a:r>
            <a:br>
              <a:rPr lang="en-US" sz="2400" dirty="0"/>
            </a:br>
            <a:r>
              <a:rPr lang="en-US" sz="2400" dirty="0"/>
              <a:t>like Par Imp, is also </a:t>
            </a:r>
            <a:br>
              <a:rPr lang="en-US" sz="2400" dirty="0"/>
            </a:br>
            <a:r>
              <a:rPr lang="en-US" sz="2400" dirty="0"/>
              <a:t>non-deterministic</a:t>
            </a:r>
          </a:p>
        </p:txBody>
      </p:sp>
    </p:spTree>
    <p:extLst>
      <p:ext uri="{BB962C8B-B14F-4D97-AF65-F5344CB8AC3E}">
        <p14:creationId xmlns:p14="http://schemas.microsoft.com/office/powerpoint/2010/main" val="267698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Distributed System:</a:t>
            </a:r>
            <a:br>
              <a:rPr lang="en-US" dirty="0"/>
            </a:br>
            <a:r>
              <a:rPr lang="en-US" dirty="0"/>
              <a:t>Modifications to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74055"/>
            <a:ext cx="10018713" cy="4117145"/>
          </a:xfrm>
        </p:spPr>
        <p:txBody>
          <a:bodyPr>
            <a:normAutofit/>
          </a:bodyPr>
          <a:lstStyle/>
          <a:p>
            <a:r>
              <a:rPr lang="en-US" dirty="0"/>
              <a:t>Imp and other imperative languages</a:t>
            </a:r>
            <a:br>
              <a:rPr lang="en-US" dirty="0"/>
            </a:br>
            <a:r>
              <a:rPr lang="en-US" dirty="0"/>
              <a:t>are based on commands that change</a:t>
            </a:r>
            <a:br>
              <a:rPr lang="en-US" dirty="0"/>
            </a:br>
            <a:r>
              <a:rPr lang="en-US" dirty="0"/>
              <a:t>the state of a program</a:t>
            </a:r>
          </a:p>
          <a:p>
            <a:endParaRPr lang="en-US" dirty="0"/>
          </a:p>
          <a:p>
            <a:r>
              <a:rPr lang="en-US" dirty="0"/>
              <a:t>To implement send and receive </a:t>
            </a:r>
            <a:br>
              <a:rPr lang="en-US" dirty="0"/>
            </a:br>
            <a:r>
              <a:rPr lang="en-US" dirty="0"/>
              <a:t>commands, our state needed to now </a:t>
            </a:r>
            <a:br>
              <a:rPr lang="en-US" dirty="0"/>
            </a:br>
            <a:r>
              <a:rPr lang="en-US" dirty="0"/>
              <a:t>include send and receive buffers, as </a:t>
            </a:r>
            <a:br>
              <a:rPr lang="en-US" dirty="0"/>
            </a:br>
            <a:r>
              <a:rPr lang="en-US" dirty="0"/>
              <a:t>well as a </a:t>
            </a:r>
            <a:r>
              <a:rPr lang="en-US" dirty="0" err="1"/>
              <a:t>total_map</a:t>
            </a:r>
            <a:r>
              <a:rPr lang="en-US" dirty="0"/>
              <a:t> of </a:t>
            </a:r>
            <a:r>
              <a:rPr lang="en-US" dirty="0" err="1"/>
              <a:t>nats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4" r="63885" b="43176"/>
          <a:stretch/>
        </p:blipFill>
        <p:spPr>
          <a:xfrm>
            <a:off x="6493666" y="2438399"/>
            <a:ext cx="5606384" cy="308082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003323" y="3671668"/>
            <a:ext cx="450166" cy="309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453489" y="382641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678572" y="3530991"/>
            <a:ext cx="6049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56764" y="3304345"/>
            <a:ext cx="178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for machine</a:t>
            </a:r>
            <a:br>
              <a:rPr lang="en-US" dirty="0"/>
            </a:br>
            <a:r>
              <a:rPr lang="en-US" dirty="0"/>
              <a:t>       (imp system)</a:t>
            </a:r>
          </a:p>
        </p:txBody>
      </p:sp>
    </p:spTree>
    <p:extLst>
      <p:ext uri="{BB962C8B-B14F-4D97-AF65-F5344CB8AC3E}">
        <p14:creationId xmlns:p14="http://schemas.microsoft.com/office/powerpoint/2010/main" val="36417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Distributed System: </a:t>
            </a:r>
            <a:br>
              <a:rPr lang="en-US" dirty="0"/>
            </a:br>
            <a:r>
              <a:rPr lang="en-US" dirty="0" err="1"/>
              <a:t>cstep</a:t>
            </a:r>
            <a:r>
              <a:rPr lang="en-US" dirty="0"/>
              <a:t> Inference Rule Additions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2018"/>
            <a:ext cx="10018713" cy="4775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Send rules:</a:t>
            </a:r>
          </a:p>
          <a:p>
            <a:pPr lvl="1"/>
            <a:r>
              <a:rPr lang="en-US" sz="2400" dirty="0"/>
              <a:t>CS_Send1 says that if the data</a:t>
            </a:r>
            <a:br>
              <a:rPr lang="en-US" sz="2400" dirty="0"/>
            </a:br>
            <a:r>
              <a:rPr lang="en-US" sz="2400" dirty="0"/>
              <a:t>can take a step, then the command</a:t>
            </a:r>
            <a:br>
              <a:rPr lang="en-US" sz="2400" dirty="0"/>
            </a:br>
            <a:r>
              <a:rPr lang="en-US" sz="2400" dirty="0"/>
              <a:t>can take a step</a:t>
            </a:r>
          </a:p>
          <a:p>
            <a:pPr lvl="1"/>
            <a:r>
              <a:rPr lang="en-US" sz="2400" dirty="0"/>
              <a:t>CS_Send2 says that if the data </a:t>
            </a:r>
            <a:br>
              <a:rPr lang="en-US" sz="2400" dirty="0"/>
            </a:br>
            <a:r>
              <a:rPr lang="en-US" sz="2400" dirty="0"/>
              <a:t>is a value (</a:t>
            </a:r>
            <a:r>
              <a:rPr lang="en-US" sz="2400" dirty="0" err="1"/>
              <a:t>ANum</a:t>
            </a:r>
            <a:r>
              <a:rPr lang="en-US" sz="2400" dirty="0"/>
              <a:t>), then the send</a:t>
            </a:r>
            <a:br>
              <a:rPr lang="en-US" sz="2400" dirty="0"/>
            </a:br>
            <a:r>
              <a:rPr lang="en-US" sz="2400" dirty="0"/>
              <a:t>buffer is updated</a:t>
            </a:r>
          </a:p>
          <a:p>
            <a:r>
              <a:rPr lang="en-US" dirty="0"/>
              <a:t>Two Receive rules:</a:t>
            </a:r>
          </a:p>
          <a:p>
            <a:pPr lvl="1"/>
            <a:r>
              <a:rPr lang="en-US" sz="2400" dirty="0"/>
              <a:t>CS_Rec1 adds a SKIP command if </a:t>
            </a:r>
            <a:br>
              <a:rPr lang="en-US" sz="2400" dirty="0"/>
            </a:br>
            <a:r>
              <a:rPr lang="en-US" sz="2400" dirty="0"/>
              <a:t>the current command is a RECEIVE,</a:t>
            </a:r>
            <a:br>
              <a:rPr lang="en-US" sz="2400" dirty="0"/>
            </a:br>
            <a:r>
              <a:rPr lang="en-US" sz="2400" dirty="0"/>
              <a:t>but the receive buffer is empty</a:t>
            </a:r>
          </a:p>
          <a:p>
            <a:pPr lvl="1"/>
            <a:r>
              <a:rPr lang="en-US" sz="2400" dirty="0"/>
              <a:t>CS_Rec2 pops the data from the receive buffer 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674" r="52235" b="17929"/>
          <a:stretch/>
        </p:blipFill>
        <p:spPr>
          <a:xfrm>
            <a:off x="6493666" y="2789504"/>
            <a:ext cx="5526558" cy="28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Distributed System:</a:t>
            </a:r>
            <a:br>
              <a:rPr lang="en-US" dirty="0"/>
            </a:br>
            <a:r>
              <a:rPr lang="en-US" dirty="0"/>
              <a:t>Need for </a:t>
            </a:r>
            <a:r>
              <a:rPr lang="en-US" dirty="0" err="1"/>
              <a:t>dist_imp</a:t>
            </a:r>
            <a:r>
              <a:rPr lang="en-US" dirty="0"/>
              <a:t> Inductive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94561"/>
            <a:ext cx="10018713" cy="4375052"/>
          </a:xfrm>
        </p:spPr>
        <p:txBody>
          <a:bodyPr/>
          <a:lstStyle/>
          <a:p>
            <a:r>
              <a:rPr lang="en-US" dirty="0"/>
              <a:t>Goal of Our System: Message passing between two computers running Imp commands</a:t>
            </a:r>
          </a:p>
          <a:p>
            <a:r>
              <a:rPr lang="en-US" dirty="0" err="1"/>
              <a:t>cstep</a:t>
            </a:r>
            <a:r>
              <a:rPr lang="en-US" dirty="0"/>
              <a:t> relation has rules only for one computer, cannot extract data from the send buffer of one system and move it to the specified computer’s receive buffer</a:t>
            </a:r>
          </a:p>
          <a:p>
            <a:r>
              <a:rPr lang="en-US" dirty="0"/>
              <a:t>Modeling each computer: encapsulate an id, a set of commands, and a state</a:t>
            </a:r>
          </a:p>
          <a:p>
            <a:r>
              <a:rPr lang="en-US" dirty="0"/>
              <a:t>Modeling the distributed system: an inductive relation with two computers in a given state stepping to new states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8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Distributed System:</a:t>
            </a:r>
            <a:br>
              <a:rPr lang="en-US" dirty="0"/>
            </a:br>
            <a:r>
              <a:rPr lang="en-US" dirty="0" err="1"/>
              <a:t>dist_imp</a:t>
            </a:r>
            <a:r>
              <a:rPr lang="en-US" dirty="0"/>
              <a:t> Inductive Relation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7" r="51160" b="8495"/>
          <a:stretch/>
        </p:blipFill>
        <p:spPr>
          <a:xfrm>
            <a:off x="3173455" y="2438399"/>
            <a:ext cx="6640423" cy="4178106"/>
          </a:xfrm>
        </p:spPr>
      </p:pic>
    </p:spTree>
    <p:extLst>
      <p:ext uri="{BB962C8B-B14F-4D97-AF65-F5344CB8AC3E}">
        <p14:creationId xmlns:p14="http://schemas.microsoft.com/office/powerpoint/2010/main" val="123808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Thus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for the rest of the semester:</a:t>
            </a:r>
          </a:p>
          <a:p>
            <a:pPr lvl="1"/>
            <a:r>
              <a:rPr lang="en-US" sz="2400" dirty="0"/>
              <a:t>Test more examples and systems in Coq</a:t>
            </a:r>
          </a:p>
          <a:p>
            <a:pPr lvl="1"/>
            <a:endParaRPr lang="en-US" sz="2400" dirty="0"/>
          </a:p>
          <a:p>
            <a:r>
              <a:rPr lang="en-US" dirty="0"/>
              <a:t>Further work that could be done:</a:t>
            </a:r>
          </a:p>
          <a:p>
            <a:pPr lvl="1"/>
            <a:r>
              <a:rPr lang="en-US" sz="2400" dirty="0"/>
              <a:t>Model systems with &gt;2 computers in a distributed system</a:t>
            </a:r>
          </a:p>
          <a:p>
            <a:pPr lvl="1"/>
            <a:r>
              <a:rPr lang="en-US" sz="2400" dirty="0"/>
              <a:t>Different types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85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263</Words>
  <Application>Microsoft Office PowerPoint</Application>
  <PresentationFormat>Widescreen</PresentationFormat>
  <Paragraphs>47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CS 4900 Final Project Presentation: Distributed Imp</vt:lpstr>
      <vt:lpstr>Similarities to Imp and Par Imp</vt:lpstr>
      <vt:lpstr>Our Distributed System: Modifications to State</vt:lpstr>
      <vt:lpstr>Our Distributed System:  cstep Inference Rule Additions</vt:lpstr>
      <vt:lpstr>Our Distributed System: Need for dist_imp Inductive Relation</vt:lpstr>
      <vt:lpstr>Our Distributed System: dist_imp Inductive Relation</vt:lpstr>
      <vt:lpstr>Example Thus Far</vt:lpstr>
      <vt:lpstr>Path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4900 Final Project Presentation: Distributed Imp</dc:title>
  <dc:creator>Robin Kelby</dc:creator>
  <cp:lastModifiedBy>Robin Kelby</cp:lastModifiedBy>
  <cp:revision>9</cp:revision>
  <dcterms:created xsi:type="dcterms:W3CDTF">2016-11-28T23:04:08Z</dcterms:created>
  <dcterms:modified xsi:type="dcterms:W3CDTF">2016-11-29T02:06:10Z</dcterms:modified>
</cp:coreProperties>
</file>