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9" r:id="rId4"/>
    <p:sldId id="263" r:id="rId5"/>
    <p:sldId id="260" r:id="rId6"/>
    <p:sldId id="266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2A3442"/>
    <a:srgbClr val="364354"/>
    <a:srgbClr val="525252"/>
    <a:srgbClr val="576C87"/>
    <a:srgbClr val="5C1C13"/>
    <a:srgbClr val="303030"/>
    <a:srgbClr val="80261A"/>
    <a:srgbClr val="3F3F3F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70187"/>
  </p:normalViewPr>
  <p:slideViewPr>
    <p:cSldViewPr snapToGrid="0" showGuides="1">
      <p:cViewPr varScale="1">
        <p:scale>
          <a:sx n="82" d="100"/>
          <a:sy n="82" d="100"/>
        </p:scale>
        <p:origin x="14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F2D23-6E1F-4D99-BEDC-3D5B0C1791A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34FB-D6EA-468E-B63D-F60ED7DA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Big Data Team6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Term project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Proposal </a:t>
            </a:r>
            <a:r>
              <a:rPr kumimoji="1" lang="ko-KR" altLang="en-US" dirty="0"/>
              <a:t>발표를 시작하겠습니다</a:t>
            </a:r>
            <a:r>
              <a:rPr kumimoji="1" lang="en-US" altLang="ko-KR" dirty="0"/>
              <a:t>.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B34FB-D6EA-468E-B63D-F60ED7DAA3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저희가 이번 프로젝트를 통해 개선하고자 하는 문제의 인식과정</a:t>
            </a:r>
            <a:endParaRPr lang="en-US" altLang="ko-KR" dirty="0"/>
          </a:p>
          <a:p>
            <a:r>
              <a:rPr lang="ko-KR" altLang="en-US" dirty="0"/>
              <a:t>저희가 이번 </a:t>
            </a:r>
            <a:r>
              <a:rPr lang="en-US" altLang="ko-KR" dirty="0" err="1"/>
              <a:t>Term_Project</a:t>
            </a:r>
            <a:r>
              <a:rPr lang="ko-KR" altLang="en-US" dirty="0" err="1"/>
              <a:t>를</a:t>
            </a:r>
            <a:r>
              <a:rPr lang="ko-KR" altLang="en-US" dirty="0"/>
              <a:t> 통해 궁극적으로 이루고자는 바</a:t>
            </a:r>
            <a:endParaRPr lang="en-US" altLang="ko-KR" dirty="0"/>
          </a:p>
          <a:p>
            <a:r>
              <a:rPr lang="ko-KR" altLang="en-US" dirty="0"/>
              <a:t>이를 위해 어떠한 방법을 사용할 것인지</a:t>
            </a:r>
            <a:endParaRPr lang="en-US" altLang="ko-KR" dirty="0"/>
          </a:p>
          <a:p>
            <a:r>
              <a:rPr lang="ko-KR" altLang="en-US" dirty="0"/>
              <a:t>그 과정에서 발생할 것으로 예상되는 문제는 어떠한 점들이 있는지</a:t>
            </a:r>
            <a:endParaRPr lang="en-US" altLang="ko-KR" dirty="0"/>
          </a:p>
          <a:p>
            <a:r>
              <a:rPr lang="ko-KR" altLang="en-US" dirty="0"/>
              <a:t>이를 해결하기 위해서 어떠한 방법을 사용할 계획인지 등에 대해 설명하겠습니다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국내 야구리그인 </a:t>
            </a:r>
            <a:r>
              <a:rPr lang="en-US" altLang="ko-KR" dirty="0"/>
              <a:t>KBO</a:t>
            </a:r>
            <a:r>
              <a:rPr lang="ko-KR" altLang="en-US" dirty="0"/>
              <a:t>에서는 선발 방식은 바뀌고 있지만 매년 신인 유망주 선수들을 구단의 선수로서 육성하는데 많은 자본이 투입되며 자본의 규모는 갈수록 커져가고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구단의 전력선발 요원이라고 했을 때 우리는 어떤 선수가 앞으로 우리 팀에 더욱 도움이 될지 미리 알고 효율적으로 투자를 할 수 있을까 고민하게 될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매년 프로데뷔를 위해 드래프트 신청을 하는 고교</a:t>
            </a:r>
            <a:r>
              <a:rPr lang="en-US" altLang="ko-KR" dirty="0"/>
              <a:t>,</a:t>
            </a:r>
            <a:r>
              <a:rPr lang="ko-KR" altLang="en-US" dirty="0"/>
              <a:t> 대학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독립리그등</a:t>
            </a:r>
            <a:r>
              <a:rPr lang="ko-KR" altLang="en-US" dirty="0"/>
              <a:t> 다양한곳에서 매년 </a:t>
            </a:r>
            <a:r>
              <a:rPr lang="en-US" altLang="ko-KR" dirty="0"/>
              <a:t>1000</a:t>
            </a:r>
            <a:r>
              <a:rPr lang="ko-KR" altLang="en-US" dirty="0"/>
              <a:t>명이 넘는 유망주들이 문을 두드립니다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 우리는 이중에서 뛰어난 선수의 잠재력을 어떻게 평가를 </a:t>
            </a:r>
            <a:r>
              <a:rPr lang="ko-KR" altLang="en-US" dirty="0" err="1"/>
              <a:t>해야할까요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기록과 확률과 통계의 스포츠라 불리는 야구의 신인선수들의 다양한 지표를 바탕으로 이 선수가 앞으로 선수생활을 지속한다면 선수의 나이별 지표를 예상하는 모델을 만들어보고자 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모델을 제작하기 위해서는 현재 리그에서 신인시절부터 </a:t>
            </a:r>
            <a:r>
              <a:rPr lang="ko-KR" altLang="en-US" dirty="0" err="1"/>
              <a:t>오랜기간</a:t>
            </a:r>
            <a:r>
              <a:rPr lang="ko-KR" altLang="en-US" dirty="0"/>
              <a:t> 선수생활을 했던 선수들의 많은 지표들을 가지고 모델을 학습시켜야 할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제작</a:t>
            </a:r>
            <a:r>
              <a:rPr lang="en-US" altLang="ko-KR" dirty="0"/>
              <a:t>,</a:t>
            </a:r>
            <a:r>
              <a:rPr lang="ko-KR" altLang="en-US" dirty="0"/>
              <a:t> 수집한 데이터를 모델에 넣어서 직관으로 이해가능한 데이터들의 관계</a:t>
            </a:r>
            <a:r>
              <a:rPr lang="en-US" altLang="ko-KR" dirty="0"/>
              <a:t>,</a:t>
            </a:r>
            <a:r>
              <a:rPr lang="ko-KR" altLang="en-US" dirty="0"/>
              <a:t> 경향성을 모델의 학습을 통해 알아낼 것 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발생할 것으로 </a:t>
            </a:r>
            <a:r>
              <a:rPr lang="ko-KR" altLang="en-US" dirty="0"/>
              <a:t>예상되는 문제들로는 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</a:t>
            </a:r>
            <a:r>
              <a:rPr lang="en-US" altLang="ko-KR" dirty="0"/>
              <a:t>,</a:t>
            </a:r>
            <a:r>
              <a:rPr lang="ko-KR" altLang="en-US" dirty="0"/>
              <a:t> 데이터의 부족이 예상됩니다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</a:t>
            </a:r>
            <a:r>
              <a:rPr lang="en-US" altLang="ko-KR" dirty="0"/>
              <a:t>,</a:t>
            </a:r>
            <a:r>
              <a:rPr lang="ko-KR" altLang="en-US" dirty="0"/>
              <a:t> 선발</a:t>
            </a:r>
            <a:r>
              <a:rPr lang="en-US" altLang="ko-KR" dirty="0"/>
              <a:t>,</a:t>
            </a:r>
            <a:r>
              <a:rPr lang="ko-KR" altLang="en-US" dirty="0"/>
              <a:t> 중간</a:t>
            </a:r>
            <a:r>
              <a:rPr lang="en-US" altLang="ko-KR" dirty="0"/>
              <a:t>,</a:t>
            </a:r>
            <a:r>
              <a:rPr lang="ko-KR" altLang="en-US" dirty="0"/>
              <a:t> 마무리</a:t>
            </a:r>
            <a:r>
              <a:rPr lang="en-US" altLang="ko-KR" dirty="0"/>
              <a:t> </a:t>
            </a:r>
            <a:r>
              <a:rPr lang="ko-KR" altLang="en-US" dirty="0"/>
              <a:t>등 투수 포지션마다 다른 데이터 개형이 </a:t>
            </a:r>
            <a:r>
              <a:rPr lang="ko-KR" altLang="en-US" dirty="0" err="1"/>
              <a:t>나올것이라</a:t>
            </a:r>
            <a:r>
              <a:rPr lang="ko-KR" altLang="en-US" dirty="0"/>
              <a:t> 예상되고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          그리고 이를 보완하기 위해서는 처음으로 지적했던 것처럼 더 많은 데이터가 필요할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</a:t>
            </a:r>
            <a:r>
              <a:rPr lang="en-US" altLang="ko-KR" dirty="0"/>
              <a:t>,</a:t>
            </a:r>
            <a:r>
              <a:rPr lang="ko-KR" altLang="en-US" dirty="0"/>
              <a:t> 리그의 수준이 매년 발전하기 때문에 서로 다른 시대에 활동했던 선수들의 데이터를 가지고 학습을 진행 시 학습이 잘 이루어지지 않을 것이라 예상됩니다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네번째</a:t>
            </a:r>
            <a:r>
              <a:rPr lang="en-US" altLang="ko-KR" dirty="0"/>
              <a:t>, </a:t>
            </a:r>
            <a:r>
              <a:rPr lang="ko-KR" altLang="en-US" dirty="0"/>
              <a:t>여러 모델 중 저희의 작업을 수행할 수 있는 최적의 모델을 찾고 이를 최적화하는 과정에서 어려움이 발생할 것이라 예상됩니다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데이터의 부족은 다른 리그의 데이터를 참고하거나</a:t>
            </a:r>
            <a:r>
              <a:rPr lang="en-US" altLang="ko-KR" dirty="0"/>
              <a:t> </a:t>
            </a:r>
            <a:r>
              <a:rPr lang="ko-KR" altLang="en-US" dirty="0"/>
              <a:t>사용하고자 하는 지표 이외에 다른 지표와의 관계를 반영할 계획입니다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투수포지션에 따른 데이터 차이는 포지션에 따라 편차가 적은 데이터를 선별하여 이를 선제적으로 활용하는 방향으로 진행할 것입니다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리그의 시대적 수준차이에 대해서는 동시대에 활약한 선수가 많은 년도의 데이터들을 우선적</a:t>
            </a:r>
            <a:r>
              <a:rPr lang="en-US" altLang="ko-KR" dirty="0"/>
              <a:t>,</a:t>
            </a:r>
            <a:r>
              <a:rPr lang="ko-KR" altLang="en-US" dirty="0"/>
              <a:t> 반복적으로 사용하고 이를 변형</a:t>
            </a:r>
            <a:r>
              <a:rPr lang="en-US" altLang="ko-KR" dirty="0"/>
              <a:t>,</a:t>
            </a:r>
            <a:r>
              <a:rPr lang="ko-KR" altLang="en-US" dirty="0"/>
              <a:t> 합성하여 새로운 데이터를 제작하여 모델의 일반화 성능을 향상 시킬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273C-67EE-4A0A-8E15-5E72A07BA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EBCC0-8EFD-40A1-9651-2353ACEE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14C05-E0A1-4867-A099-D26E461E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D356-AF93-4163-8E60-B33265D15BB4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855C-D590-427E-9C5A-966418E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8F8D-AC74-4FA6-9DD5-45C6250C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04FD-E03E-46A7-812F-036B8707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4E67-0F76-4976-A137-B8217ECD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7D31-56FB-439D-8358-2C66AEF7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0A7B-E646-4556-9093-F170EF26A8F5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76A2-26F5-4A61-A1E5-11734C6B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042B-A4D8-42DD-93D6-797E279E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4F32A-F6A0-4740-88B8-9810B1F19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5573-F675-43BB-B9B1-0D49EE32E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A06C-BD32-47E0-A68B-1A431100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5F4-6DAD-48D5-9010-B5198311EB2A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00A-CF95-431A-8CB5-897FB80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06AB-E855-4CCA-8EBA-869CA34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0E36-2375-47F7-AF0D-657BA17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D4FC-41FC-4714-8104-5E92C17A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E0B7-5DB2-478A-AB63-8399DAE2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69C-EA1B-4829-A94A-36E37A81AB5A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388B-E63E-49CD-A6FE-9A361664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8984-FA6E-4B74-AA2E-4C2D024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23B-4E58-4FC3-811A-48D0F83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B08F-AD09-4FB7-90B2-30BC040C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BE8-41DC-4C09-9F41-6BB902E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8DE-5A75-44A0-A285-774F774A029D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B526-257B-4046-AFA8-E01E3EE8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395A-F705-40C4-9AE5-ED787789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BAB6-B14D-4F35-9CA3-7C06068A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8F6E-9E97-403D-9BC7-2A4BD663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8E28-12DA-49D9-ABF3-C2A206EF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E3F4-6BC8-4814-8F05-D1CDA16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346-4403-42C9-9FA2-D1C03A179070}" type="datetime1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FABF-55AF-4FB5-8377-C9EA51F0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C1A5-FB19-496B-AD58-347C67E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3C49-EF15-46AA-9B07-B46349B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8D2E-E40E-4A7C-BCE8-5A649269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7633-26B4-4F3A-A4EA-CA422E98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6B1C1-4844-4F8D-88A1-DAFC6E43F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DC6F-9854-4D36-8271-9912EDA9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0DFE5-4087-4EBB-9C3C-CCA3F09B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AF2-465A-4E85-9AD4-2EE51C4E2427}" type="datetime1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A5259-0493-44ED-BBC7-C409EF3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7D05A-6BC0-4461-B33D-7979AA0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A53E-DFB4-4F2F-A0F7-31F65B05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55BA5-8AED-4959-9B88-D3BD9325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1820-3AFD-462A-8C0C-3653E8F3EEA3}" type="datetime1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DDD6-3364-4FF0-B111-6E43F174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627C9-7CB9-412D-8E11-3611EE5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3A254-8C35-4134-B150-1D5F5C7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227-18ED-4F16-A8FB-0EA235AAE059}" type="datetime1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912D3-69B8-4CB2-AD92-C702397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0E576-59E6-41B4-AE9C-9F42FF77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7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F59-9007-4627-9C02-99E0CA82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E876-0068-4541-9F31-E8E12257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90BE-F654-4E13-8A54-1244BFD8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775B2-BAC7-4103-BD62-C0BDFEF3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24D-8148-4EA6-80D1-F038590842F4}" type="datetime1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D6EB-A68E-4C2E-A660-D185DDA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1AB6-B51F-4E86-9D17-048DF9B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027-FCE1-4930-872D-EC87BEEE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E0E1-815E-403C-8E1C-D48D0F6F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E08F6-0231-4B84-B3A7-260708A54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6DFC-0194-4EE2-899A-BECE2197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03EF-FE74-4BEB-81A9-F70D94752D10}" type="datetime1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D3132-3B7A-445F-A3D0-F742E358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A8FE-306F-4DE2-9B87-8294FE97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B488-63E4-45E7-832B-988785D8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7370-2221-4220-B266-04B91763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5141-C786-4163-9668-B56F3C7E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B758-FE58-43F6-95EF-A1CEA74F9A92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2747-CB17-404C-98D7-42F947580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25C3-1885-4A97-823F-5007CC701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98C-A08D-46E2-A831-05E5324F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121"/>
            <a:ext cx="10515600" cy="78771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828282"/>
                </a:solidFill>
                <a:latin typeface="Chalkboard" panose="03050602040202020205" pitchFamily="66" charset="0"/>
              </a:rPr>
              <a:t>Big Data Term Project Proposal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E4BB5E5-DF25-4910-8C6E-5724FF043FC9}"/>
              </a:ext>
            </a:extLst>
          </p:cNvPr>
          <p:cNvGrpSpPr/>
          <p:nvPr/>
        </p:nvGrpSpPr>
        <p:grpSpPr>
          <a:xfrm>
            <a:off x="790575" y="1250061"/>
            <a:ext cx="10645313" cy="4725066"/>
            <a:chOff x="790575" y="1066800"/>
            <a:chExt cx="10645313" cy="4725066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3C79488-A7CC-49E4-89EF-740F3F1F71B9}"/>
                </a:ext>
              </a:extLst>
            </p:cNvPr>
            <p:cNvGrpSpPr/>
            <p:nvPr/>
          </p:nvGrpSpPr>
          <p:grpSpPr>
            <a:xfrm>
              <a:off x="790575" y="1066800"/>
              <a:ext cx="10645313" cy="4725066"/>
              <a:chOff x="790575" y="1066800"/>
              <a:chExt cx="10645313" cy="4725066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2A8E6D9-5C17-472E-8D1A-65D2F79C39FA}"/>
                  </a:ext>
                </a:extLst>
              </p:cNvPr>
              <p:cNvGrpSpPr/>
              <p:nvPr/>
            </p:nvGrpSpPr>
            <p:grpSpPr>
              <a:xfrm>
                <a:off x="790575" y="1066800"/>
                <a:ext cx="10645313" cy="4725066"/>
                <a:chOff x="790575" y="1066800"/>
                <a:chExt cx="10645313" cy="4725066"/>
              </a:xfrm>
            </p:grpSpPr>
            <p:grpSp>
              <p:nvGrpSpPr>
                <p:cNvPr id="6" name="Graphic 4">
                  <a:extLst>
                    <a:ext uri="{FF2B5EF4-FFF2-40B4-BE49-F238E27FC236}">
                      <a16:creationId xmlns:a16="http://schemas.microsoft.com/office/drawing/2014/main" id="{41626C62-9BA5-4D41-B243-BF8BDDDA7D4B}"/>
                    </a:ext>
                  </a:extLst>
                </p:cNvPr>
                <p:cNvGrpSpPr/>
                <p:nvPr/>
              </p:nvGrpSpPr>
              <p:grpSpPr>
                <a:xfrm>
                  <a:off x="790575" y="1066800"/>
                  <a:ext cx="10608087" cy="4725066"/>
                  <a:chOff x="790575" y="1066800"/>
                  <a:chExt cx="10608087" cy="4725066"/>
                </a:xfrm>
              </p:grpSpPr>
              <p:grpSp>
                <p:nvGrpSpPr>
                  <p:cNvPr id="7" name="Graphic 4">
                    <a:extLst>
                      <a:ext uri="{FF2B5EF4-FFF2-40B4-BE49-F238E27FC236}">
                        <a16:creationId xmlns:a16="http://schemas.microsoft.com/office/drawing/2014/main" id="{41626C62-9BA5-4D41-B243-BF8BDDDA7D4B}"/>
                      </a:ext>
                    </a:extLst>
                  </p:cNvPr>
                  <p:cNvGrpSpPr/>
                  <p:nvPr/>
                </p:nvGrpSpPr>
                <p:grpSpPr>
                  <a:xfrm>
                    <a:off x="790575" y="1066800"/>
                    <a:ext cx="10608087" cy="4725066"/>
                    <a:chOff x="790575" y="1066800"/>
                    <a:chExt cx="10608087" cy="4725066"/>
                  </a:xfrm>
                </p:grpSpPr>
                <p:grpSp>
                  <p:nvGrpSpPr>
                    <p:cNvPr id="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5962" y="4077938"/>
                      <a:ext cx="667607" cy="1305782"/>
                      <a:chOff x="6555962" y="4077938"/>
                      <a:chExt cx="667607" cy="1305782"/>
                    </a:xfrm>
                  </p:grpSpPr>
                  <p:sp>
                    <p:nvSpPr>
                      <p:cNvPr id="9" name="Freeform: Shape 8">
                        <a:extLst>
                          <a:ext uri="{FF2B5EF4-FFF2-40B4-BE49-F238E27FC236}">
                            <a16:creationId xmlns:a16="http://schemas.microsoft.com/office/drawing/2014/main" id="{9A907144-FC19-44D9-B3F4-655D98127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96468" y="4077938"/>
                        <a:ext cx="199644" cy="199644"/>
                      </a:xfrm>
                      <a:custGeom>
                        <a:avLst/>
                        <a:gdLst>
                          <a:gd name="connsiteX0" fmla="*/ 199644 w 199644"/>
                          <a:gd name="connsiteY0" fmla="*/ 99822 h 199644"/>
                          <a:gd name="connsiteX1" fmla="*/ 99822 w 199644"/>
                          <a:gd name="connsiteY1" fmla="*/ 199644 h 199644"/>
                          <a:gd name="connsiteX2" fmla="*/ 0 w 199644"/>
                          <a:gd name="connsiteY2" fmla="*/ 99822 h 199644"/>
                          <a:gd name="connsiteX3" fmla="*/ 99822 w 199644"/>
                          <a:gd name="connsiteY3" fmla="*/ 0 h 199644"/>
                          <a:gd name="connsiteX4" fmla="*/ 199644 w 199644"/>
                          <a:gd name="connsiteY4" fmla="*/ 99822 h 199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99644" h="199644">
                            <a:moveTo>
                              <a:pt x="199644" y="99822"/>
                            </a:moveTo>
                            <a:cubicBezTo>
                              <a:pt x="199644" y="154952"/>
                              <a:pt x="154952" y="199644"/>
                              <a:pt x="99822" y="199644"/>
                            </a:cubicBezTo>
                            <a:cubicBezTo>
                              <a:pt x="44692" y="199644"/>
                              <a:pt x="0" y="154952"/>
                              <a:pt x="0" y="99822"/>
                            </a:cubicBezTo>
                            <a:cubicBezTo>
                              <a:pt x="0" y="44692"/>
                              <a:pt x="44692" y="0"/>
                              <a:pt x="99822" y="0"/>
                            </a:cubicBezTo>
                            <a:cubicBezTo>
                              <a:pt x="154953" y="0"/>
                              <a:pt x="199644" y="44692"/>
                              <a:pt x="199644" y="9982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" name="Freeform: Shape 9">
                        <a:extLst>
                          <a:ext uri="{FF2B5EF4-FFF2-40B4-BE49-F238E27FC236}">
                            <a16:creationId xmlns:a16="http://schemas.microsoft.com/office/drawing/2014/main" id="{C2969CA7-2BA9-4B6F-B8D0-8D2C2C19D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3925" y="5184076"/>
                        <a:ext cx="199644" cy="199644"/>
                      </a:xfrm>
                      <a:custGeom>
                        <a:avLst/>
                        <a:gdLst>
                          <a:gd name="connsiteX0" fmla="*/ 199644 w 199644"/>
                          <a:gd name="connsiteY0" fmla="*/ 99822 h 199644"/>
                          <a:gd name="connsiteX1" fmla="*/ 99822 w 199644"/>
                          <a:gd name="connsiteY1" fmla="*/ 199644 h 199644"/>
                          <a:gd name="connsiteX2" fmla="*/ 0 w 199644"/>
                          <a:gd name="connsiteY2" fmla="*/ 99822 h 199644"/>
                          <a:gd name="connsiteX3" fmla="*/ 99822 w 199644"/>
                          <a:gd name="connsiteY3" fmla="*/ 0 h 199644"/>
                          <a:gd name="connsiteX4" fmla="*/ 199644 w 199644"/>
                          <a:gd name="connsiteY4" fmla="*/ 99822 h 199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99644" h="199644">
                            <a:moveTo>
                              <a:pt x="199644" y="99822"/>
                            </a:moveTo>
                            <a:cubicBezTo>
                              <a:pt x="199644" y="154952"/>
                              <a:pt x="154952" y="199644"/>
                              <a:pt x="99822" y="199644"/>
                            </a:cubicBezTo>
                            <a:cubicBezTo>
                              <a:pt x="44692" y="199644"/>
                              <a:pt x="0" y="154952"/>
                              <a:pt x="0" y="99822"/>
                            </a:cubicBezTo>
                            <a:cubicBezTo>
                              <a:pt x="0" y="44692"/>
                              <a:pt x="44692" y="0"/>
                              <a:pt x="99822" y="0"/>
                            </a:cubicBezTo>
                            <a:cubicBezTo>
                              <a:pt x="154953" y="0"/>
                              <a:pt x="199644" y="44692"/>
                              <a:pt x="199644" y="9982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" name="Freeform: Shape 10">
                        <a:extLst>
                          <a:ext uri="{FF2B5EF4-FFF2-40B4-BE49-F238E27FC236}">
                            <a16:creationId xmlns:a16="http://schemas.microsoft.com/office/drawing/2014/main" id="{534672B0-8BDC-4625-8C84-EE6B257A7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6057" y="4124609"/>
                        <a:ext cx="413003" cy="689611"/>
                      </a:xfrm>
                      <a:custGeom>
                        <a:avLst/>
                        <a:gdLst>
                          <a:gd name="connsiteX0" fmla="*/ 347663 w 413003"/>
                          <a:gd name="connsiteY0" fmla="*/ 1 h 689611"/>
                          <a:gd name="connsiteX1" fmla="*/ 413004 w 413003"/>
                          <a:gd name="connsiteY1" fmla="*/ 124588 h 689611"/>
                          <a:gd name="connsiteX2" fmla="*/ 196882 w 413003"/>
                          <a:gd name="connsiteY2" fmla="*/ 639415 h 689611"/>
                          <a:gd name="connsiteX3" fmla="*/ 0 w 413003"/>
                          <a:gd name="connsiteY3" fmla="*/ 689611 h 689611"/>
                          <a:gd name="connsiteX4" fmla="*/ 347663 w 413003"/>
                          <a:gd name="connsiteY4" fmla="*/ 1 h 6896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13003" h="689611">
                            <a:moveTo>
                              <a:pt x="347663" y="1"/>
                            </a:moveTo>
                            <a:lnTo>
                              <a:pt x="413004" y="124588"/>
                            </a:lnTo>
                            <a:cubicBezTo>
                              <a:pt x="413004" y="124588"/>
                              <a:pt x="340709" y="517781"/>
                              <a:pt x="196882" y="639415"/>
                            </a:cubicBezTo>
                            <a:lnTo>
                              <a:pt x="0" y="689611"/>
                            </a:lnTo>
                            <a:cubicBezTo>
                              <a:pt x="-95" y="689611"/>
                              <a:pt x="248317" y="-1142"/>
                              <a:pt x="347663" y="1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" name="Freeform: Shape 11">
                        <a:extLst>
                          <a:ext uri="{FF2B5EF4-FFF2-40B4-BE49-F238E27FC236}">
                            <a16:creationId xmlns:a16="http://schemas.microsoft.com/office/drawing/2014/main" id="{0F177A4C-718D-4D72-AC94-1F61FD25F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5962" y="4753832"/>
                        <a:ext cx="569864" cy="585025"/>
                      </a:xfrm>
                      <a:custGeom>
                        <a:avLst/>
                        <a:gdLst>
                          <a:gd name="connsiteX0" fmla="*/ 562070 w 569864"/>
                          <a:gd name="connsiteY0" fmla="*/ 585026 h 585025"/>
                          <a:gd name="connsiteX1" fmla="*/ 569214 w 569864"/>
                          <a:gd name="connsiteY1" fmla="*/ 493967 h 585025"/>
                          <a:gd name="connsiteX2" fmla="*/ 541592 w 569864"/>
                          <a:gd name="connsiteY2" fmla="*/ 369665 h 585025"/>
                          <a:gd name="connsiteX3" fmla="*/ 202788 w 569864"/>
                          <a:gd name="connsiteY3" fmla="*/ 0 h 585025"/>
                          <a:gd name="connsiteX4" fmla="*/ 0 w 569864"/>
                          <a:gd name="connsiteY4" fmla="*/ 60293 h 585025"/>
                          <a:gd name="connsiteX5" fmla="*/ 562070 w 569864"/>
                          <a:gd name="connsiteY5" fmla="*/ 585026 h 5850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69864" h="585025">
                            <a:moveTo>
                              <a:pt x="562070" y="585026"/>
                            </a:moveTo>
                            <a:lnTo>
                              <a:pt x="569214" y="493967"/>
                            </a:lnTo>
                            <a:cubicBezTo>
                              <a:pt x="572548" y="450723"/>
                              <a:pt x="563023" y="407384"/>
                              <a:pt x="541592" y="369665"/>
                            </a:cubicBezTo>
                            <a:cubicBezTo>
                              <a:pt x="483204" y="266890"/>
                              <a:pt x="352902" y="63627"/>
                              <a:pt x="202788" y="0"/>
                            </a:cubicBezTo>
                            <a:lnTo>
                              <a:pt x="0" y="60293"/>
                            </a:lnTo>
                            <a:cubicBezTo>
                              <a:pt x="0" y="60388"/>
                              <a:pt x="446818" y="342138"/>
                              <a:pt x="562070" y="58502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47083" y="3958113"/>
                      <a:ext cx="611124" cy="1370837"/>
                      <a:chOff x="7147083" y="3958113"/>
                      <a:chExt cx="611124" cy="1370837"/>
                    </a:xfrm>
                  </p:grpSpPr>
                  <p:sp>
                    <p:nvSpPr>
                      <p:cNvPr id="14" name="Freeform: Shape 13">
                        <a:extLst>
                          <a:ext uri="{FF2B5EF4-FFF2-40B4-BE49-F238E27FC236}">
                            <a16:creationId xmlns:a16="http://schemas.microsoft.com/office/drawing/2014/main" id="{10BEF2A9-8DD3-4D26-B84E-BC932AFB7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1219" y="3958113"/>
                        <a:ext cx="209930" cy="209930"/>
                      </a:xfrm>
                      <a:custGeom>
                        <a:avLst/>
                        <a:gdLst>
                          <a:gd name="connsiteX0" fmla="*/ 209931 w 209930"/>
                          <a:gd name="connsiteY0" fmla="*/ 104966 h 209930"/>
                          <a:gd name="connsiteX1" fmla="*/ 104965 w 209930"/>
                          <a:gd name="connsiteY1" fmla="*/ 209931 h 209930"/>
                          <a:gd name="connsiteX2" fmla="*/ -1 w 209930"/>
                          <a:gd name="connsiteY2" fmla="*/ 104966 h 209930"/>
                          <a:gd name="connsiteX3" fmla="*/ 104965 w 209930"/>
                          <a:gd name="connsiteY3" fmla="*/ 0 h 209930"/>
                          <a:gd name="connsiteX4" fmla="*/ 209931 w 209930"/>
                          <a:gd name="connsiteY4" fmla="*/ 104966 h 209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930" h="209930">
                            <a:moveTo>
                              <a:pt x="209931" y="104966"/>
                            </a:moveTo>
                            <a:cubicBezTo>
                              <a:pt x="209931" y="162936"/>
                              <a:pt x="162936" y="209931"/>
                              <a:pt x="104965" y="209931"/>
                            </a:cubicBezTo>
                            <a:cubicBezTo>
                              <a:pt x="46994" y="209931"/>
                              <a:pt x="-1" y="162936"/>
                              <a:pt x="-1" y="104966"/>
                            </a:cubicBezTo>
                            <a:cubicBezTo>
                              <a:pt x="-1" y="46995"/>
                              <a:pt x="46994" y="0"/>
                              <a:pt x="104965" y="0"/>
                            </a:cubicBezTo>
                            <a:cubicBezTo>
                              <a:pt x="162936" y="0"/>
                              <a:pt x="209931" y="46995"/>
                              <a:pt x="209931" y="10496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B2587217-1E8B-4D03-A430-FE49C7A60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8276" y="5119020"/>
                        <a:ext cx="209930" cy="209930"/>
                      </a:xfrm>
                      <a:custGeom>
                        <a:avLst/>
                        <a:gdLst>
                          <a:gd name="connsiteX0" fmla="*/ 209931 w 209930"/>
                          <a:gd name="connsiteY0" fmla="*/ 104966 h 209930"/>
                          <a:gd name="connsiteX1" fmla="*/ 104965 w 209930"/>
                          <a:gd name="connsiteY1" fmla="*/ 209931 h 209930"/>
                          <a:gd name="connsiteX2" fmla="*/ 0 w 209930"/>
                          <a:gd name="connsiteY2" fmla="*/ 104966 h 209930"/>
                          <a:gd name="connsiteX3" fmla="*/ 104965 w 209930"/>
                          <a:gd name="connsiteY3" fmla="*/ 0 h 209930"/>
                          <a:gd name="connsiteX4" fmla="*/ 209931 w 209930"/>
                          <a:gd name="connsiteY4" fmla="*/ 104966 h 209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930" h="209930">
                            <a:moveTo>
                              <a:pt x="209931" y="104966"/>
                            </a:moveTo>
                            <a:cubicBezTo>
                              <a:pt x="209931" y="162937"/>
                              <a:pt x="162936" y="209931"/>
                              <a:pt x="104965" y="209931"/>
                            </a:cubicBezTo>
                            <a:cubicBezTo>
                              <a:pt x="46995" y="209931"/>
                              <a:pt x="0" y="162937"/>
                              <a:pt x="0" y="104966"/>
                            </a:cubicBezTo>
                            <a:cubicBezTo>
                              <a:pt x="0" y="46995"/>
                              <a:pt x="46995" y="0"/>
                              <a:pt x="104965" y="0"/>
                            </a:cubicBezTo>
                            <a:cubicBezTo>
                              <a:pt x="162936" y="0"/>
                              <a:pt x="209931" y="46995"/>
                              <a:pt x="209931" y="10496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" name="Freeform: Shape 15">
                        <a:extLst>
                          <a:ext uri="{FF2B5EF4-FFF2-40B4-BE49-F238E27FC236}">
                            <a16:creationId xmlns:a16="http://schemas.microsoft.com/office/drawing/2014/main" id="{F9D34E01-5D8E-4928-96A1-47325CB10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7083" y="4007313"/>
                        <a:ext cx="485108" cy="636885"/>
                      </a:xfrm>
                      <a:custGeom>
                        <a:avLst/>
                        <a:gdLst>
                          <a:gd name="connsiteX0" fmla="*/ 437102 w 485108"/>
                          <a:gd name="connsiteY0" fmla="*/ 235 h 636885"/>
                          <a:gd name="connsiteX1" fmla="*/ 485109 w 485108"/>
                          <a:gd name="connsiteY1" fmla="*/ 132442 h 636885"/>
                          <a:gd name="connsiteX2" fmla="*/ 201835 w 485108"/>
                          <a:gd name="connsiteY2" fmla="*/ 613550 h 636885"/>
                          <a:gd name="connsiteX3" fmla="*/ 0 w 485108"/>
                          <a:gd name="connsiteY3" fmla="*/ 636886 h 636885"/>
                          <a:gd name="connsiteX4" fmla="*/ 437102 w 485108"/>
                          <a:gd name="connsiteY4" fmla="*/ 235 h 6368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5108" h="636885">
                            <a:moveTo>
                              <a:pt x="437102" y="235"/>
                            </a:moveTo>
                            <a:lnTo>
                              <a:pt x="485109" y="132442"/>
                            </a:lnTo>
                            <a:cubicBezTo>
                              <a:pt x="485109" y="132442"/>
                              <a:pt x="360712" y="512299"/>
                              <a:pt x="201835" y="613550"/>
                            </a:cubicBezTo>
                            <a:lnTo>
                              <a:pt x="0" y="636886"/>
                            </a:lnTo>
                            <a:cubicBezTo>
                              <a:pt x="0" y="636981"/>
                              <a:pt x="338804" y="-14148"/>
                              <a:pt x="437102" y="23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" name="Freeform: Shape 16">
                        <a:extLst>
                          <a:ext uri="{FF2B5EF4-FFF2-40B4-BE49-F238E27FC236}">
                            <a16:creationId xmlns:a16="http://schemas.microsoft.com/office/drawing/2014/main" id="{4CE6CBC2-DEC3-40F5-97D5-6BF136DE4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7178" y="4611719"/>
                        <a:ext cx="534162" cy="690379"/>
                      </a:xfrm>
                      <a:custGeom>
                        <a:avLst/>
                        <a:gdLst>
                          <a:gd name="connsiteX0" fmla="*/ 499110 w 534162"/>
                          <a:gd name="connsiteY0" fmla="*/ 676370 h 690379"/>
                          <a:gd name="connsiteX1" fmla="*/ 534162 w 534162"/>
                          <a:gd name="connsiteY1" fmla="*/ 502253 h 690379"/>
                          <a:gd name="connsiteX2" fmla="*/ 208979 w 534162"/>
                          <a:gd name="connsiteY2" fmla="*/ 0 h 690379"/>
                          <a:gd name="connsiteX3" fmla="*/ 0 w 534162"/>
                          <a:gd name="connsiteY3" fmla="*/ 32575 h 690379"/>
                          <a:gd name="connsiteX4" fmla="*/ 499110 w 534162"/>
                          <a:gd name="connsiteY4" fmla="*/ 676370 h 6903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4162" h="690379">
                            <a:moveTo>
                              <a:pt x="499110" y="676370"/>
                            </a:moveTo>
                            <a:cubicBezTo>
                              <a:pt x="522923" y="751141"/>
                              <a:pt x="534162" y="502253"/>
                              <a:pt x="534162" y="502253"/>
                            </a:cubicBezTo>
                            <a:cubicBezTo>
                              <a:pt x="534162" y="502253"/>
                              <a:pt x="399383" y="112871"/>
                              <a:pt x="208979" y="0"/>
                            </a:cubicBezTo>
                            <a:lnTo>
                              <a:pt x="0" y="32575"/>
                            </a:lnTo>
                            <a:cubicBezTo>
                              <a:pt x="-95" y="32575"/>
                              <a:pt x="417481" y="420243"/>
                              <a:pt x="499110" y="67637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9913" y="3821811"/>
                      <a:ext cx="659701" cy="1428464"/>
                      <a:chOff x="7689913" y="3821811"/>
                      <a:chExt cx="659701" cy="1428464"/>
                    </a:xfrm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37163CE2-54BB-4FFF-87A0-E14BEE378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07476" y="3821811"/>
                        <a:ext cx="209169" cy="209169"/>
                      </a:xfrm>
                      <a:custGeom>
                        <a:avLst/>
                        <a:gdLst>
                          <a:gd name="connsiteX0" fmla="*/ 209169 w 209169"/>
                          <a:gd name="connsiteY0" fmla="*/ 104585 h 209169"/>
                          <a:gd name="connsiteX1" fmla="*/ 104585 w 209169"/>
                          <a:gd name="connsiteY1" fmla="*/ 209169 h 209169"/>
                          <a:gd name="connsiteX2" fmla="*/ 1 w 209169"/>
                          <a:gd name="connsiteY2" fmla="*/ 104585 h 209169"/>
                          <a:gd name="connsiteX3" fmla="*/ 104585 w 209169"/>
                          <a:gd name="connsiteY3" fmla="*/ 0 h 209169"/>
                          <a:gd name="connsiteX4" fmla="*/ 209169 w 209169"/>
                          <a:gd name="connsiteY4" fmla="*/ 104585 h 209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169" h="209169">
                            <a:moveTo>
                              <a:pt x="209169" y="104585"/>
                            </a:moveTo>
                            <a:cubicBezTo>
                              <a:pt x="209169" y="162345"/>
                              <a:pt x="162345" y="209169"/>
                              <a:pt x="104585" y="209169"/>
                            </a:cubicBezTo>
                            <a:cubicBezTo>
                              <a:pt x="46824" y="209169"/>
                              <a:pt x="1" y="162345"/>
                              <a:pt x="1" y="104585"/>
                            </a:cubicBezTo>
                            <a:cubicBezTo>
                              <a:pt x="1" y="46824"/>
                              <a:pt x="46824" y="0"/>
                              <a:pt x="104585" y="0"/>
                            </a:cubicBezTo>
                            <a:cubicBezTo>
                              <a:pt x="162345" y="0"/>
                              <a:pt x="209169" y="46824"/>
                              <a:pt x="209169" y="10458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0" name="Freeform: Shape 19">
                        <a:extLst>
                          <a:ext uri="{FF2B5EF4-FFF2-40B4-BE49-F238E27FC236}">
                            <a16:creationId xmlns:a16="http://schemas.microsoft.com/office/drawing/2014/main" id="{C0573982-84F9-4F8C-8B8B-23C04C182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0446" y="5041106"/>
                        <a:ext cx="209169" cy="209169"/>
                      </a:xfrm>
                      <a:custGeom>
                        <a:avLst/>
                        <a:gdLst>
                          <a:gd name="connsiteX0" fmla="*/ 209169 w 209169"/>
                          <a:gd name="connsiteY0" fmla="*/ 104585 h 209169"/>
                          <a:gd name="connsiteX1" fmla="*/ 104584 w 209169"/>
                          <a:gd name="connsiteY1" fmla="*/ 209169 h 209169"/>
                          <a:gd name="connsiteX2" fmla="*/ 0 w 209169"/>
                          <a:gd name="connsiteY2" fmla="*/ 104585 h 209169"/>
                          <a:gd name="connsiteX3" fmla="*/ 104584 w 209169"/>
                          <a:gd name="connsiteY3" fmla="*/ 0 h 209169"/>
                          <a:gd name="connsiteX4" fmla="*/ 209169 w 209169"/>
                          <a:gd name="connsiteY4" fmla="*/ 104585 h 209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169" h="209169">
                            <a:moveTo>
                              <a:pt x="209169" y="104585"/>
                            </a:moveTo>
                            <a:cubicBezTo>
                              <a:pt x="209169" y="162345"/>
                              <a:pt x="162345" y="209169"/>
                              <a:pt x="104584" y="209169"/>
                            </a:cubicBezTo>
                            <a:cubicBezTo>
                              <a:pt x="46824" y="209169"/>
                              <a:pt x="0" y="162345"/>
                              <a:pt x="0" y="104585"/>
                            </a:cubicBezTo>
                            <a:cubicBezTo>
                              <a:pt x="0" y="46824"/>
                              <a:pt x="46824" y="0"/>
                              <a:pt x="104584" y="0"/>
                            </a:cubicBezTo>
                            <a:cubicBezTo>
                              <a:pt x="162345" y="0"/>
                              <a:pt x="209169" y="46824"/>
                              <a:pt x="209169" y="10458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350E9F12-F128-46BA-BEEC-E2D6E315F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9913" y="3872924"/>
                        <a:ext cx="491585" cy="691455"/>
                      </a:xfrm>
                      <a:custGeom>
                        <a:avLst/>
                        <a:gdLst>
                          <a:gd name="connsiteX0" fmla="*/ 435292 w 491585"/>
                          <a:gd name="connsiteY0" fmla="*/ 131 h 691455"/>
                          <a:gd name="connsiteX1" fmla="*/ 491585 w 491585"/>
                          <a:gd name="connsiteY1" fmla="*/ 137863 h 691455"/>
                          <a:gd name="connsiteX2" fmla="*/ 212312 w 491585"/>
                          <a:gd name="connsiteY2" fmla="*/ 658309 h 691455"/>
                          <a:gd name="connsiteX3" fmla="*/ 0 w 491585"/>
                          <a:gd name="connsiteY3" fmla="*/ 691456 h 691455"/>
                          <a:gd name="connsiteX4" fmla="*/ 435292 w 491585"/>
                          <a:gd name="connsiteY4" fmla="*/ 131 h 6914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1585" h="691455">
                            <a:moveTo>
                              <a:pt x="435292" y="131"/>
                            </a:moveTo>
                            <a:lnTo>
                              <a:pt x="491585" y="137863"/>
                            </a:lnTo>
                            <a:cubicBezTo>
                              <a:pt x="491585" y="137863"/>
                              <a:pt x="376047" y="544580"/>
                              <a:pt x="212312" y="658309"/>
                            </a:cubicBezTo>
                            <a:lnTo>
                              <a:pt x="0" y="691456"/>
                            </a:lnTo>
                            <a:cubicBezTo>
                              <a:pt x="0" y="691456"/>
                              <a:pt x="330803" y="-11013"/>
                              <a:pt x="435292" y="131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F264AA5-77EF-4861-9352-D4386F0497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9913" y="4521231"/>
                        <a:ext cx="584358" cy="702754"/>
                      </a:xfrm>
                      <a:custGeom>
                        <a:avLst/>
                        <a:gdLst>
                          <a:gd name="connsiteX0" fmla="*/ 565785 w 584358"/>
                          <a:gd name="connsiteY0" fmla="*/ 702755 h 702754"/>
                          <a:gd name="connsiteX1" fmla="*/ 584359 w 584358"/>
                          <a:gd name="connsiteY1" fmla="*/ 517303 h 702754"/>
                          <a:gd name="connsiteX2" fmla="*/ 219551 w 584358"/>
                          <a:gd name="connsiteY2" fmla="*/ 0 h 702754"/>
                          <a:gd name="connsiteX3" fmla="*/ 0 w 584358"/>
                          <a:gd name="connsiteY3" fmla="*/ 43148 h 702754"/>
                          <a:gd name="connsiteX4" fmla="*/ 565785 w 584358"/>
                          <a:gd name="connsiteY4" fmla="*/ 702755 h 702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4358" h="702754">
                            <a:moveTo>
                              <a:pt x="565785" y="702755"/>
                            </a:moveTo>
                            <a:lnTo>
                              <a:pt x="584359" y="517303"/>
                            </a:lnTo>
                            <a:cubicBezTo>
                              <a:pt x="584359" y="517303"/>
                              <a:pt x="425577" y="111347"/>
                              <a:pt x="219551" y="0"/>
                            </a:cubicBezTo>
                            <a:lnTo>
                              <a:pt x="0" y="43148"/>
                            </a:lnTo>
                            <a:cubicBezTo>
                              <a:pt x="0" y="43148"/>
                              <a:pt x="468725" y="435388"/>
                              <a:pt x="565785" y="70275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2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02371" y="3749421"/>
                      <a:ext cx="591311" cy="1434655"/>
                      <a:chOff x="8302371" y="3749421"/>
                      <a:chExt cx="591311" cy="1434655"/>
                    </a:xfrm>
                  </p:grpSpPr>
                  <p:sp>
                    <p:nvSpPr>
                      <p:cNvPr id="24" name="Freeform: Shape 23">
                        <a:extLst>
                          <a:ext uri="{FF2B5EF4-FFF2-40B4-BE49-F238E27FC236}">
                            <a16:creationId xmlns:a16="http://schemas.microsoft.com/office/drawing/2014/main" id="{36D69C10-FAE6-407E-B321-A7DC2B9634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4895" y="3749421"/>
                        <a:ext cx="208788" cy="208787"/>
                      </a:xfrm>
                      <a:custGeom>
                        <a:avLst/>
                        <a:gdLst>
                          <a:gd name="connsiteX0" fmla="*/ 208788 w 208788"/>
                          <a:gd name="connsiteY0" fmla="*/ 104394 h 208787"/>
                          <a:gd name="connsiteX1" fmla="*/ 104394 w 208788"/>
                          <a:gd name="connsiteY1" fmla="*/ 208788 h 208787"/>
                          <a:gd name="connsiteX2" fmla="*/ -1 w 208788"/>
                          <a:gd name="connsiteY2" fmla="*/ 104394 h 208787"/>
                          <a:gd name="connsiteX3" fmla="*/ 104394 w 208788"/>
                          <a:gd name="connsiteY3" fmla="*/ 0 h 208787"/>
                          <a:gd name="connsiteX4" fmla="*/ 208788 w 208788"/>
                          <a:gd name="connsiteY4" fmla="*/ 104394 h 20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8788" h="208787">
                            <a:moveTo>
                              <a:pt x="208788" y="104394"/>
                            </a:moveTo>
                            <a:cubicBezTo>
                              <a:pt x="208788" y="162049"/>
                              <a:pt x="162049" y="208788"/>
                              <a:pt x="104394" y="208788"/>
                            </a:cubicBezTo>
                            <a:cubicBezTo>
                              <a:pt x="46738" y="208788"/>
                              <a:pt x="-1" y="162049"/>
                              <a:pt x="-1" y="104394"/>
                            </a:cubicBezTo>
                            <a:cubicBezTo>
                              <a:pt x="-1" y="46739"/>
                              <a:pt x="46738" y="0"/>
                              <a:pt x="104394" y="0"/>
                            </a:cubicBezTo>
                            <a:cubicBezTo>
                              <a:pt x="162049" y="0"/>
                              <a:pt x="208788" y="46739"/>
                              <a:pt x="208788" y="10439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5" name="Freeform: Shape 24">
                        <a:extLst>
                          <a:ext uri="{FF2B5EF4-FFF2-40B4-BE49-F238E27FC236}">
                            <a16:creationId xmlns:a16="http://schemas.microsoft.com/office/drawing/2014/main" id="{8599D219-4139-49C7-8A2B-C14DE898E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4895" y="4975288"/>
                        <a:ext cx="208788" cy="208787"/>
                      </a:xfrm>
                      <a:custGeom>
                        <a:avLst/>
                        <a:gdLst>
                          <a:gd name="connsiteX0" fmla="*/ 208788 w 208788"/>
                          <a:gd name="connsiteY0" fmla="*/ 104394 h 208787"/>
                          <a:gd name="connsiteX1" fmla="*/ 104394 w 208788"/>
                          <a:gd name="connsiteY1" fmla="*/ 208788 h 208787"/>
                          <a:gd name="connsiteX2" fmla="*/ -1 w 208788"/>
                          <a:gd name="connsiteY2" fmla="*/ 104394 h 208787"/>
                          <a:gd name="connsiteX3" fmla="*/ 104394 w 208788"/>
                          <a:gd name="connsiteY3" fmla="*/ 0 h 208787"/>
                          <a:gd name="connsiteX4" fmla="*/ 208788 w 208788"/>
                          <a:gd name="connsiteY4" fmla="*/ 104394 h 20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8788" h="208787">
                            <a:moveTo>
                              <a:pt x="208788" y="104394"/>
                            </a:moveTo>
                            <a:cubicBezTo>
                              <a:pt x="208788" y="162049"/>
                              <a:pt x="162049" y="208788"/>
                              <a:pt x="104394" y="208788"/>
                            </a:cubicBezTo>
                            <a:cubicBezTo>
                              <a:pt x="46738" y="208788"/>
                              <a:pt x="-1" y="162049"/>
                              <a:pt x="-1" y="104394"/>
                            </a:cubicBezTo>
                            <a:cubicBezTo>
                              <a:pt x="-1" y="46739"/>
                              <a:pt x="46738" y="0"/>
                              <a:pt x="104394" y="0"/>
                            </a:cubicBezTo>
                            <a:cubicBezTo>
                              <a:pt x="162049" y="0"/>
                              <a:pt x="208788" y="46739"/>
                              <a:pt x="208788" y="10439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6" name="Freeform: Shape 25">
                        <a:extLst>
                          <a:ext uri="{FF2B5EF4-FFF2-40B4-BE49-F238E27FC236}">
                            <a16:creationId xmlns:a16="http://schemas.microsoft.com/office/drawing/2014/main" id="{5B8C40DC-949E-47CC-AFE3-D6CD9C2F3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02466" y="3802802"/>
                        <a:ext cx="546258" cy="642991"/>
                      </a:xfrm>
                      <a:custGeom>
                        <a:avLst/>
                        <a:gdLst>
                          <a:gd name="connsiteX0" fmla="*/ 504634 w 546258"/>
                          <a:gd name="connsiteY0" fmla="*/ 530 h 642991"/>
                          <a:gd name="connsiteX1" fmla="*/ 546259 w 546258"/>
                          <a:gd name="connsiteY1" fmla="*/ 143405 h 642991"/>
                          <a:gd name="connsiteX2" fmla="*/ 214598 w 546258"/>
                          <a:gd name="connsiteY2" fmla="*/ 632038 h 642991"/>
                          <a:gd name="connsiteX3" fmla="*/ 0 w 546258"/>
                          <a:gd name="connsiteY3" fmla="*/ 642992 h 642991"/>
                          <a:gd name="connsiteX4" fmla="*/ 504634 w 546258"/>
                          <a:gd name="connsiteY4" fmla="*/ 530 h 6429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6258" h="642991">
                            <a:moveTo>
                              <a:pt x="504634" y="530"/>
                            </a:moveTo>
                            <a:lnTo>
                              <a:pt x="546259" y="143405"/>
                            </a:lnTo>
                            <a:cubicBezTo>
                              <a:pt x="546259" y="143405"/>
                              <a:pt x="389191" y="536026"/>
                              <a:pt x="214598" y="632038"/>
                            </a:cubicBezTo>
                            <a:lnTo>
                              <a:pt x="0" y="642992"/>
                            </a:lnTo>
                            <a:cubicBezTo>
                              <a:pt x="0" y="642992"/>
                              <a:pt x="401764" y="-21377"/>
                              <a:pt x="504634" y="53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4F557953-1CF5-48C5-8A9F-82C2194925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02371" y="4425505"/>
                        <a:ext cx="532066" cy="749199"/>
                      </a:xfrm>
                      <a:custGeom>
                        <a:avLst/>
                        <a:gdLst>
                          <a:gd name="connsiteX0" fmla="*/ 483298 w 532066"/>
                          <a:gd name="connsiteY0" fmla="*/ 733806 h 749199"/>
                          <a:gd name="connsiteX1" fmla="*/ 532066 w 532066"/>
                          <a:gd name="connsiteY1" fmla="*/ 552355 h 749199"/>
                          <a:gd name="connsiteX2" fmla="*/ 222885 w 532066"/>
                          <a:gd name="connsiteY2" fmla="*/ 0 h 749199"/>
                          <a:gd name="connsiteX3" fmla="*/ 0 w 532066"/>
                          <a:gd name="connsiteY3" fmla="*/ 20193 h 749199"/>
                          <a:gd name="connsiteX4" fmla="*/ 483298 w 532066"/>
                          <a:gd name="connsiteY4" fmla="*/ 733806 h 7491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2066" h="749199">
                            <a:moveTo>
                              <a:pt x="483298" y="733806"/>
                            </a:moveTo>
                            <a:cubicBezTo>
                              <a:pt x="503396" y="814388"/>
                              <a:pt x="532066" y="552355"/>
                              <a:pt x="532066" y="552355"/>
                            </a:cubicBezTo>
                            <a:cubicBezTo>
                              <a:pt x="532066" y="552355"/>
                              <a:pt x="416243" y="132112"/>
                              <a:pt x="222885" y="0"/>
                            </a:cubicBezTo>
                            <a:lnTo>
                              <a:pt x="0" y="20193"/>
                            </a:lnTo>
                            <a:cubicBezTo>
                              <a:pt x="95" y="20288"/>
                              <a:pt x="414528" y="457867"/>
                              <a:pt x="483298" y="73380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2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9416" y="3812095"/>
                      <a:ext cx="646556" cy="1345025"/>
                      <a:chOff x="9049416" y="3812095"/>
                      <a:chExt cx="646556" cy="1345025"/>
                    </a:xfrm>
                  </p:grpSpPr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0FEAEF10-C6CA-4633-80AE-882BBC4B1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95758" y="3812095"/>
                        <a:ext cx="200215" cy="200215"/>
                      </a:xfrm>
                      <a:custGeom>
                        <a:avLst/>
                        <a:gdLst>
                          <a:gd name="connsiteX0" fmla="*/ 200216 w 200215"/>
                          <a:gd name="connsiteY0" fmla="*/ 100108 h 200215"/>
                          <a:gd name="connsiteX1" fmla="*/ 100108 w 200215"/>
                          <a:gd name="connsiteY1" fmla="*/ 200216 h 200215"/>
                          <a:gd name="connsiteX2" fmla="*/ 0 w 200215"/>
                          <a:gd name="connsiteY2" fmla="*/ 100108 h 200215"/>
                          <a:gd name="connsiteX3" fmla="*/ 100108 w 200215"/>
                          <a:gd name="connsiteY3" fmla="*/ 0 h 200215"/>
                          <a:gd name="connsiteX4" fmla="*/ 200216 w 200215"/>
                          <a:gd name="connsiteY4" fmla="*/ 100108 h 200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0215" h="200215">
                            <a:moveTo>
                              <a:pt x="200216" y="100108"/>
                            </a:moveTo>
                            <a:cubicBezTo>
                              <a:pt x="200216" y="155396"/>
                              <a:pt x="155396" y="200216"/>
                              <a:pt x="100108" y="200216"/>
                            </a:cubicBezTo>
                            <a:cubicBezTo>
                              <a:pt x="44820" y="200216"/>
                              <a:pt x="0" y="155396"/>
                              <a:pt x="0" y="100108"/>
                            </a:cubicBezTo>
                            <a:cubicBezTo>
                              <a:pt x="0" y="44820"/>
                              <a:pt x="44820" y="0"/>
                              <a:pt x="100108" y="0"/>
                            </a:cubicBezTo>
                            <a:cubicBezTo>
                              <a:pt x="155396" y="0"/>
                              <a:pt x="200216" y="44820"/>
                              <a:pt x="200216" y="10010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0" name="Freeform: Shape 29">
                        <a:extLst>
                          <a:ext uri="{FF2B5EF4-FFF2-40B4-BE49-F238E27FC236}">
                            <a16:creationId xmlns:a16="http://schemas.microsoft.com/office/drawing/2014/main" id="{7265DF51-44A3-4CB1-A1EF-874BE9CF8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13830" y="4956905"/>
                        <a:ext cx="200215" cy="200215"/>
                      </a:xfrm>
                      <a:custGeom>
                        <a:avLst/>
                        <a:gdLst>
                          <a:gd name="connsiteX0" fmla="*/ 200215 w 200215"/>
                          <a:gd name="connsiteY0" fmla="*/ 100108 h 200215"/>
                          <a:gd name="connsiteX1" fmla="*/ 100107 w 200215"/>
                          <a:gd name="connsiteY1" fmla="*/ 200216 h 200215"/>
                          <a:gd name="connsiteX2" fmla="*/ 0 w 200215"/>
                          <a:gd name="connsiteY2" fmla="*/ 100108 h 200215"/>
                          <a:gd name="connsiteX3" fmla="*/ 100107 w 200215"/>
                          <a:gd name="connsiteY3" fmla="*/ 0 h 200215"/>
                          <a:gd name="connsiteX4" fmla="*/ 200215 w 200215"/>
                          <a:gd name="connsiteY4" fmla="*/ 100108 h 200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0215" h="200215">
                            <a:moveTo>
                              <a:pt x="200215" y="100108"/>
                            </a:moveTo>
                            <a:cubicBezTo>
                              <a:pt x="200215" y="155396"/>
                              <a:pt x="155395" y="200216"/>
                              <a:pt x="100107" y="200216"/>
                            </a:cubicBezTo>
                            <a:cubicBezTo>
                              <a:pt x="44820" y="200216"/>
                              <a:pt x="0" y="155396"/>
                              <a:pt x="0" y="100108"/>
                            </a:cubicBezTo>
                            <a:cubicBezTo>
                              <a:pt x="0" y="44820"/>
                              <a:pt x="44820" y="0"/>
                              <a:pt x="100107" y="0"/>
                            </a:cubicBezTo>
                            <a:cubicBezTo>
                              <a:pt x="155395" y="0"/>
                              <a:pt x="200215" y="44820"/>
                              <a:pt x="200215" y="10010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1" name="Freeform: Shape 30">
                        <a:extLst>
                          <a:ext uri="{FF2B5EF4-FFF2-40B4-BE49-F238E27FC236}">
                            <a16:creationId xmlns:a16="http://schemas.microsoft.com/office/drawing/2014/main" id="{0A3C0F52-584B-4593-86DB-9E04EFA48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416" y="3847483"/>
                        <a:ext cx="577786" cy="554495"/>
                      </a:xfrm>
                      <a:custGeom>
                        <a:avLst/>
                        <a:gdLst>
                          <a:gd name="connsiteX0" fmla="*/ 557593 w 577786"/>
                          <a:gd name="connsiteY0" fmla="*/ 1474 h 554495"/>
                          <a:gd name="connsiteX1" fmla="*/ 577786 w 577786"/>
                          <a:gd name="connsiteY1" fmla="*/ 140729 h 554495"/>
                          <a:gd name="connsiteX2" fmla="*/ 202502 w 577786"/>
                          <a:gd name="connsiteY2" fmla="*/ 554495 h 554495"/>
                          <a:gd name="connsiteX3" fmla="*/ 0 w 577786"/>
                          <a:gd name="connsiteY3" fmla="*/ 536302 h 554495"/>
                          <a:gd name="connsiteX4" fmla="*/ 557593 w 577786"/>
                          <a:gd name="connsiteY4" fmla="*/ 1474 h 5544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786" h="554495">
                            <a:moveTo>
                              <a:pt x="557593" y="1474"/>
                            </a:moveTo>
                            <a:lnTo>
                              <a:pt x="577786" y="140729"/>
                            </a:lnTo>
                            <a:cubicBezTo>
                              <a:pt x="577786" y="140729"/>
                              <a:pt x="378714" y="487630"/>
                              <a:pt x="202502" y="554495"/>
                            </a:cubicBezTo>
                            <a:lnTo>
                              <a:pt x="0" y="536302"/>
                            </a:lnTo>
                            <a:cubicBezTo>
                              <a:pt x="0" y="536398"/>
                              <a:pt x="464153" y="-32626"/>
                              <a:pt x="557593" y="147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2" name="Freeform: Shape 31">
                        <a:extLst>
                          <a:ext uri="{FF2B5EF4-FFF2-40B4-BE49-F238E27FC236}">
                            <a16:creationId xmlns:a16="http://schemas.microsoft.com/office/drawing/2014/main" id="{A275EA38-CC91-44EB-9E5F-B80DFB8B43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416" y="4383881"/>
                        <a:ext cx="427862" cy="747735"/>
                      </a:xfrm>
                      <a:custGeom>
                        <a:avLst/>
                        <a:gdLst>
                          <a:gd name="connsiteX0" fmla="*/ 358140 w 427862"/>
                          <a:gd name="connsiteY0" fmla="*/ 732187 h 747735"/>
                          <a:gd name="connsiteX1" fmla="*/ 427863 w 427862"/>
                          <a:gd name="connsiteY1" fmla="*/ 568738 h 747735"/>
                          <a:gd name="connsiteX2" fmla="*/ 211360 w 427862"/>
                          <a:gd name="connsiteY2" fmla="*/ 10573 h 747735"/>
                          <a:gd name="connsiteX3" fmla="*/ 0 w 427862"/>
                          <a:gd name="connsiteY3" fmla="*/ 0 h 747735"/>
                          <a:gd name="connsiteX4" fmla="*/ 358140 w 427862"/>
                          <a:gd name="connsiteY4" fmla="*/ 732187 h 7477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7862" h="747735">
                            <a:moveTo>
                              <a:pt x="358140" y="732187"/>
                            </a:moveTo>
                            <a:cubicBezTo>
                              <a:pt x="366332" y="810292"/>
                              <a:pt x="427863" y="568738"/>
                              <a:pt x="427863" y="568738"/>
                            </a:cubicBezTo>
                            <a:cubicBezTo>
                              <a:pt x="427863" y="568738"/>
                              <a:pt x="374999" y="159829"/>
                              <a:pt x="211360" y="10573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330136" y="464630"/>
                              <a:pt x="358140" y="73218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3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67112" y="3991355"/>
                      <a:ext cx="699135" cy="1213580"/>
                      <a:chOff x="9667112" y="3991355"/>
                      <a:chExt cx="699135" cy="1213580"/>
                    </a:xfrm>
                  </p:grpSpPr>
                  <p:sp>
                    <p:nvSpPr>
                      <p:cNvPr id="34" name="Freeform: Shape 33">
                        <a:extLst>
                          <a:ext uri="{FF2B5EF4-FFF2-40B4-BE49-F238E27FC236}">
                            <a16:creationId xmlns:a16="http://schemas.microsoft.com/office/drawing/2014/main" id="{42C57D30-D6EC-465C-A091-176D55D0C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9555" y="3991355"/>
                        <a:ext cx="206692" cy="206692"/>
                      </a:xfrm>
                      <a:custGeom>
                        <a:avLst/>
                        <a:gdLst>
                          <a:gd name="connsiteX0" fmla="*/ 206693 w 206692"/>
                          <a:gd name="connsiteY0" fmla="*/ 103346 h 206692"/>
                          <a:gd name="connsiteX1" fmla="*/ 103347 w 206692"/>
                          <a:gd name="connsiteY1" fmla="*/ 206693 h 206692"/>
                          <a:gd name="connsiteX2" fmla="*/ 1 w 206692"/>
                          <a:gd name="connsiteY2" fmla="*/ 103346 h 206692"/>
                          <a:gd name="connsiteX3" fmla="*/ 103347 w 206692"/>
                          <a:gd name="connsiteY3" fmla="*/ 0 h 206692"/>
                          <a:gd name="connsiteX4" fmla="*/ 206693 w 206692"/>
                          <a:gd name="connsiteY4" fmla="*/ 103346 h 206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6692" h="206692">
                            <a:moveTo>
                              <a:pt x="206693" y="103346"/>
                            </a:moveTo>
                            <a:cubicBezTo>
                              <a:pt x="206693" y="160423"/>
                              <a:pt x="160423" y="206693"/>
                              <a:pt x="103347" y="206693"/>
                            </a:cubicBezTo>
                            <a:cubicBezTo>
                              <a:pt x="46270" y="206693"/>
                              <a:pt x="1" y="160423"/>
                              <a:pt x="1" y="103346"/>
                            </a:cubicBezTo>
                            <a:cubicBezTo>
                              <a:pt x="1" y="46270"/>
                              <a:pt x="46270" y="0"/>
                              <a:pt x="103347" y="0"/>
                            </a:cubicBezTo>
                            <a:cubicBezTo>
                              <a:pt x="160423" y="0"/>
                              <a:pt x="206693" y="46270"/>
                              <a:pt x="206693" y="10334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5" name="Freeform: Shape 34">
                        <a:extLst>
                          <a:ext uri="{FF2B5EF4-FFF2-40B4-BE49-F238E27FC236}">
                            <a16:creationId xmlns:a16="http://schemas.microsoft.com/office/drawing/2014/main" id="{A4DEF991-1425-40CD-BBD6-44DFB255C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2648" y="4998243"/>
                        <a:ext cx="206692" cy="206692"/>
                      </a:xfrm>
                      <a:custGeom>
                        <a:avLst/>
                        <a:gdLst>
                          <a:gd name="connsiteX0" fmla="*/ 206693 w 206692"/>
                          <a:gd name="connsiteY0" fmla="*/ 103346 h 206692"/>
                          <a:gd name="connsiteX1" fmla="*/ 103347 w 206692"/>
                          <a:gd name="connsiteY1" fmla="*/ 206693 h 206692"/>
                          <a:gd name="connsiteX2" fmla="*/ 1 w 206692"/>
                          <a:gd name="connsiteY2" fmla="*/ 103346 h 206692"/>
                          <a:gd name="connsiteX3" fmla="*/ 103347 w 206692"/>
                          <a:gd name="connsiteY3" fmla="*/ 0 h 206692"/>
                          <a:gd name="connsiteX4" fmla="*/ 206693 w 206692"/>
                          <a:gd name="connsiteY4" fmla="*/ 103346 h 206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6692" h="206692">
                            <a:moveTo>
                              <a:pt x="206693" y="103346"/>
                            </a:moveTo>
                            <a:cubicBezTo>
                              <a:pt x="206693" y="160423"/>
                              <a:pt x="160423" y="206693"/>
                              <a:pt x="103347" y="206693"/>
                            </a:cubicBezTo>
                            <a:cubicBezTo>
                              <a:pt x="46270" y="206693"/>
                              <a:pt x="1" y="160423"/>
                              <a:pt x="1" y="103346"/>
                            </a:cubicBezTo>
                            <a:cubicBezTo>
                              <a:pt x="1" y="46270"/>
                              <a:pt x="46271" y="0"/>
                              <a:pt x="103347" y="0"/>
                            </a:cubicBezTo>
                            <a:cubicBezTo>
                              <a:pt x="160423" y="0"/>
                              <a:pt x="206693" y="46270"/>
                              <a:pt x="206693" y="10334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6" name="Freeform: Shape 35">
                        <a:extLst>
                          <a:ext uri="{FF2B5EF4-FFF2-40B4-BE49-F238E27FC236}">
                            <a16:creationId xmlns:a16="http://schemas.microsoft.com/office/drawing/2014/main" id="{52E9DF73-AD59-47A9-9940-71A5E5B560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7112" y="4062451"/>
                        <a:ext cx="604456" cy="430300"/>
                      </a:xfrm>
                      <a:custGeom>
                        <a:avLst/>
                        <a:gdLst>
                          <a:gd name="connsiteX0" fmla="*/ 604457 w 604456"/>
                          <a:gd name="connsiteY0" fmla="*/ 3962 h 430300"/>
                          <a:gd name="connsiteX1" fmla="*/ 595313 w 604456"/>
                          <a:gd name="connsiteY1" fmla="*/ 132740 h 430300"/>
                          <a:gd name="connsiteX2" fmla="*/ 177927 w 604456"/>
                          <a:gd name="connsiteY2" fmla="*/ 430300 h 430300"/>
                          <a:gd name="connsiteX3" fmla="*/ 0 w 604456"/>
                          <a:gd name="connsiteY3" fmla="*/ 374389 h 430300"/>
                          <a:gd name="connsiteX4" fmla="*/ 604457 w 604456"/>
                          <a:gd name="connsiteY4" fmla="*/ 3962 h 430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04456" h="430300">
                            <a:moveTo>
                              <a:pt x="604457" y="3962"/>
                            </a:moveTo>
                            <a:lnTo>
                              <a:pt x="595313" y="132740"/>
                            </a:lnTo>
                            <a:cubicBezTo>
                              <a:pt x="595313" y="132740"/>
                              <a:pt x="348996" y="404773"/>
                              <a:pt x="177927" y="430300"/>
                            </a:cubicBezTo>
                            <a:lnTo>
                              <a:pt x="0" y="374389"/>
                            </a:lnTo>
                            <a:cubicBezTo>
                              <a:pt x="0" y="374389"/>
                              <a:pt x="527399" y="-44902"/>
                              <a:pt x="604457" y="396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7" name="Freeform: Shape 36">
                        <a:extLst>
                          <a:ext uri="{FF2B5EF4-FFF2-40B4-BE49-F238E27FC236}">
                            <a16:creationId xmlns:a16="http://schemas.microsoft.com/office/drawing/2014/main" id="{1873A95B-2846-4BD3-BDB7-E1622EEFF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7112" y="4436840"/>
                        <a:ext cx="276467" cy="741688"/>
                      </a:xfrm>
                      <a:custGeom>
                        <a:avLst/>
                        <a:gdLst>
                          <a:gd name="connsiteX0" fmla="*/ 177832 w 276467"/>
                          <a:gd name="connsiteY0" fmla="*/ 726472 h 741688"/>
                          <a:gd name="connsiteX1" fmla="*/ 272320 w 276467"/>
                          <a:gd name="connsiteY1" fmla="*/ 593598 h 741688"/>
                          <a:gd name="connsiteX2" fmla="*/ 187452 w 276467"/>
                          <a:gd name="connsiteY2" fmla="*/ 50863 h 741688"/>
                          <a:gd name="connsiteX3" fmla="*/ 0 w 276467"/>
                          <a:gd name="connsiteY3" fmla="*/ 0 h 741688"/>
                          <a:gd name="connsiteX4" fmla="*/ 177832 w 276467"/>
                          <a:gd name="connsiteY4" fmla="*/ 726472 h 741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6467" h="741688">
                            <a:moveTo>
                              <a:pt x="177832" y="726472"/>
                            </a:moveTo>
                            <a:cubicBezTo>
                              <a:pt x="169831" y="798100"/>
                              <a:pt x="272320" y="593598"/>
                              <a:pt x="272320" y="593598"/>
                            </a:cubicBezTo>
                            <a:cubicBezTo>
                              <a:pt x="272320" y="593598"/>
                              <a:pt x="304895" y="216694"/>
                              <a:pt x="187452" y="50863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205169" y="481203"/>
                              <a:pt x="177832" y="72647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3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9277" y="4288155"/>
                      <a:ext cx="761333" cy="1058894"/>
                      <a:chOff x="10219277" y="4288155"/>
                      <a:chExt cx="761333" cy="1058894"/>
                    </a:xfrm>
                  </p:grpSpPr>
                  <p:sp>
                    <p:nvSpPr>
                      <p:cNvPr id="39" name="Freeform: Shape 38">
                        <a:extLst>
                          <a:ext uri="{FF2B5EF4-FFF2-40B4-BE49-F238E27FC236}">
                            <a16:creationId xmlns:a16="http://schemas.microsoft.com/office/drawing/2014/main" id="{90AAC42D-C8E8-4CC1-82FD-8E782340E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79252" y="4288155"/>
                        <a:ext cx="201358" cy="201358"/>
                      </a:xfrm>
                      <a:custGeom>
                        <a:avLst/>
                        <a:gdLst>
                          <a:gd name="connsiteX0" fmla="*/ 201358 w 201358"/>
                          <a:gd name="connsiteY0" fmla="*/ 100679 h 201358"/>
                          <a:gd name="connsiteX1" fmla="*/ 100679 w 201358"/>
                          <a:gd name="connsiteY1" fmla="*/ 201358 h 201358"/>
                          <a:gd name="connsiteX2" fmla="*/ 1 w 201358"/>
                          <a:gd name="connsiteY2" fmla="*/ 100679 h 201358"/>
                          <a:gd name="connsiteX3" fmla="*/ 100679 w 201358"/>
                          <a:gd name="connsiteY3" fmla="*/ 0 h 201358"/>
                          <a:gd name="connsiteX4" fmla="*/ 201358 w 201358"/>
                          <a:gd name="connsiteY4" fmla="*/ 100679 h 201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1358" h="201358">
                            <a:moveTo>
                              <a:pt x="201358" y="100679"/>
                            </a:moveTo>
                            <a:cubicBezTo>
                              <a:pt x="201358" y="156283"/>
                              <a:pt x="156283" y="201358"/>
                              <a:pt x="100679" y="201358"/>
                            </a:cubicBezTo>
                            <a:cubicBezTo>
                              <a:pt x="45076" y="201358"/>
                              <a:pt x="1" y="156283"/>
                              <a:pt x="1" y="100679"/>
                            </a:cubicBezTo>
                            <a:cubicBezTo>
                              <a:pt x="1" y="45076"/>
                              <a:pt x="45076" y="0"/>
                              <a:pt x="100679" y="0"/>
                            </a:cubicBezTo>
                            <a:cubicBezTo>
                              <a:pt x="156283" y="0"/>
                              <a:pt x="201358" y="45076"/>
                              <a:pt x="201358" y="1006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0" name="Freeform: Shape 39">
                        <a:extLst>
                          <a:ext uri="{FF2B5EF4-FFF2-40B4-BE49-F238E27FC236}">
                            <a16:creationId xmlns:a16="http://schemas.microsoft.com/office/drawing/2014/main" id="{C44790C4-B1F4-497F-BB09-04474DAD0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9277" y="5145690"/>
                        <a:ext cx="201358" cy="201358"/>
                      </a:xfrm>
                      <a:custGeom>
                        <a:avLst/>
                        <a:gdLst>
                          <a:gd name="connsiteX0" fmla="*/ 201359 w 201358"/>
                          <a:gd name="connsiteY0" fmla="*/ 100679 h 201358"/>
                          <a:gd name="connsiteX1" fmla="*/ 100679 w 201358"/>
                          <a:gd name="connsiteY1" fmla="*/ 201358 h 201358"/>
                          <a:gd name="connsiteX2" fmla="*/ 0 w 201358"/>
                          <a:gd name="connsiteY2" fmla="*/ 100679 h 201358"/>
                          <a:gd name="connsiteX3" fmla="*/ 100679 w 201358"/>
                          <a:gd name="connsiteY3" fmla="*/ 0 h 201358"/>
                          <a:gd name="connsiteX4" fmla="*/ 201359 w 201358"/>
                          <a:gd name="connsiteY4" fmla="*/ 100679 h 201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1358" h="201358">
                            <a:moveTo>
                              <a:pt x="201359" y="100679"/>
                            </a:moveTo>
                            <a:cubicBezTo>
                              <a:pt x="201359" y="156283"/>
                              <a:pt x="156283" y="201358"/>
                              <a:pt x="100679" y="201358"/>
                            </a:cubicBezTo>
                            <a:cubicBezTo>
                              <a:pt x="45076" y="201358"/>
                              <a:pt x="0" y="156283"/>
                              <a:pt x="0" y="100679"/>
                            </a:cubicBezTo>
                            <a:cubicBezTo>
                              <a:pt x="0" y="45076"/>
                              <a:pt x="45076" y="0"/>
                              <a:pt x="100679" y="0"/>
                            </a:cubicBezTo>
                            <a:cubicBezTo>
                              <a:pt x="156283" y="0"/>
                              <a:pt x="201359" y="45076"/>
                              <a:pt x="201359" y="1006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1" name="Freeform: Shape 40">
                        <a:extLst>
                          <a:ext uri="{FF2B5EF4-FFF2-40B4-BE49-F238E27FC236}">
                            <a16:creationId xmlns:a16="http://schemas.microsoft.com/office/drawing/2014/main" id="{CE2E902D-8ED1-42EB-9346-C0ACD933AA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71569" y="4363198"/>
                        <a:ext cx="646080" cy="316021"/>
                      </a:xfrm>
                      <a:custGeom>
                        <a:avLst/>
                        <a:gdLst>
                          <a:gd name="connsiteX0" fmla="*/ 646080 w 646080"/>
                          <a:gd name="connsiteY0" fmla="*/ 9157 h 316021"/>
                          <a:gd name="connsiteX1" fmla="*/ 609505 w 646080"/>
                          <a:gd name="connsiteY1" fmla="*/ 127648 h 316021"/>
                          <a:gd name="connsiteX2" fmla="*/ 154400 w 646080"/>
                          <a:gd name="connsiteY2" fmla="*/ 315386 h 316021"/>
                          <a:gd name="connsiteX3" fmla="*/ 0 w 646080"/>
                          <a:gd name="connsiteY3" fmla="*/ 224422 h 316021"/>
                          <a:gd name="connsiteX4" fmla="*/ 646080 w 646080"/>
                          <a:gd name="connsiteY4" fmla="*/ 9157 h 3160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46080" h="316021">
                            <a:moveTo>
                              <a:pt x="646080" y="9157"/>
                            </a:moveTo>
                            <a:lnTo>
                              <a:pt x="609505" y="127648"/>
                            </a:lnTo>
                            <a:cubicBezTo>
                              <a:pt x="609505" y="127648"/>
                              <a:pt x="319944" y="328721"/>
                              <a:pt x="154400" y="315386"/>
                            </a:cubicBezTo>
                            <a:lnTo>
                              <a:pt x="0" y="224422"/>
                            </a:lnTo>
                            <a:cubicBezTo>
                              <a:pt x="0" y="224422"/>
                              <a:pt x="584645" y="-53327"/>
                              <a:pt x="646080" y="915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2" name="Freeform: Shape 41">
                        <a:extLst>
                          <a:ext uri="{FF2B5EF4-FFF2-40B4-BE49-F238E27FC236}">
                            <a16:creationId xmlns:a16="http://schemas.microsoft.com/office/drawing/2014/main" id="{589739DE-52C1-4A2C-B514-F1D004F5A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71664" y="4587621"/>
                        <a:ext cx="189438" cy="733384"/>
                      </a:xfrm>
                      <a:custGeom>
                        <a:avLst/>
                        <a:gdLst>
                          <a:gd name="connsiteX0" fmla="*/ 8572 w 189438"/>
                          <a:gd name="connsiteY0" fmla="*/ 718375 h 733384"/>
                          <a:gd name="connsiteX1" fmla="*/ 125825 w 189438"/>
                          <a:gd name="connsiteY1" fmla="*/ 614553 h 733384"/>
                          <a:gd name="connsiteX2" fmla="*/ 164306 w 189438"/>
                          <a:gd name="connsiteY2" fmla="*/ 88297 h 733384"/>
                          <a:gd name="connsiteX3" fmla="*/ 0 w 189438"/>
                          <a:gd name="connsiteY3" fmla="*/ 0 h 733384"/>
                          <a:gd name="connsiteX4" fmla="*/ 8572 w 189438"/>
                          <a:gd name="connsiteY4" fmla="*/ 718375 h 733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9438" h="733384">
                            <a:moveTo>
                              <a:pt x="8572" y="718375"/>
                            </a:moveTo>
                            <a:cubicBezTo>
                              <a:pt x="-14478" y="783717"/>
                              <a:pt x="125825" y="614553"/>
                              <a:pt x="125825" y="614553"/>
                            </a:cubicBezTo>
                            <a:cubicBezTo>
                              <a:pt x="125825" y="614553"/>
                              <a:pt x="238125" y="268986"/>
                              <a:pt x="164306" y="88297"/>
                            </a:cubicBezTo>
                            <a:lnTo>
                              <a:pt x="0" y="0"/>
                            </a:lnTo>
                            <a:cubicBezTo>
                              <a:pt x="-95" y="0"/>
                              <a:pt x="87344" y="494728"/>
                              <a:pt x="8572" y="71837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4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80548" y="4788979"/>
                      <a:ext cx="918114" cy="848772"/>
                      <a:chOff x="10480548" y="4788979"/>
                      <a:chExt cx="918114" cy="848772"/>
                    </a:xfrm>
                  </p:grpSpPr>
                  <p:sp>
                    <p:nvSpPr>
                      <p:cNvPr id="44" name="Freeform: Shape 43">
                        <a:extLst>
                          <a:ext uri="{FF2B5EF4-FFF2-40B4-BE49-F238E27FC236}">
                            <a16:creationId xmlns:a16="http://schemas.microsoft.com/office/drawing/2014/main" id="{F40AE362-B94E-4D1C-941C-1CC0E80B8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12353" y="4788979"/>
                        <a:ext cx="186308" cy="186308"/>
                      </a:xfrm>
                      <a:custGeom>
                        <a:avLst/>
                        <a:gdLst>
                          <a:gd name="connsiteX0" fmla="*/ 186309 w 186308"/>
                          <a:gd name="connsiteY0" fmla="*/ 93154 h 186308"/>
                          <a:gd name="connsiteX1" fmla="*/ 93154 w 186308"/>
                          <a:gd name="connsiteY1" fmla="*/ 186309 h 186308"/>
                          <a:gd name="connsiteX2" fmla="*/ -1 w 186308"/>
                          <a:gd name="connsiteY2" fmla="*/ 93154 h 186308"/>
                          <a:gd name="connsiteX3" fmla="*/ 93154 w 186308"/>
                          <a:gd name="connsiteY3" fmla="*/ 0 h 186308"/>
                          <a:gd name="connsiteX4" fmla="*/ 186309 w 186308"/>
                          <a:gd name="connsiteY4" fmla="*/ 93154 h 1863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308" h="186308">
                            <a:moveTo>
                              <a:pt x="186309" y="93154"/>
                            </a:moveTo>
                            <a:cubicBezTo>
                              <a:pt x="186309" y="144602"/>
                              <a:pt x="144602" y="186309"/>
                              <a:pt x="93154" y="186309"/>
                            </a:cubicBezTo>
                            <a:cubicBezTo>
                              <a:pt x="41706" y="186309"/>
                              <a:pt x="-1" y="144602"/>
                              <a:pt x="-1" y="93154"/>
                            </a:cubicBezTo>
                            <a:cubicBezTo>
                              <a:pt x="-1" y="41707"/>
                              <a:pt x="41706" y="0"/>
                              <a:pt x="93154" y="0"/>
                            </a:cubicBezTo>
                            <a:cubicBezTo>
                              <a:pt x="144602" y="0"/>
                              <a:pt x="186309" y="41707"/>
                              <a:pt x="186309" y="9315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5" name="Freeform: Shape 44">
                        <a:extLst>
                          <a:ext uri="{FF2B5EF4-FFF2-40B4-BE49-F238E27FC236}">
                            <a16:creationId xmlns:a16="http://schemas.microsoft.com/office/drawing/2014/main" id="{F65B3EBE-6523-4BDD-B837-2D1703090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80548" y="5451443"/>
                        <a:ext cx="186308" cy="186308"/>
                      </a:xfrm>
                      <a:custGeom>
                        <a:avLst/>
                        <a:gdLst>
                          <a:gd name="connsiteX0" fmla="*/ 186309 w 186308"/>
                          <a:gd name="connsiteY0" fmla="*/ 93154 h 186308"/>
                          <a:gd name="connsiteX1" fmla="*/ 93154 w 186308"/>
                          <a:gd name="connsiteY1" fmla="*/ 186309 h 186308"/>
                          <a:gd name="connsiteX2" fmla="*/ -1 w 186308"/>
                          <a:gd name="connsiteY2" fmla="*/ 93154 h 186308"/>
                          <a:gd name="connsiteX3" fmla="*/ 93154 w 186308"/>
                          <a:gd name="connsiteY3" fmla="*/ 0 h 186308"/>
                          <a:gd name="connsiteX4" fmla="*/ 186309 w 186308"/>
                          <a:gd name="connsiteY4" fmla="*/ 93154 h 1863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308" h="186308">
                            <a:moveTo>
                              <a:pt x="186309" y="93154"/>
                            </a:moveTo>
                            <a:cubicBezTo>
                              <a:pt x="186309" y="144602"/>
                              <a:pt x="144602" y="186309"/>
                              <a:pt x="93154" y="186309"/>
                            </a:cubicBezTo>
                            <a:cubicBezTo>
                              <a:pt x="41706" y="186309"/>
                              <a:pt x="-1" y="144602"/>
                              <a:pt x="-1" y="93154"/>
                            </a:cubicBezTo>
                            <a:cubicBezTo>
                              <a:pt x="-1" y="41707"/>
                              <a:pt x="41706" y="0"/>
                              <a:pt x="93154" y="0"/>
                            </a:cubicBezTo>
                            <a:cubicBezTo>
                              <a:pt x="144602" y="0"/>
                              <a:pt x="186309" y="41707"/>
                              <a:pt x="186309" y="9315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6" name="Freeform: Shape 45">
                        <a:extLst>
                          <a:ext uri="{FF2B5EF4-FFF2-40B4-BE49-F238E27FC236}">
                            <a16:creationId xmlns:a16="http://schemas.microsoft.com/office/drawing/2014/main" id="{5DEDDC2F-BAF8-4AB2-8C12-8E7F8757A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1906" y="4831147"/>
                        <a:ext cx="663225" cy="209697"/>
                      </a:xfrm>
                      <a:custGeom>
                        <a:avLst/>
                        <a:gdLst>
                          <a:gd name="connsiteX0" fmla="*/ 663226 w 663225"/>
                          <a:gd name="connsiteY0" fmla="*/ 23364 h 209697"/>
                          <a:gd name="connsiteX1" fmla="*/ 600456 w 663225"/>
                          <a:gd name="connsiteY1" fmla="*/ 126996 h 209697"/>
                          <a:gd name="connsiteX2" fmla="*/ 124683 w 663225"/>
                          <a:gd name="connsiteY2" fmla="*/ 196814 h 209697"/>
                          <a:gd name="connsiteX3" fmla="*/ 0 w 663225"/>
                          <a:gd name="connsiteY3" fmla="*/ 74037 h 209697"/>
                          <a:gd name="connsiteX4" fmla="*/ 663226 w 663225"/>
                          <a:gd name="connsiteY4" fmla="*/ 23364 h 2096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63225" h="209697">
                            <a:moveTo>
                              <a:pt x="663226" y="23364"/>
                            </a:moveTo>
                            <a:lnTo>
                              <a:pt x="600456" y="126996"/>
                            </a:lnTo>
                            <a:cubicBezTo>
                              <a:pt x="600456" y="126996"/>
                              <a:pt x="278416" y="248725"/>
                              <a:pt x="124683" y="196814"/>
                            </a:cubicBezTo>
                            <a:lnTo>
                              <a:pt x="0" y="74037"/>
                            </a:lnTo>
                            <a:cubicBezTo>
                              <a:pt x="95" y="73942"/>
                              <a:pt x="619792" y="-50360"/>
                              <a:pt x="663226" y="2336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7" name="Freeform: Shape 46">
                        <a:extLst>
                          <a:ext uri="{FF2B5EF4-FFF2-40B4-BE49-F238E27FC236}">
                            <a16:creationId xmlns:a16="http://schemas.microsoft.com/office/drawing/2014/main" id="{F92AE21B-A58D-48A1-A5BC-BDBD33421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19600" y="4904993"/>
                        <a:ext cx="299532" cy="682656"/>
                      </a:xfrm>
                      <a:custGeom>
                        <a:avLst/>
                        <a:gdLst>
                          <a:gd name="connsiteX0" fmla="*/ 0 w 299532"/>
                          <a:gd name="connsiteY0" fmla="*/ 682657 h 682656"/>
                          <a:gd name="connsiteX1" fmla="*/ 116586 w 299532"/>
                          <a:gd name="connsiteY1" fmla="*/ 622078 h 682656"/>
                          <a:gd name="connsiteX2" fmla="*/ 297085 w 299532"/>
                          <a:gd name="connsiteY2" fmla="*/ 122682 h 682656"/>
                          <a:gd name="connsiteX3" fmla="*/ 162401 w 299532"/>
                          <a:gd name="connsiteY3" fmla="*/ 0 h 682656"/>
                          <a:gd name="connsiteX4" fmla="*/ 0 w 299532"/>
                          <a:gd name="connsiteY4" fmla="*/ 682657 h 682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9532" h="682656">
                            <a:moveTo>
                              <a:pt x="0" y="682657"/>
                            </a:moveTo>
                            <a:lnTo>
                              <a:pt x="116586" y="622078"/>
                            </a:lnTo>
                            <a:cubicBezTo>
                              <a:pt x="116586" y="622078"/>
                              <a:pt x="324231" y="311468"/>
                              <a:pt x="297085" y="122682"/>
                            </a:cubicBezTo>
                            <a:lnTo>
                              <a:pt x="162401" y="0"/>
                            </a:lnTo>
                            <a:cubicBezTo>
                              <a:pt x="162401" y="95"/>
                              <a:pt x="127730" y="489585"/>
                              <a:pt x="0" y="68265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4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45517" y="4249102"/>
                      <a:ext cx="655510" cy="1174432"/>
                      <a:chOff x="6045517" y="4249102"/>
                      <a:chExt cx="655510" cy="1174432"/>
                    </a:xfrm>
                  </p:grpSpPr>
                  <p:sp>
                    <p:nvSpPr>
                      <p:cNvPr id="49" name="Freeform: Shape 48">
                        <a:extLst>
                          <a:ext uri="{FF2B5EF4-FFF2-40B4-BE49-F238E27FC236}">
                            <a16:creationId xmlns:a16="http://schemas.microsoft.com/office/drawing/2014/main" id="{FA84F77E-8E1F-41F9-9E8B-2D120E1A6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0681" y="4249102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7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7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0" name="Freeform: Shape 49">
                        <a:extLst>
                          <a:ext uri="{FF2B5EF4-FFF2-40B4-BE49-F238E27FC236}">
                            <a16:creationId xmlns:a16="http://schemas.microsoft.com/office/drawing/2014/main" id="{EC9F1741-ECC0-47FE-B171-F0F39B17F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0055" y="5262562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207D8128-4BB1-4C9F-8549-99F2A7FB9A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5517" y="4289678"/>
                        <a:ext cx="310278" cy="639984"/>
                      </a:xfrm>
                      <a:custGeom>
                        <a:avLst/>
                        <a:gdLst>
                          <a:gd name="connsiteX0" fmla="*/ 257651 w 310278"/>
                          <a:gd name="connsiteY0" fmla="*/ 0 h 639984"/>
                          <a:gd name="connsiteX1" fmla="*/ 257651 w 310278"/>
                          <a:gd name="connsiteY1" fmla="*/ 0 h 639984"/>
                          <a:gd name="connsiteX2" fmla="*/ 304229 w 310278"/>
                          <a:gd name="connsiteY2" fmla="*/ 244221 h 639984"/>
                          <a:gd name="connsiteX3" fmla="*/ 171450 w 310278"/>
                          <a:gd name="connsiteY3" fmla="*/ 580454 h 639984"/>
                          <a:gd name="connsiteX4" fmla="*/ 0 w 310278"/>
                          <a:gd name="connsiteY4" fmla="*/ 639985 h 639984"/>
                          <a:gd name="connsiteX5" fmla="*/ 257651 w 310278"/>
                          <a:gd name="connsiteY5" fmla="*/ 0 h 639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10278" h="639984">
                            <a:moveTo>
                              <a:pt x="257651" y="0"/>
                            </a:moveTo>
                            <a:lnTo>
                              <a:pt x="257651" y="0"/>
                            </a:lnTo>
                            <a:cubicBezTo>
                              <a:pt x="303847" y="72485"/>
                              <a:pt x="320421" y="159830"/>
                              <a:pt x="304229" y="244221"/>
                            </a:cubicBezTo>
                            <a:cubicBezTo>
                              <a:pt x="282511" y="357474"/>
                              <a:pt x="241649" y="510159"/>
                              <a:pt x="171450" y="580454"/>
                            </a:cubicBezTo>
                            <a:lnTo>
                              <a:pt x="0" y="639985"/>
                            </a:lnTo>
                            <a:cubicBezTo>
                              <a:pt x="95" y="639794"/>
                              <a:pt x="169164" y="6382"/>
                              <a:pt x="25765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2" name="Freeform: Shape 51">
                        <a:extLst>
                          <a:ext uri="{FF2B5EF4-FFF2-40B4-BE49-F238E27FC236}">
                            <a16:creationId xmlns:a16="http://schemas.microsoft.com/office/drawing/2014/main" id="{F55A16FB-F638-419A-9929-7786FB437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5612" y="4860512"/>
                        <a:ext cx="574977" cy="544081"/>
                      </a:xfrm>
                      <a:custGeom>
                        <a:avLst/>
                        <a:gdLst>
                          <a:gd name="connsiteX0" fmla="*/ 560070 w 574977"/>
                          <a:gd name="connsiteY0" fmla="*/ 533495 h 544081"/>
                          <a:gd name="connsiteX1" fmla="*/ 556831 w 574977"/>
                          <a:gd name="connsiteY1" fmla="*/ 374904 h 544081"/>
                          <a:gd name="connsiteX2" fmla="*/ 175926 w 574977"/>
                          <a:gd name="connsiteY2" fmla="*/ 0 h 544081"/>
                          <a:gd name="connsiteX3" fmla="*/ 0 w 574977"/>
                          <a:gd name="connsiteY3" fmla="*/ 68866 h 544081"/>
                          <a:gd name="connsiteX4" fmla="*/ 560070 w 574977"/>
                          <a:gd name="connsiteY4" fmla="*/ 533495 h 5440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4977" h="544081">
                            <a:moveTo>
                              <a:pt x="560070" y="533495"/>
                            </a:moveTo>
                            <a:cubicBezTo>
                              <a:pt x="595407" y="594074"/>
                              <a:pt x="556831" y="374904"/>
                              <a:pt x="556831" y="374904"/>
                            </a:cubicBezTo>
                            <a:cubicBezTo>
                              <a:pt x="556831" y="374904"/>
                              <a:pt x="363760" y="61531"/>
                              <a:pt x="175926" y="0"/>
                            </a:cubicBezTo>
                            <a:lnTo>
                              <a:pt x="0" y="68866"/>
                            </a:lnTo>
                            <a:cubicBezTo>
                              <a:pt x="0" y="68961"/>
                              <a:pt x="439198" y="326041"/>
                              <a:pt x="560070" y="53349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5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817" y="4372165"/>
                      <a:ext cx="633888" cy="1193482"/>
                      <a:chOff x="5399817" y="4372165"/>
                      <a:chExt cx="633888" cy="1193482"/>
                    </a:xfrm>
                  </p:grpSpPr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DF72565C-B159-4469-9370-E75FFA328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2603" y="4372165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5" name="Freeform: Shape 54">
                        <a:extLst>
                          <a:ext uri="{FF2B5EF4-FFF2-40B4-BE49-F238E27FC236}">
                            <a16:creationId xmlns:a16="http://schemas.microsoft.com/office/drawing/2014/main" id="{F2D71D1F-2779-4B4E-9924-81332827F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33" y="5404675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6" name="Freeform: Shape 55">
                        <a:extLst>
                          <a:ext uri="{FF2B5EF4-FFF2-40B4-BE49-F238E27FC236}">
                            <a16:creationId xmlns:a16="http://schemas.microsoft.com/office/drawing/2014/main" id="{C209A0E1-569B-4146-BF01-14AC99946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817" y="4413313"/>
                        <a:ext cx="322611" cy="607790"/>
                      </a:xfrm>
                      <a:custGeom>
                        <a:avLst/>
                        <a:gdLst>
                          <a:gd name="connsiteX0" fmla="*/ 287179 w 322611"/>
                          <a:gd name="connsiteY0" fmla="*/ 0 h 607790"/>
                          <a:gd name="connsiteX1" fmla="*/ 322612 w 322611"/>
                          <a:gd name="connsiteY1" fmla="*/ 74390 h 607790"/>
                          <a:gd name="connsiteX2" fmla="*/ 174022 w 322611"/>
                          <a:gd name="connsiteY2" fmla="*/ 575691 h 607790"/>
                          <a:gd name="connsiteX3" fmla="*/ 0 w 322611"/>
                          <a:gd name="connsiteY3" fmla="*/ 607790 h 607790"/>
                          <a:gd name="connsiteX4" fmla="*/ 287179 w 322611"/>
                          <a:gd name="connsiteY4" fmla="*/ 0 h 6077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2611" h="607790">
                            <a:moveTo>
                              <a:pt x="287179" y="0"/>
                            </a:moveTo>
                            <a:lnTo>
                              <a:pt x="322612" y="74390"/>
                            </a:lnTo>
                            <a:cubicBezTo>
                              <a:pt x="322612" y="74390"/>
                              <a:pt x="238030" y="478346"/>
                              <a:pt x="174022" y="575691"/>
                            </a:cubicBezTo>
                            <a:lnTo>
                              <a:pt x="0" y="607790"/>
                            </a:lnTo>
                            <a:cubicBezTo>
                              <a:pt x="0" y="607886"/>
                              <a:pt x="198406" y="2381"/>
                              <a:pt x="287179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7" name="Freeform: Shape 56">
                        <a:extLst>
                          <a:ext uri="{FF2B5EF4-FFF2-40B4-BE49-F238E27FC236}">
                            <a16:creationId xmlns:a16="http://schemas.microsoft.com/office/drawing/2014/main" id="{B8C0EAB2-2001-40FD-80E2-5B09235343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817" y="4979765"/>
                        <a:ext cx="553485" cy="561875"/>
                      </a:xfrm>
                      <a:custGeom>
                        <a:avLst/>
                        <a:gdLst>
                          <a:gd name="connsiteX0" fmla="*/ 537877 w 553485"/>
                          <a:gd name="connsiteY0" fmla="*/ 550831 h 561875"/>
                          <a:gd name="connsiteX1" fmla="*/ 542068 w 553485"/>
                          <a:gd name="connsiteY1" fmla="*/ 392239 h 561875"/>
                          <a:gd name="connsiteX2" fmla="*/ 178975 w 553485"/>
                          <a:gd name="connsiteY2" fmla="*/ 0 h 561875"/>
                          <a:gd name="connsiteX3" fmla="*/ 0 w 553485"/>
                          <a:gd name="connsiteY3" fmla="*/ 41338 h 561875"/>
                          <a:gd name="connsiteX4" fmla="*/ 537877 w 553485"/>
                          <a:gd name="connsiteY4" fmla="*/ 550831 h 561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53485" h="561875">
                            <a:moveTo>
                              <a:pt x="537877" y="550831"/>
                            </a:moveTo>
                            <a:cubicBezTo>
                              <a:pt x="570357" y="613029"/>
                              <a:pt x="542068" y="392239"/>
                              <a:pt x="542068" y="392239"/>
                            </a:cubicBezTo>
                            <a:cubicBezTo>
                              <a:pt x="542068" y="392239"/>
                              <a:pt x="363855" y="70199"/>
                              <a:pt x="178975" y="0"/>
                            </a:cubicBezTo>
                            <a:lnTo>
                              <a:pt x="0" y="41338"/>
                            </a:lnTo>
                            <a:cubicBezTo>
                              <a:pt x="0" y="41434"/>
                              <a:pt x="426720" y="337947"/>
                              <a:pt x="537877" y="550831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5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2122" y="4449413"/>
                      <a:ext cx="567975" cy="1215104"/>
                      <a:chOff x="4792122" y="4449413"/>
                      <a:chExt cx="567975" cy="1215104"/>
                    </a:xfrm>
                  </p:grpSpPr>
                  <p:sp>
                    <p:nvSpPr>
                      <p:cNvPr id="59" name="Freeform: Shape 58">
                        <a:extLst>
                          <a:ext uri="{FF2B5EF4-FFF2-40B4-BE49-F238E27FC236}">
                            <a16:creationId xmlns:a16="http://schemas.microsoft.com/office/drawing/2014/main" id="{09E4471F-51BD-421C-81F2-F25ECE166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50917" y="4449413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2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7"/>
                              <a:pt x="124937" y="160972"/>
                              <a:pt x="80486" y="160972"/>
                            </a:cubicBezTo>
                            <a:cubicBezTo>
                              <a:pt x="36035" y="160972"/>
                              <a:pt x="0" y="124937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0" name="Freeform: Shape 59">
                        <a:extLst>
                          <a:ext uri="{FF2B5EF4-FFF2-40B4-BE49-F238E27FC236}">
                            <a16:creationId xmlns:a16="http://schemas.microsoft.com/office/drawing/2014/main" id="{030B0CEC-579E-448D-A82C-962BC5E3F5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9126" y="5503545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1" name="Freeform: Shape 60">
                        <a:extLst>
                          <a:ext uri="{FF2B5EF4-FFF2-40B4-BE49-F238E27FC236}">
                            <a16:creationId xmlns:a16="http://schemas.microsoft.com/office/drawing/2014/main" id="{8FEF4ED5-3C7C-48F7-8D41-0C481DB0E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2122" y="4492388"/>
                        <a:ext cx="388524" cy="589960"/>
                      </a:xfrm>
                      <a:custGeom>
                        <a:avLst/>
                        <a:gdLst>
                          <a:gd name="connsiteX0" fmla="*/ 357569 w 388524"/>
                          <a:gd name="connsiteY0" fmla="*/ 78 h 589960"/>
                          <a:gd name="connsiteX1" fmla="*/ 388525 w 388524"/>
                          <a:gd name="connsiteY1" fmla="*/ 72372 h 589960"/>
                          <a:gd name="connsiteX2" fmla="*/ 178784 w 388524"/>
                          <a:gd name="connsiteY2" fmla="*/ 558910 h 589960"/>
                          <a:gd name="connsiteX3" fmla="*/ 0 w 388524"/>
                          <a:gd name="connsiteY3" fmla="*/ 589961 h 589960"/>
                          <a:gd name="connsiteX4" fmla="*/ 357569 w 388524"/>
                          <a:gd name="connsiteY4" fmla="*/ 78 h 5899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8524" h="589960">
                            <a:moveTo>
                              <a:pt x="357569" y="78"/>
                            </a:moveTo>
                            <a:lnTo>
                              <a:pt x="388525" y="72372"/>
                            </a:lnTo>
                            <a:cubicBezTo>
                              <a:pt x="388525" y="72372"/>
                              <a:pt x="250127" y="475471"/>
                              <a:pt x="178784" y="558910"/>
                            </a:cubicBezTo>
                            <a:lnTo>
                              <a:pt x="0" y="589961"/>
                            </a:lnTo>
                            <a:cubicBezTo>
                              <a:pt x="0" y="589961"/>
                              <a:pt x="269177" y="-7828"/>
                              <a:pt x="357569" y="78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2" name="Freeform: Shape 61">
                        <a:extLst>
                          <a:ext uri="{FF2B5EF4-FFF2-40B4-BE49-F238E27FC236}">
                            <a16:creationId xmlns:a16="http://schemas.microsoft.com/office/drawing/2014/main" id="{A8EA5A14-437C-4A25-A4A4-26DA9596F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2122" y="5042630"/>
                        <a:ext cx="500240" cy="600622"/>
                      </a:xfrm>
                      <a:custGeom>
                        <a:avLst/>
                        <a:gdLst>
                          <a:gd name="connsiteX0" fmla="*/ 477774 w 500240"/>
                          <a:gd name="connsiteY0" fmla="*/ 588550 h 600622"/>
                          <a:gd name="connsiteX1" fmla="*/ 500158 w 500240"/>
                          <a:gd name="connsiteY1" fmla="*/ 431482 h 600622"/>
                          <a:gd name="connsiteX2" fmla="*/ 184690 w 500240"/>
                          <a:gd name="connsiteY2" fmla="*/ 0 h 600622"/>
                          <a:gd name="connsiteX3" fmla="*/ 0 w 500240"/>
                          <a:gd name="connsiteY3" fmla="*/ 39624 h 600622"/>
                          <a:gd name="connsiteX4" fmla="*/ 477774 w 500240"/>
                          <a:gd name="connsiteY4" fmla="*/ 588550 h 600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00240" h="600622">
                            <a:moveTo>
                              <a:pt x="477774" y="588550"/>
                            </a:moveTo>
                            <a:cubicBezTo>
                              <a:pt x="502825" y="654082"/>
                              <a:pt x="500158" y="431482"/>
                              <a:pt x="500158" y="431482"/>
                            </a:cubicBezTo>
                            <a:cubicBezTo>
                              <a:pt x="500158" y="431482"/>
                              <a:pt x="360236" y="91059"/>
                              <a:pt x="184690" y="0"/>
                            </a:cubicBezTo>
                            <a:lnTo>
                              <a:pt x="0" y="39624"/>
                            </a:lnTo>
                            <a:cubicBezTo>
                              <a:pt x="0" y="39719"/>
                              <a:pt x="391954" y="364331"/>
                              <a:pt x="477774" y="58855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6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50137" y="4484274"/>
                      <a:ext cx="577596" cy="1210627"/>
                      <a:chOff x="4150137" y="4484274"/>
                      <a:chExt cx="577596" cy="1210627"/>
                    </a:xfrm>
                  </p:grpSpPr>
                  <p:sp>
                    <p:nvSpPr>
                      <p:cNvPr id="64" name="Freeform: Shape 63">
                        <a:extLst>
                          <a:ext uri="{FF2B5EF4-FFF2-40B4-BE49-F238E27FC236}">
                            <a16:creationId xmlns:a16="http://schemas.microsoft.com/office/drawing/2014/main" id="{A72E99D3-A644-4229-91CD-FA392931EF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1882" y="4484274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5" name="Freeform: Shape 64">
                        <a:extLst>
                          <a:ext uri="{FF2B5EF4-FFF2-40B4-BE49-F238E27FC236}">
                            <a16:creationId xmlns:a16="http://schemas.microsoft.com/office/drawing/2014/main" id="{3BE0C1B5-C0F7-46CB-AD91-D8C96A5C0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66761" y="5533929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6" name="Freeform: Shape 65">
                        <a:extLst>
                          <a:ext uri="{FF2B5EF4-FFF2-40B4-BE49-F238E27FC236}">
                            <a16:creationId xmlns:a16="http://schemas.microsoft.com/office/drawing/2014/main" id="{C50FCC81-7C4B-4DCF-B5C5-F3686D49AC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37" y="4526722"/>
                        <a:ext cx="376332" cy="600584"/>
                      </a:xfrm>
                      <a:custGeom>
                        <a:avLst/>
                        <a:gdLst>
                          <a:gd name="connsiteX0" fmla="*/ 339376 w 376332"/>
                          <a:gd name="connsiteY0" fmla="*/ 34 h 600584"/>
                          <a:gd name="connsiteX1" fmla="*/ 376333 w 376332"/>
                          <a:gd name="connsiteY1" fmla="*/ 79472 h 600584"/>
                          <a:gd name="connsiteX2" fmla="*/ 177737 w 376332"/>
                          <a:gd name="connsiteY2" fmla="*/ 564104 h 600584"/>
                          <a:gd name="connsiteX3" fmla="*/ 0 w 376332"/>
                          <a:gd name="connsiteY3" fmla="*/ 600585 h 600584"/>
                          <a:gd name="connsiteX4" fmla="*/ 339376 w 376332"/>
                          <a:gd name="connsiteY4" fmla="*/ 34 h 6005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76332" h="600584">
                            <a:moveTo>
                              <a:pt x="339376" y="34"/>
                            </a:moveTo>
                            <a:lnTo>
                              <a:pt x="376333" y="79472"/>
                            </a:lnTo>
                            <a:cubicBezTo>
                              <a:pt x="376333" y="79472"/>
                              <a:pt x="266129" y="453138"/>
                              <a:pt x="177737" y="564104"/>
                            </a:cubicBezTo>
                            <a:lnTo>
                              <a:pt x="0" y="600585"/>
                            </a:lnTo>
                            <a:cubicBezTo>
                              <a:pt x="0" y="600490"/>
                              <a:pt x="250793" y="-5205"/>
                              <a:pt x="339376" y="3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7" name="Freeform: Shape 66">
                        <a:extLst>
                          <a:ext uri="{FF2B5EF4-FFF2-40B4-BE49-F238E27FC236}">
                            <a16:creationId xmlns:a16="http://schemas.microsoft.com/office/drawing/2014/main" id="{855E97D7-DA3B-4E97-8D68-183AAB29B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37" y="5090826"/>
                        <a:ext cx="514378" cy="585913"/>
                      </a:xfrm>
                      <a:custGeom>
                        <a:avLst/>
                        <a:gdLst>
                          <a:gd name="connsiteX0" fmla="*/ 494157 w 514378"/>
                          <a:gd name="connsiteY0" fmla="*/ 570547 h 585913"/>
                          <a:gd name="connsiteX1" fmla="*/ 513302 w 514378"/>
                          <a:gd name="connsiteY1" fmla="*/ 474821 h 585913"/>
                          <a:gd name="connsiteX2" fmla="*/ 177737 w 514378"/>
                          <a:gd name="connsiteY2" fmla="*/ 0 h 585913"/>
                          <a:gd name="connsiteX3" fmla="*/ 0 w 514378"/>
                          <a:gd name="connsiteY3" fmla="*/ 36481 h 585913"/>
                          <a:gd name="connsiteX4" fmla="*/ 494157 w 514378"/>
                          <a:gd name="connsiteY4" fmla="*/ 570547 h 5859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4378" h="585913">
                            <a:moveTo>
                              <a:pt x="494157" y="570547"/>
                            </a:moveTo>
                            <a:cubicBezTo>
                              <a:pt x="521208" y="635222"/>
                              <a:pt x="513302" y="474821"/>
                              <a:pt x="513302" y="474821"/>
                            </a:cubicBezTo>
                            <a:cubicBezTo>
                              <a:pt x="513302" y="474821"/>
                              <a:pt x="355949" y="85630"/>
                              <a:pt x="177737" y="0"/>
                            </a:cubicBezTo>
                            <a:lnTo>
                              <a:pt x="0" y="36481"/>
                            </a:lnTo>
                            <a:cubicBezTo>
                              <a:pt x="0" y="36386"/>
                              <a:pt x="401574" y="348901"/>
                              <a:pt x="494157" y="57054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6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35870" y="4566380"/>
                      <a:ext cx="501586" cy="1225486"/>
                      <a:chOff x="3535870" y="4566380"/>
                      <a:chExt cx="501586" cy="1225486"/>
                    </a:xfrm>
                  </p:grpSpPr>
                  <p:sp>
                    <p:nvSpPr>
                      <p:cNvPr id="69" name="Freeform: Shape 68">
                        <a:extLst>
                          <a:ext uri="{FF2B5EF4-FFF2-40B4-BE49-F238E27FC236}">
                            <a16:creationId xmlns:a16="http://schemas.microsoft.com/office/drawing/2014/main" id="{D1EE30D3-4973-4218-947D-BE446156F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6484" y="4566380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2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7"/>
                              <a:pt x="124938" y="160972"/>
                              <a:pt x="80486" y="160972"/>
                            </a:cubicBezTo>
                            <a:cubicBezTo>
                              <a:pt x="36035" y="160972"/>
                              <a:pt x="0" y="124937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0" name="Freeform: Shape 69">
                        <a:extLst>
                          <a:ext uri="{FF2B5EF4-FFF2-40B4-BE49-F238E27FC236}">
                            <a16:creationId xmlns:a16="http://schemas.microsoft.com/office/drawing/2014/main" id="{C42DE8C0-2FD0-453B-8D2E-CC5E5BC52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0862" y="5630894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1" name="Freeform: Shape 70">
                        <a:extLst>
                          <a:ext uri="{FF2B5EF4-FFF2-40B4-BE49-F238E27FC236}">
                            <a16:creationId xmlns:a16="http://schemas.microsoft.com/office/drawing/2014/main" id="{DC12736D-4189-4E42-8348-AF910BD8FD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6060" y="4612054"/>
                        <a:ext cx="459867" cy="527635"/>
                      </a:xfrm>
                      <a:custGeom>
                        <a:avLst/>
                        <a:gdLst>
                          <a:gd name="connsiteX0" fmla="*/ 444913 w 459867"/>
                          <a:gd name="connsiteY0" fmla="*/ 617 h 527635"/>
                          <a:gd name="connsiteX1" fmla="*/ 459867 w 459867"/>
                          <a:gd name="connsiteY1" fmla="*/ 59387 h 527635"/>
                          <a:gd name="connsiteX2" fmla="*/ 165735 w 459867"/>
                          <a:gd name="connsiteY2" fmla="*/ 525064 h 527635"/>
                          <a:gd name="connsiteX3" fmla="*/ 0 w 459867"/>
                          <a:gd name="connsiteY3" fmla="*/ 527636 h 527635"/>
                          <a:gd name="connsiteX4" fmla="*/ 444913 w 459867"/>
                          <a:gd name="connsiteY4" fmla="*/ 617 h 5276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9867" h="527635">
                            <a:moveTo>
                              <a:pt x="444913" y="617"/>
                            </a:moveTo>
                            <a:lnTo>
                              <a:pt x="459867" y="59387"/>
                            </a:lnTo>
                            <a:cubicBezTo>
                              <a:pt x="459867" y="59387"/>
                              <a:pt x="264700" y="444482"/>
                              <a:pt x="165735" y="525064"/>
                            </a:cubicBezTo>
                            <a:lnTo>
                              <a:pt x="0" y="527636"/>
                            </a:lnTo>
                            <a:cubicBezTo>
                              <a:pt x="-95" y="527731"/>
                              <a:pt x="358807" y="-20909"/>
                              <a:pt x="444913" y="61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2" name="Freeform: Shape 71">
                        <a:extLst>
                          <a:ext uri="{FF2B5EF4-FFF2-40B4-BE49-F238E27FC236}">
                            <a16:creationId xmlns:a16="http://schemas.microsoft.com/office/drawing/2014/main" id="{785A4DF7-6DD1-49C7-BAED-315D6A9696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5870" y="5129498"/>
                        <a:ext cx="433101" cy="626840"/>
                      </a:xfrm>
                      <a:custGeom>
                        <a:avLst/>
                        <a:gdLst>
                          <a:gd name="connsiteX0" fmla="*/ 386524 w 433101"/>
                          <a:gd name="connsiteY0" fmla="*/ 626840 h 626840"/>
                          <a:gd name="connsiteX1" fmla="*/ 433102 w 433101"/>
                          <a:gd name="connsiteY1" fmla="*/ 540353 h 626840"/>
                          <a:gd name="connsiteX2" fmla="*/ 162306 w 433101"/>
                          <a:gd name="connsiteY2" fmla="*/ 0 h 626840"/>
                          <a:gd name="connsiteX3" fmla="*/ 0 w 433101"/>
                          <a:gd name="connsiteY3" fmla="*/ 10382 h 626840"/>
                          <a:gd name="connsiteX4" fmla="*/ 386524 w 433101"/>
                          <a:gd name="connsiteY4" fmla="*/ 626840 h 6268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3101" h="626840">
                            <a:moveTo>
                              <a:pt x="386524" y="626840"/>
                            </a:moveTo>
                            <a:lnTo>
                              <a:pt x="433102" y="540353"/>
                            </a:lnTo>
                            <a:cubicBezTo>
                              <a:pt x="433102" y="540353"/>
                              <a:pt x="321564" y="117157"/>
                              <a:pt x="162306" y="0"/>
                            </a:cubicBezTo>
                            <a:lnTo>
                              <a:pt x="0" y="10382"/>
                            </a:lnTo>
                            <a:cubicBezTo>
                              <a:pt x="95" y="10287"/>
                              <a:pt x="336709" y="391859"/>
                              <a:pt x="386524" y="62684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7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49511" y="4531614"/>
                      <a:ext cx="513587" cy="1225581"/>
                      <a:chOff x="2949511" y="4531614"/>
                      <a:chExt cx="513587" cy="1225581"/>
                    </a:xfrm>
                  </p:grpSpPr>
                  <p:sp>
                    <p:nvSpPr>
                      <p:cNvPr id="74" name="Freeform: Shape 73">
                        <a:extLst>
                          <a:ext uri="{FF2B5EF4-FFF2-40B4-BE49-F238E27FC236}">
                            <a16:creationId xmlns:a16="http://schemas.microsoft.com/office/drawing/2014/main" id="{2B9E7701-505B-4B37-88B5-2FBB380C1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2127" y="4531614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5" name="Freeform: Shape 74">
                        <a:extLst>
                          <a:ext uri="{FF2B5EF4-FFF2-40B4-BE49-F238E27FC236}">
                            <a16:creationId xmlns:a16="http://schemas.microsoft.com/office/drawing/2014/main" id="{19045116-0BE5-41AF-935E-82DD12A2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9551" y="5596223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6" name="Freeform: Shape 75">
                        <a:extLst>
                          <a:ext uri="{FF2B5EF4-FFF2-40B4-BE49-F238E27FC236}">
                            <a16:creationId xmlns:a16="http://schemas.microsoft.com/office/drawing/2014/main" id="{81D6F445-169F-4C2C-887D-FC6C2FBC9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9701" y="4571382"/>
                        <a:ext cx="463962" cy="527730"/>
                      </a:xfrm>
                      <a:custGeom>
                        <a:avLst/>
                        <a:gdLst>
                          <a:gd name="connsiteX0" fmla="*/ 444913 w 463962"/>
                          <a:gd name="connsiteY0" fmla="*/ 617 h 527730"/>
                          <a:gd name="connsiteX1" fmla="*/ 463963 w 463962"/>
                          <a:gd name="connsiteY1" fmla="*/ 75484 h 527730"/>
                          <a:gd name="connsiteX2" fmla="*/ 181451 w 463962"/>
                          <a:gd name="connsiteY2" fmla="*/ 524874 h 527730"/>
                          <a:gd name="connsiteX3" fmla="*/ 0 w 463962"/>
                          <a:gd name="connsiteY3" fmla="*/ 527731 h 527730"/>
                          <a:gd name="connsiteX4" fmla="*/ 444913 w 463962"/>
                          <a:gd name="connsiteY4" fmla="*/ 617 h 527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3962" h="527730">
                            <a:moveTo>
                              <a:pt x="444913" y="617"/>
                            </a:moveTo>
                            <a:lnTo>
                              <a:pt x="463963" y="75484"/>
                            </a:lnTo>
                            <a:cubicBezTo>
                              <a:pt x="463963" y="75484"/>
                              <a:pt x="231934" y="461056"/>
                              <a:pt x="181451" y="524874"/>
                            </a:cubicBezTo>
                            <a:lnTo>
                              <a:pt x="0" y="527731"/>
                            </a:lnTo>
                            <a:cubicBezTo>
                              <a:pt x="-95" y="527636"/>
                              <a:pt x="358807" y="-20909"/>
                              <a:pt x="444913" y="61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7" name="Freeform: Shape 76">
                        <a:extLst>
                          <a:ext uri="{FF2B5EF4-FFF2-40B4-BE49-F238E27FC236}">
                            <a16:creationId xmlns:a16="http://schemas.microsoft.com/office/drawing/2014/main" id="{A0A9DE3D-C95E-4D56-B6C7-C27B699CCD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9511" y="5088635"/>
                        <a:ext cx="425005" cy="626935"/>
                      </a:xfrm>
                      <a:custGeom>
                        <a:avLst/>
                        <a:gdLst>
                          <a:gd name="connsiteX0" fmla="*/ 386524 w 425005"/>
                          <a:gd name="connsiteY0" fmla="*/ 626936 h 626935"/>
                          <a:gd name="connsiteX1" fmla="*/ 425005 w 425005"/>
                          <a:gd name="connsiteY1" fmla="*/ 530352 h 626935"/>
                          <a:gd name="connsiteX2" fmla="*/ 188690 w 425005"/>
                          <a:gd name="connsiteY2" fmla="*/ 0 h 626935"/>
                          <a:gd name="connsiteX3" fmla="*/ 0 w 425005"/>
                          <a:gd name="connsiteY3" fmla="*/ 10382 h 626935"/>
                          <a:gd name="connsiteX4" fmla="*/ 386524 w 425005"/>
                          <a:gd name="connsiteY4" fmla="*/ 626936 h 6269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5005" h="626935">
                            <a:moveTo>
                              <a:pt x="386524" y="626936"/>
                            </a:moveTo>
                            <a:lnTo>
                              <a:pt x="425005" y="530352"/>
                            </a:lnTo>
                            <a:cubicBezTo>
                              <a:pt x="425005" y="530352"/>
                              <a:pt x="304895" y="144304"/>
                              <a:pt x="188690" y="0"/>
                            </a:cubicBezTo>
                            <a:lnTo>
                              <a:pt x="0" y="10382"/>
                            </a:lnTo>
                            <a:cubicBezTo>
                              <a:pt x="95" y="10382"/>
                              <a:pt x="336709" y="392049"/>
                              <a:pt x="386524" y="62693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7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48210" y="4461700"/>
                      <a:ext cx="558355" cy="1215008"/>
                      <a:chOff x="2448210" y="4461700"/>
                      <a:chExt cx="558355" cy="1215008"/>
                    </a:xfrm>
                  </p:grpSpPr>
                  <p:sp>
                    <p:nvSpPr>
                      <p:cNvPr id="79" name="Freeform: Shape 78">
                        <a:extLst>
                          <a:ext uri="{FF2B5EF4-FFF2-40B4-BE49-F238E27FC236}">
                            <a16:creationId xmlns:a16="http://schemas.microsoft.com/office/drawing/2014/main" id="{A95D5ED4-31C0-4BB5-B662-F7FB95FE2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5593" y="4461700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0" name="Freeform: Shape 79">
                        <a:extLst>
                          <a:ext uri="{FF2B5EF4-FFF2-40B4-BE49-F238E27FC236}">
                            <a16:creationId xmlns:a16="http://schemas.microsoft.com/office/drawing/2014/main" id="{F0C1A024-0439-4112-A3B3-20458197E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7292" y="5515737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1" name="Freeform: Shape 80">
                        <a:extLst>
                          <a:ext uri="{FF2B5EF4-FFF2-40B4-BE49-F238E27FC236}">
                            <a16:creationId xmlns:a16="http://schemas.microsoft.com/office/drawing/2014/main" id="{CDA7294F-6D82-43B3-BD14-BADB27DF0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305" y="4497954"/>
                        <a:ext cx="498824" cy="525530"/>
                      </a:xfrm>
                      <a:custGeom>
                        <a:avLst/>
                        <a:gdLst>
                          <a:gd name="connsiteX0" fmla="*/ 482918 w 498824"/>
                          <a:gd name="connsiteY0" fmla="*/ 1084 h 525530"/>
                          <a:gd name="connsiteX1" fmla="*/ 498824 w 498824"/>
                          <a:gd name="connsiteY1" fmla="*/ 91286 h 525530"/>
                          <a:gd name="connsiteX2" fmla="*/ 164783 w 498824"/>
                          <a:gd name="connsiteY2" fmla="*/ 525530 h 525530"/>
                          <a:gd name="connsiteX3" fmla="*/ 0 w 498824"/>
                          <a:gd name="connsiteY3" fmla="*/ 493621 h 525530"/>
                          <a:gd name="connsiteX4" fmla="*/ 482918 w 498824"/>
                          <a:gd name="connsiteY4" fmla="*/ 1084 h 525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8824" h="525530">
                            <a:moveTo>
                              <a:pt x="482918" y="1084"/>
                            </a:moveTo>
                            <a:lnTo>
                              <a:pt x="498824" y="91286"/>
                            </a:lnTo>
                            <a:cubicBezTo>
                              <a:pt x="498824" y="91286"/>
                              <a:pt x="233077" y="514862"/>
                              <a:pt x="164783" y="525530"/>
                            </a:cubicBezTo>
                            <a:lnTo>
                              <a:pt x="0" y="493621"/>
                            </a:lnTo>
                            <a:cubicBezTo>
                              <a:pt x="0" y="493526"/>
                              <a:pt x="398717" y="-26824"/>
                              <a:pt x="482918" y="108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2" name="Freeform: Shape 81">
                        <a:extLst>
                          <a:ext uri="{FF2B5EF4-FFF2-40B4-BE49-F238E27FC236}">
                            <a16:creationId xmlns:a16="http://schemas.microsoft.com/office/drawing/2014/main" id="{1EF09117-F780-4EFF-902E-13A6177FB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210" y="4991481"/>
                        <a:ext cx="384619" cy="643604"/>
                      </a:xfrm>
                      <a:custGeom>
                        <a:avLst/>
                        <a:gdLst>
                          <a:gd name="connsiteX0" fmla="*/ 339662 w 384619"/>
                          <a:gd name="connsiteY0" fmla="*/ 643604 h 643604"/>
                          <a:gd name="connsiteX1" fmla="*/ 384620 w 384619"/>
                          <a:gd name="connsiteY1" fmla="*/ 549021 h 643604"/>
                          <a:gd name="connsiteX2" fmla="*/ 169640 w 384619"/>
                          <a:gd name="connsiteY2" fmla="*/ 29242 h 643604"/>
                          <a:gd name="connsiteX3" fmla="*/ 0 w 384619"/>
                          <a:gd name="connsiteY3" fmla="*/ 0 h 643604"/>
                          <a:gd name="connsiteX4" fmla="*/ 339662 w 384619"/>
                          <a:gd name="connsiteY4" fmla="*/ 643604 h 6436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19" h="643604">
                            <a:moveTo>
                              <a:pt x="339662" y="643604"/>
                            </a:moveTo>
                            <a:lnTo>
                              <a:pt x="384620" y="549021"/>
                            </a:lnTo>
                            <a:cubicBezTo>
                              <a:pt x="384620" y="549021"/>
                              <a:pt x="319659" y="158020"/>
                              <a:pt x="169640" y="29242"/>
                            </a:cubicBezTo>
                            <a:lnTo>
                              <a:pt x="0" y="0"/>
                            </a:lnTo>
                            <a:cubicBezTo>
                              <a:pt x="95" y="0"/>
                              <a:pt x="307467" y="405574"/>
                              <a:pt x="339662" y="64360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8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68722" y="4394549"/>
                      <a:ext cx="560069" cy="1154620"/>
                      <a:chOff x="1968722" y="4394549"/>
                      <a:chExt cx="560069" cy="1154620"/>
                    </a:xfrm>
                  </p:grpSpPr>
                  <p:sp>
                    <p:nvSpPr>
                      <p:cNvPr id="84" name="Freeform: Shape 83">
                        <a:extLst>
                          <a:ext uri="{FF2B5EF4-FFF2-40B4-BE49-F238E27FC236}">
                            <a16:creationId xmlns:a16="http://schemas.microsoft.com/office/drawing/2014/main" id="{46D32F63-87BA-41C3-8077-6B2B84DD5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67819" y="4394549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5" name="Freeform: Shape 84">
                        <a:extLst>
                          <a:ext uri="{FF2B5EF4-FFF2-40B4-BE49-F238E27FC236}">
                            <a16:creationId xmlns:a16="http://schemas.microsoft.com/office/drawing/2014/main" id="{9E792F37-5856-4FA3-A62E-657D915B5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2270" y="5388197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6" name="Freeform: Shape 85">
                        <a:extLst>
                          <a:ext uri="{FF2B5EF4-FFF2-40B4-BE49-F238E27FC236}">
                            <a16:creationId xmlns:a16="http://schemas.microsoft.com/office/drawing/2014/main" id="{E20FD89C-EBFD-45E6-8413-4BE4670BD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8722" y="4435008"/>
                        <a:ext cx="510254" cy="454555"/>
                      </a:xfrm>
                      <a:custGeom>
                        <a:avLst/>
                        <a:gdLst>
                          <a:gd name="connsiteX0" fmla="*/ 510254 w 510254"/>
                          <a:gd name="connsiteY0" fmla="*/ 2594 h 454555"/>
                          <a:gd name="connsiteX1" fmla="*/ 479584 w 510254"/>
                          <a:gd name="connsiteY1" fmla="*/ 111274 h 454555"/>
                          <a:gd name="connsiteX2" fmla="*/ 174212 w 510254"/>
                          <a:gd name="connsiteY2" fmla="*/ 454555 h 454555"/>
                          <a:gd name="connsiteX3" fmla="*/ 0 w 510254"/>
                          <a:gd name="connsiteY3" fmla="*/ 390357 h 454555"/>
                          <a:gd name="connsiteX4" fmla="*/ 510254 w 510254"/>
                          <a:gd name="connsiteY4" fmla="*/ 2594 h 4545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0254" h="454555">
                            <a:moveTo>
                              <a:pt x="510254" y="2594"/>
                            </a:moveTo>
                            <a:lnTo>
                              <a:pt x="479584" y="111274"/>
                            </a:lnTo>
                            <a:cubicBezTo>
                              <a:pt x="479584" y="111274"/>
                              <a:pt x="205740" y="414265"/>
                              <a:pt x="174212" y="454555"/>
                            </a:cubicBezTo>
                            <a:lnTo>
                              <a:pt x="0" y="390357"/>
                            </a:lnTo>
                            <a:cubicBezTo>
                              <a:pt x="0" y="390357"/>
                              <a:pt x="430816" y="-37030"/>
                              <a:pt x="510254" y="259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7" name="Freeform: Shape 86">
                        <a:extLst>
                          <a:ext uri="{FF2B5EF4-FFF2-40B4-BE49-F238E27FC236}">
                            <a16:creationId xmlns:a16="http://schemas.microsoft.com/office/drawing/2014/main" id="{A6CCA688-6BB7-4926-84F4-56C561D91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8722" y="4825365"/>
                        <a:ext cx="307181" cy="685323"/>
                      </a:xfrm>
                      <a:custGeom>
                        <a:avLst/>
                        <a:gdLst>
                          <a:gd name="connsiteX0" fmla="*/ 244602 w 307181"/>
                          <a:gd name="connsiteY0" fmla="*/ 685324 h 685323"/>
                          <a:gd name="connsiteX1" fmla="*/ 307181 w 307181"/>
                          <a:gd name="connsiteY1" fmla="*/ 586930 h 685323"/>
                          <a:gd name="connsiteX2" fmla="*/ 174212 w 307181"/>
                          <a:gd name="connsiteY2" fmla="*/ 64198 h 685323"/>
                          <a:gd name="connsiteX3" fmla="*/ 0 w 307181"/>
                          <a:gd name="connsiteY3" fmla="*/ 0 h 685323"/>
                          <a:gd name="connsiteX4" fmla="*/ 244602 w 307181"/>
                          <a:gd name="connsiteY4" fmla="*/ 685324 h 6853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7181" h="685323">
                            <a:moveTo>
                              <a:pt x="244602" y="685324"/>
                            </a:moveTo>
                            <a:lnTo>
                              <a:pt x="307181" y="586930"/>
                            </a:lnTo>
                            <a:cubicBezTo>
                              <a:pt x="307181" y="586930"/>
                              <a:pt x="274034" y="177927"/>
                              <a:pt x="174212" y="64198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246507" y="445198"/>
                              <a:pt x="244602" y="68532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8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40490" y="4363593"/>
                      <a:ext cx="503586" cy="946785"/>
                      <a:chOff x="1640490" y="4363593"/>
                      <a:chExt cx="503586" cy="946785"/>
                    </a:xfrm>
                  </p:grpSpPr>
                  <p:sp>
                    <p:nvSpPr>
                      <p:cNvPr id="89" name="Freeform: Shape 88">
                        <a:extLst>
                          <a:ext uri="{FF2B5EF4-FFF2-40B4-BE49-F238E27FC236}">
                            <a16:creationId xmlns:a16="http://schemas.microsoft.com/office/drawing/2014/main" id="{D838006B-D708-4907-903D-9107C95AC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1774" y="4363593"/>
                        <a:ext cx="142303" cy="142303"/>
                      </a:xfrm>
                      <a:custGeom>
                        <a:avLst/>
                        <a:gdLst>
                          <a:gd name="connsiteX0" fmla="*/ 142304 w 142303"/>
                          <a:gd name="connsiteY0" fmla="*/ 71152 h 142303"/>
                          <a:gd name="connsiteX1" fmla="*/ 71152 w 142303"/>
                          <a:gd name="connsiteY1" fmla="*/ 142303 h 142303"/>
                          <a:gd name="connsiteX2" fmla="*/ 0 w 142303"/>
                          <a:gd name="connsiteY2" fmla="*/ 71152 h 142303"/>
                          <a:gd name="connsiteX3" fmla="*/ 71152 w 142303"/>
                          <a:gd name="connsiteY3" fmla="*/ 0 h 142303"/>
                          <a:gd name="connsiteX4" fmla="*/ 142304 w 142303"/>
                          <a:gd name="connsiteY4" fmla="*/ 71152 h 142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2303" h="142303">
                            <a:moveTo>
                              <a:pt x="142304" y="71152"/>
                            </a:moveTo>
                            <a:cubicBezTo>
                              <a:pt x="142304" y="110448"/>
                              <a:pt x="110448" y="142303"/>
                              <a:pt x="71152" y="142303"/>
                            </a:cubicBezTo>
                            <a:cubicBezTo>
                              <a:pt x="31856" y="142303"/>
                              <a:pt x="0" y="110448"/>
                              <a:pt x="0" y="71152"/>
                            </a:cubicBezTo>
                            <a:cubicBezTo>
                              <a:pt x="0" y="31856"/>
                              <a:pt x="31856" y="0"/>
                              <a:pt x="71152" y="0"/>
                            </a:cubicBezTo>
                            <a:cubicBezTo>
                              <a:pt x="110448" y="0"/>
                              <a:pt x="142304" y="31856"/>
                              <a:pt x="142304" y="7115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0" name="Freeform: Shape 89">
                        <a:extLst>
                          <a:ext uri="{FF2B5EF4-FFF2-40B4-BE49-F238E27FC236}">
                            <a16:creationId xmlns:a16="http://schemas.microsoft.com/office/drawing/2014/main" id="{F32ABDBE-8E94-43CE-8FE0-010CEF1DD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3650" y="5168074"/>
                        <a:ext cx="142303" cy="142303"/>
                      </a:xfrm>
                      <a:custGeom>
                        <a:avLst/>
                        <a:gdLst>
                          <a:gd name="connsiteX0" fmla="*/ 142304 w 142303"/>
                          <a:gd name="connsiteY0" fmla="*/ 71152 h 142303"/>
                          <a:gd name="connsiteX1" fmla="*/ 71152 w 142303"/>
                          <a:gd name="connsiteY1" fmla="*/ 142303 h 142303"/>
                          <a:gd name="connsiteX2" fmla="*/ 0 w 142303"/>
                          <a:gd name="connsiteY2" fmla="*/ 71152 h 142303"/>
                          <a:gd name="connsiteX3" fmla="*/ 71152 w 142303"/>
                          <a:gd name="connsiteY3" fmla="*/ 0 h 142303"/>
                          <a:gd name="connsiteX4" fmla="*/ 142304 w 142303"/>
                          <a:gd name="connsiteY4" fmla="*/ 71152 h 142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2303" h="142303">
                            <a:moveTo>
                              <a:pt x="142304" y="71152"/>
                            </a:moveTo>
                            <a:cubicBezTo>
                              <a:pt x="142304" y="110448"/>
                              <a:pt x="110448" y="142303"/>
                              <a:pt x="71152" y="142303"/>
                            </a:cubicBezTo>
                            <a:cubicBezTo>
                              <a:pt x="31856" y="142303"/>
                              <a:pt x="0" y="110448"/>
                              <a:pt x="0" y="71152"/>
                            </a:cubicBezTo>
                            <a:cubicBezTo>
                              <a:pt x="0" y="31855"/>
                              <a:pt x="31856" y="0"/>
                              <a:pt x="71152" y="0"/>
                            </a:cubicBezTo>
                            <a:cubicBezTo>
                              <a:pt x="110448" y="0"/>
                              <a:pt x="142304" y="31855"/>
                              <a:pt x="142304" y="7115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1" name="Freeform: Shape 90">
                        <a:extLst>
                          <a:ext uri="{FF2B5EF4-FFF2-40B4-BE49-F238E27FC236}">
                            <a16:creationId xmlns:a16="http://schemas.microsoft.com/office/drawing/2014/main" id="{6B10BA28-8231-4B2D-8422-5FF7BCC4C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0490" y="4394602"/>
                        <a:ext cx="453485" cy="316462"/>
                      </a:xfrm>
                      <a:custGeom>
                        <a:avLst/>
                        <a:gdLst>
                          <a:gd name="connsiteX0" fmla="*/ 451104 w 453485"/>
                          <a:gd name="connsiteY0" fmla="*/ 2995 h 316462"/>
                          <a:gd name="connsiteX1" fmla="*/ 453485 w 453485"/>
                          <a:gd name="connsiteY1" fmla="*/ 77290 h 316462"/>
                          <a:gd name="connsiteX2" fmla="*/ 95250 w 453485"/>
                          <a:gd name="connsiteY2" fmla="*/ 316462 h 316462"/>
                          <a:gd name="connsiteX3" fmla="*/ 0 w 453485"/>
                          <a:gd name="connsiteY3" fmla="*/ 252169 h 316462"/>
                          <a:gd name="connsiteX4" fmla="*/ 451104 w 453485"/>
                          <a:gd name="connsiteY4" fmla="*/ 2995 h 3164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3485" h="316462">
                            <a:moveTo>
                              <a:pt x="451104" y="2995"/>
                            </a:moveTo>
                            <a:lnTo>
                              <a:pt x="453485" y="77290"/>
                            </a:lnTo>
                            <a:cubicBezTo>
                              <a:pt x="453485" y="77290"/>
                              <a:pt x="123444" y="306842"/>
                              <a:pt x="95250" y="316462"/>
                            </a:cubicBezTo>
                            <a:lnTo>
                              <a:pt x="0" y="252169"/>
                            </a:lnTo>
                            <a:cubicBezTo>
                              <a:pt x="-95" y="252169"/>
                              <a:pt x="380810" y="-32057"/>
                              <a:pt x="451104" y="299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2" name="Freeform: Shape 91">
                        <a:extLst>
                          <a:ext uri="{FF2B5EF4-FFF2-40B4-BE49-F238E27FC236}">
                            <a16:creationId xmlns:a16="http://schemas.microsoft.com/office/drawing/2014/main" id="{11ABABBB-43EC-4C32-851C-6251086726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0490" y="4646771"/>
                        <a:ext cx="227938" cy="633793"/>
                      </a:xfrm>
                      <a:custGeom>
                        <a:avLst/>
                        <a:gdLst>
                          <a:gd name="connsiteX0" fmla="*/ 180975 w 227938"/>
                          <a:gd name="connsiteY0" fmla="*/ 633794 h 633793"/>
                          <a:gd name="connsiteX1" fmla="*/ 227838 w 227938"/>
                          <a:gd name="connsiteY1" fmla="*/ 551116 h 633793"/>
                          <a:gd name="connsiteX2" fmla="*/ 95250 w 227938"/>
                          <a:gd name="connsiteY2" fmla="*/ 64294 h 633793"/>
                          <a:gd name="connsiteX3" fmla="*/ 0 w 227938"/>
                          <a:gd name="connsiteY3" fmla="*/ 0 h 633793"/>
                          <a:gd name="connsiteX4" fmla="*/ 180975 w 227938"/>
                          <a:gd name="connsiteY4" fmla="*/ 633794 h 6337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938" h="633793">
                            <a:moveTo>
                              <a:pt x="180975" y="633794"/>
                            </a:moveTo>
                            <a:lnTo>
                              <a:pt x="227838" y="551116"/>
                            </a:lnTo>
                            <a:cubicBezTo>
                              <a:pt x="227838" y="551116"/>
                              <a:pt x="236411" y="276034"/>
                              <a:pt x="95250" y="64294"/>
                            </a:cubicBezTo>
                            <a:lnTo>
                              <a:pt x="0" y="0"/>
                            </a:lnTo>
                            <a:cubicBezTo>
                              <a:pt x="-95" y="0"/>
                              <a:pt x="151638" y="394906"/>
                              <a:pt x="180975" y="63379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9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0638" y="4170616"/>
                      <a:ext cx="611981" cy="899636"/>
                      <a:chOff x="1300638" y="4170616"/>
                      <a:chExt cx="611981" cy="899636"/>
                    </a:xfrm>
                  </p:grpSpPr>
                  <p:sp>
                    <p:nvSpPr>
                      <p:cNvPr id="94" name="Freeform: Shape 93">
                        <a:extLst>
                          <a:ext uri="{FF2B5EF4-FFF2-40B4-BE49-F238E27FC236}">
                            <a16:creationId xmlns:a16="http://schemas.microsoft.com/office/drawing/2014/main" id="{B6A5AACD-FC83-4F7D-88A1-FA196C7C0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6984" y="4170616"/>
                        <a:ext cx="135636" cy="135636"/>
                      </a:xfrm>
                      <a:custGeom>
                        <a:avLst/>
                        <a:gdLst>
                          <a:gd name="connsiteX0" fmla="*/ 135636 w 135636"/>
                          <a:gd name="connsiteY0" fmla="*/ 67818 h 135636"/>
                          <a:gd name="connsiteX1" fmla="*/ 67818 w 135636"/>
                          <a:gd name="connsiteY1" fmla="*/ 135636 h 135636"/>
                          <a:gd name="connsiteX2" fmla="*/ 0 w 135636"/>
                          <a:gd name="connsiteY2" fmla="*/ 67818 h 135636"/>
                          <a:gd name="connsiteX3" fmla="*/ 67818 w 135636"/>
                          <a:gd name="connsiteY3" fmla="*/ 0 h 135636"/>
                          <a:gd name="connsiteX4" fmla="*/ 135636 w 135636"/>
                          <a:gd name="connsiteY4" fmla="*/ 67818 h 1356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5636" h="135636">
                            <a:moveTo>
                              <a:pt x="135636" y="67818"/>
                            </a:moveTo>
                            <a:cubicBezTo>
                              <a:pt x="135636" y="105273"/>
                              <a:pt x="105273" y="135636"/>
                              <a:pt x="67818" y="135636"/>
                            </a:cubicBezTo>
                            <a:cubicBezTo>
                              <a:pt x="30363" y="135636"/>
                              <a:pt x="0" y="105273"/>
                              <a:pt x="0" y="67818"/>
                            </a:cubicBezTo>
                            <a:cubicBezTo>
                              <a:pt x="0" y="30363"/>
                              <a:pt x="30363" y="0"/>
                              <a:pt x="67818" y="0"/>
                            </a:cubicBezTo>
                            <a:cubicBezTo>
                              <a:pt x="105273" y="0"/>
                              <a:pt x="135636" y="30363"/>
                              <a:pt x="135636" y="6781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8FBDD4DC-8767-459B-BEE9-CDE2707DC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0638" y="4934616"/>
                        <a:ext cx="135636" cy="135636"/>
                      </a:xfrm>
                      <a:custGeom>
                        <a:avLst/>
                        <a:gdLst>
                          <a:gd name="connsiteX0" fmla="*/ 135636 w 135636"/>
                          <a:gd name="connsiteY0" fmla="*/ 67818 h 135636"/>
                          <a:gd name="connsiteX1" fmla="*/ 67818 w 135636"/>
                          <a:gd name="connsiteY1" fmla="*/ 135636 h 135636"/>
                          <a:gd name="connsiteX2" fmla="*/ 0 w 135636"/>
                          <a:gd name="connsiteY2" fmla="*/ 67818 h 135636"/>
                          <a:gd name="connsiteX3" fmla="*/ 67818 w 135636"/>
                          <a:gd name="connsiteY3" fmla="*/ 0 h 135636"/>
                          <a:gd name="connsiteX4" fmla="*/ 135636 w 135636"/>
                          <a:gd name="connsiteY4" fmla="*/ 67818 h 1356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5636" h="135636">
                            <a:moveTo>
                              <a:pt x="135636" y="67818"/>
                            </a:moveTo>
                            <a:cubicBezTo>
                              <a:pt x="135636" y="105273"/>
                              <a:pt x="105273" y="135636"/>
                              <a:pt x="67818" y="135636"/>
                            </a:cubicBezTo>
                            <a:cubicBezTo>
                              <a:pt x="30363" y="135636"/>
                              <a:pt x="0" y="105273"/>
                              <a:pt x="0" y="67818"/>
                            </a:cubicBezTo>
                            <a:cubicBezTo>
                              <a:pt x="0" y="30363"/>
                              <a:pt x="30363" y="0"/>
                              <a:pt x="67818" y="0"/>
                            </a:cubicBezTo>
                            <a:cubicBezTo>
                              <a:pt x="105273" y="0"/>
                              <a:pt x="135636" y="30363"/>
                              <a:pt x="135636" y="6781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6" name="Freeform: Shape 95">
                        <a:extLst>
                          <a:ext uri="{FF2B5EF4-FFF2-40B4-BE49-F238E27FC236}">
                            <a16:creationId xmlns:a16="http://schemas.microsoft.com/office/drawing/2014/main" id="{F56925EE-FA53-49A8-9604-3F7F5CC3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6740" y="4215937"/>
                        <a:ext cx="520065" cy="259193"/>
                      </a:xfrm>
                      <a:custGeom>
                        <a:avLst/>
                        <a:gdLst>
                          <a:gd name="connsiteX0" fmla="*/ 520065 w 520065"/>
                          <a:gd name="connsiteY0" fmla="*/ 8019 h 259193"/>
                          <a:gd name="connsiteX1" fmla="*/ 502444 w 520065"/>
                          <a:gd name="connsiteY1" fmla="*/ 68503 h 259193"/>
                          <a:gd name="connsiteX2" fmla="*/ 96107 w 520065"/>
                          <a:gd name="connsiteY2" fmla="*/ 259193 h 259193"/>
                          <a:gd name="connsiteX3" fmla="*/ 0 w 520065"/>
                          <a:gd name="connsiteY3" fmla="*/ 178707 h 259193"/>
                          <a:gd name="connsiteX4" fmla="*/ 520065 w 520065"/>
                          <a:gd name="connsiteY4" fmla="*/ 8019 h 259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20065" h="259193">
                            <a:moveTo>
                              <a:pt x="520065" y="8019"/>
                            </a:moveTo>
                            <a:lnTo>
                              <a:pt x="502444" y="68503"/>
                            </a:lnTo>
                            <a:cubicBezTo>
                              <a:pt x="502444" y="68503"/>
                              <a:pt x="186690" y="259479"/>
                              <a:pt x="96107" y="259193"/>
                            </a:cubicBezTo>
                            <a:lnTo>
                              <a:pt x="0" y="178707"/>
                            </a:lnTo>
                            <a:cubicBezTo>
                              <a:pt x="-95" y="178612"/>
                              <a:pt x="466820" y="-44559"/>
                              <a:pt x="520065" y="8019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7" name="Freeform: Shape 96">
                        <a:extLst>
                          <a:ext uri="{FF2B5EF4-FFF2-40B4-BE49-F238E27FC236}">
                            <a16:creationId xmlns:a16="http://schemas.microsoft.com/office/drawing/2014/main" id="{C48A9492-F1D6-4A9F-B664-5C3DD7DF7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2884" y="4394549"/>
                        <a:ext cx="136756" cy="647152"/>
                      </a:xfrm>
                      <a:custGeom>
                        <a:avLst/>
                        <a:gdLst>
                          <a:gd name="connsiteX0" fmla="*/ 2045 w 136756"/>
                          <a:gd name="connsiteY0" fmla="*/ 634365 h 647152"/>
                          <a:gd name="connsiteX1" fmla="*/ 27001 w 136756"/>
                          <a:gd name="connsiteY1" fmla="*/ 628460 h 647152"/>
                          <a:gd name="connsiteX2" fmla="*/ 119679 w 136756"/>
                          <a:gd name="connsiteY2" fmla="*/ 445389 h 647152"/>
                          <a:gd name="connsiteX3" fmla="*/ 109868 w 136756"/>
                          <a:gd name="connsiteY3" fmla="*/ 80486 h 647152"/>
                          <a:gd name="connsiteX4" fmla="*/ 13761 w 136756"/>
                          <a:gd name="connsiteY4" fmla="*/ 0 h 647152"/>
                          <a:gd name="connsiteX5" fmla="*/ 2045 w 136756"/>
                          <a:gd name="connsiteY5" fmla="*/ 634365 h 6471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6756" h="647152">
                            <a:moveTo>
                              <a:pt x="2045" y="634365"/>
                            </a:moveTo>
                            <a:cubicBezTo>
                              <a:pt x="-5289" y="656177"/>
                              <a:pt x="8046" y="647319"/>
                              <a:pt x="27001" y="628460"/>
                            </a:cubicBezTo>
                            <a:cubicBezTo>
                              <a:pt x="76721" y="579025"/>
                              <a:pt x="108725" y="514636"/>
                              <a:pt x="119679" y="445389"/>
                            </a:cubicBezTo>
                            <a:cubicBezTo>
                              <a:pt x="136253" y="341090"/>
                              <a:pt x="151778" y="178594"/>
                              <a:pt x="109868" y="80486"/>
                            </a:cubicBezTo>
                            <a:lnTo>
                              <a:pt x="13761" y="0"/>
                            </a:lnTo>
                            <a:cubicBezTo>
                              <a:pt x="13761" y="0"/>
                              <a:pt x="66434" y="442531"/>
                              <a:pt x="2045" y="63436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9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0687" y="4046886"/>
                      <a:ext cx="766953" cy="637698"/>
                      <a:chOff x="930687" y="4046886"/>
                      <a:chExt cx="766953" cy="637698"/>
                    </a:xfrm>
                  </p:grpSpPr>
                  <p:sp>
                    <p:nvSpPr>
                      <p:cNvPr id="99" name="Freeform: Shape 98">
                        <a:extLst>
                          <a:ext uri="{FF2B5EF4-FFF2-40B4-BE49-F238E27FC236}">
                            <a16:creationId xmlns:a16="http://schemas.microsoft.com/office/drawing/2014/main" id="{58F90828-D6A0-44D9-9833-EF01081BB7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3815" y="4046886"/>
                        <a:ext cx="123825" cy="123825"/>
                      </a:xfrm>
                      <a:custGeom>
                        <a:avLst/>
                        <a:gdLst>
                          <a:gd name="connsiteX0" fmla="*/ 123825 w 123825"/>
                          <a:gd name="connsiteY0" fmla="*/ 61912 h 123825"/>
                          <a:gd name="connsiteX1" fmla="*/ 61913 w 123825"/>
                          <a:gd name="connsiteY1" fmla="*/ 123825 h 123825"/>
                          <a:gd name="connsiteX2" fmla="*/ 0 w 123825"/>
                          <a:gd name="connsiteY2" fmla="*/ 61912 h 123825"/>
                          <a:gd name="connsiteX3" fmla="*/ 61913 w 123825"/>
                          <a:gd name="connsiteY3" fmla="*/ 0 h 123825"/>
                          <a:gd name="connsiteX4" fmla="*/ 123825 w 123825"/>
                          <a:gd name="connsiteY4" fmla="*/ 61912 h 123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3825" h="123825">
                            <a:moveTo>
                              <a:pt x="123825" y="61912"/>
                            </a:moveTo>
                            <a:cubicBezTo>
                              <a:pt x="123825" y="96106"/>
                              <a:pt x="96106" y="123825"/>
                              <a:pt x="61913" y="123825"/>
                            </a:cubicBezTo>
                            <a:cubicBezTo>
                              <a:pt x="27719" y="123825"/>
                              <a:pt x="0" y="96106"/>
                              <a:pt x="0" y="61912"/>
                            </a:cubicBezTo>
                            <a:cubicBezTo>
                              <a:pt x="0" y="27719"/>
                              <a:pt x="27719" y="0"/>
                              <a:pt x="61913" y="0"/>
                            </a:cubicBezTo>
                            <a:cubicBezTo>
                              <a:pt x="96106" y="0"/>
                              <a:pt x="123825" y="27719"/>
                              <a:pt x="123825" y="6191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0" name="Freeform: Shape 99">
                        <a:extLst>
                          <a:ext uri="{FF2B5EF4-FFF2-40B4-BE49-F238E27FC236}">
                            <a16:creationId xmlns:a16="http://schemas.microsoft.com/office/drawing/2014/main" id="{7FDB0C97-DDF0-4F49-ADE6-7944C5932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687" y="4560760"/>
                        <a:ext cx="123825" cy="123825"/>
                      </a:xfrm>
                      <a:custGeom>
                        <a:avLst/>
                        <a:gdLst>
                          <a:gd name="connsiteX0" fmla="*/ 123825 w 123825"/>
                          <a:gd name="connsiteY0" fmla="*/ 61913 h 123825"/>
                          <a:gd name="connsiteX1" fmla="*/ 61912 w 123825"/>
                          <a:gd name="connsiteY1" fmla="*/ 123825 h 123825"/>
                          <a:gd name="connsiteX2" fmla="*/ 0 w 123825"/>
                          <a:gd name="connsiteY2" fmla="*/ 61913 h 123825"/>
                          <a:gd name="connsiteX3" fmla="*/ 61912 w 123825"/>
                          <a:gd name="connsiteY3" fmla="*/ 0 h 123825"/>
                          <a:gd name="connsiteX4" fmla="*/ 123825 w 123825"/>
                          <a:gd name="connsiteY4" fmla="*/ 61913 h 123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3825" h="123825">
                            <a:moveTo>
                              <a:pt x="123825" y="61913"/>
                            </a:moveTo>
                            <a:cubicBezTo>
                              <a:pt x="123825" y="96106"/>
                              <a:pt x="96106" y="123825"/>
                              <a:pt x="61912" y="123825"/>
                            </a:cubicBezTo>
                            <a:cubicBezTo>
                              <a:pt x="27719" y="123825"/>
                              <a:pt x="0" y="96106"/>
                              <a:pt x="0" y="61913"/>
                            </a:cubicBezTo>
                            <a:cubicBezTo>
                              <a:pt x="0" y="27719"/>
                              <a:pt x="27719" y="0"/>
                              <a:pt x="61912" y="0"/>
                            </a:cubicBezTo>
                            <a:cubicBezTo>
                              <a:pt x="96106" y="0"/>
                              <a:pt x="123825" y="27719"/>
                              <a:pt x="123825" y="6191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1" name="Freeform: Shape 100">
                        <a:extLst>
                          <a:ext uri="{FF2B5EF4-FFF2-40B4-BE49-F238E27FC236}">
                            <a16:creationId xmlns:a16="http://schemas.microsoft.com/office/drawing/2014/main" id="{6E61333B-8168-4C29-AA98-EE6225AAE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859" y="4054103"/>
                        <a:ext cx="512540" cy="132049"/>
                      </a:xfrm>
                      <a:custGeom>
                        <a:avLst/>
                        <a:gdLst>
                          <a:gd name="connsiteX0" fmla="*/ 512540 w 512540"/>
                          <a:gd name="connsiteY0" fmla="*/ 39455 h 132049"/>
                          <a:gd name="connsiteX1" fmla="*/ 465868 w 512540"/>
                          <a:gd name="connsiteY1" fmla="*/ 100796 h 132049"/>
                          <a:gd name="connsiteX2" fmla="*/ 70961 w 512540"/>
                          <a:gd name="connsiteY2" fmla="*/ 131658 h 132049"/>
                          <a:gd name="connsiteX3" fmla="*/ 0 w 512540"/>
                          <a:gd name="connsiteY3" fmla="*/ 7071 h 132049"/>
                          <a:gd name="connsiteX4" fmla="*/ 512540 w 512540"/>
                          <a:gd name="connsiteY4" fmla="*/ 39455 h 132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2540" h="132049">
                            <a:moveTo>
                              <a:pt x="512540" y="39455"/>
                            </a:moveTo>
                            <a:lnTo>
                              <a:pt x="465868" y="100796"/>
                            </a:lnTo>
                            <a:cubicBezTo>
                              <a:pt x="465868" y="100796"/>
                              <a:pt x="172022" y="136134"/>
                              <a:pt x="70961" y="131658"/>
                            </a:cubicBezTo>
                            <a:lnTo>
                              <a:pt x="0" y="7071"/>
                            </a:lnTo>
                            <a:cubicBezTo>
                              <a:pt x="0" y="7166"/>
                              <a:pt x="484251" y="-22647"/>
                              <a:pt x="512540" y="3945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2" name="Freeform: Shape 101">
                        <a:extLst>
                          <a:ext uri="{FF2B5EF4-FFF2-40B4-BE49-F238E27FC236}">
                            <a16:creationId xmlns:a16="http://schemas.microsoft.com/office/drawing/2014/main" id="{C40CE1E7-5857-4049-B8D9-28FA9C93A8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596" y="4061269"/>
                        <a:ext cx="267557" cy="585501"/>
                      </a:xfrm>
                      <a:custGeom>
                        <a:avLst/>
                        <a:gdLst>
                          <a:gd name="connsiteX0" fmla="*/ 0 w 267557"/>
                          <a:gd name="connsiteY0" fmla="*/ 585502 h 585501"/>
                          <a:gd name="connsiteX1" fmla="*/ 44101 w 267557"/>
                          <a:gd name="connsiteY1" fmla="*/ 561404 h 585501"/>
                          <a:gd name="connsiteX2" fmla="*/ 267557 w 267557"/>
                          <a:gd name="connsiteY2" fmla="*/ 125254 h 585501"/>
                          <a:gd name="connsiteX3" fmla="*/ 197263 w 267557"/>
                          <a:gd name="connsiteY3" fmla="*/ 0 h 585501"/>
                          <a:gd name="connsiteX4" fmla="*/ 0 w 267557"/>
                          <a:gd name="connsiteY4" fmla="*/ 585502 h 585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7557" h="585501">
                            <a:moveTo>
                              <a:pt x="0" y="585502"/>
                            </a:moveTo>
                            <a:lnTo>
                              <a:pt x="44101" y="561404"/>
                            </a:lnTo>
                            <a:cubicBezTo>
                              <a:pt x="83153" y="513302"/>
                              <a:pt x="153353" y="271272"/>
                              <a:pt x="267557" y="125254"/>
                            </a:cubicBezTo>
                            <a:lnTo>
                              <a:pt x="197263" y="0"/>
                            </a:lnTo>
                            <a:cubicBezTo>
                              <a:pt x="197263" y="0"/>
                              <a:pt x="0" y="352996"/>
                              <a:pt x="0" y="58550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0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575" y="3790378"/>
                      <a:ext cx="727519" cy="515873"/>
                      <a:chOff x="790575" y="3790378"/>
                      <a:chExt cx="727519" cy="515873"/>
                    </a:xfrm>
                  </p:grpSpPr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D973E0A4-1233-4C7F-80DD-72715C637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9700" y="3830097"/>
                        <a:ext cx="108394" cy="108394"/>
                      </a:xfrm>
                      <a:custGeom>
                        <a:avLst/>
                        <a:gdLst>
                          <a:gd name="connsiteX0" fmla="*/ 108394 w 108394"/>
                          <a:gd name="connsiteY0" fmla="*/ 54197 h 108394"/>
                          <a:gd name="connsiteX1" fmla="*/ 54197 w 108394"/>
                          <a:gd name="connsiteY1" fmla="*/ 108394 h 108394"/>
                          <a:gd name="connsiteX2" fmla="*/ 0 w 108394"/>
                          <a:gd name="connsiteY2" fmla="*/ 54197 h 108394"/>
                          <a:gd name="connsiteX3" fmla="*/ 54197 w 108394"/>
                          <a:gd name="connsiteY3" fmla="*/ 0 h 108394"/>
                          <a:gd name="connsiteX4" fmla="*/ 108394 w 108394"/>
                          <a:gd name="connsiteY4" fmla="*/ 54197 h 1083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8394" h="108394">
                            <a:moveTo>
                              <a:pt x="108394" y="54197"/>
                            </a:moveTo>
                            <a:cubicBezTo>
                              <a:pt x="108394" y="84129"/>
                              <a:pt x="84130" y="108394"/>
                              <a:pt x="54197" y="108394"/>
                            </a:cubicBezTo>
                            <a:cubicBezTo>
                              <a:pt x="24265" y="108394"/>
                              <a:pt x="0" y="84130"/>
                              <a:pt x="0" y="54197"/>
                            </a:cubicBezTo>
                            <a:cubicBezTo>
                              <a:pt x="0" y="24265"/>
                              <a:pt x="24265" y="0"/>
                              <a:pt x="54197" y="0"/>
                            </a:cubicBezTo>
                            <a:cubicBezTo>
                              <a:pt x="84130" y="0"/>
                              <a:pt x="108394" y="24265"/>
                              <a:pt x="108394" y="54197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E2CCF1AD-3CBF-4E5B-A1D2-0FE73851B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575" y="4197858"/>
                        <a:ext cx="108394" cy="108394"/>
                      </a:xfrm>
                      <a:custGeom>
                        <a:avLst/>
                        <a:gdLst>
                          <a:gd name="connsiteX0" fmla="*/ 108395 w 108394"/>
                          <a:gd name="connsiteY0" fmla="*/ 54197 h 108394"/>
                          <a:gd name="connsiteX1" fmla="*/ 54197 w 108394"/>
                          <a:gd name="connsiteY1" fmla="*/ 108395 h 108394"/>
                          <a:gd name="connsiteX2" fmla="*/ 0 w 108394"/>
                          <a:gd name="connsiteY2" fmla="*/ 54197 h 108394"/>
                          <a:gd name="connsiteX3" fmla="*/ 54197 w 108394"/>
                          <a:gd name="connsiteY3" fmla="*/ 0 h 108394"/>
                          <a:gd name="connsiteX4" fmla="*/ 108395 w 108394"/>
                          <a:gd name="connsiteY4" fmla="*/ 54197 h 1083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8394" h="108394">
                            <a:moveTo>
                              <a:pt x="108395" y="54197"/>
                            </a:moveTo>
                            <a:cubicBezTo>
                              <a:pt x="108395" y="84129"/>
                              <a:pt x="84130" y="108395"/>
                              <a:pt x="54197" y="108395"/>
                            </a:cubicBezTo>
                            <a:cubicBezTo>
                              <a:pt x="24265" y="108395"/>
                              <a:pt x="0" y="84130"/>
                              <a:pt x="0" y="54197"/>
                            </a:cubicBezTo>
                            <a:cubicBezTo>
                              <a:pt x="0" y="24265"/>
                              <a:pt x="24265" y="0"/>
                              <a:pt x="54197" y="0"/>
                            </a:cubicBezTo>
                            <a:cubicBezTo>
                              <a:pt x="84130" y="0"/>
                              <a:pt x="108395" y="24265"/>
                              <a:pt x="108395" y="54197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16BE55C2-3C88-4A9D-8D91-A3B920257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4042" y="3790378"/>
                        <a:ext cx="387762" cy="124491"/>
                      </a:xfrm>
                      <a:custGeom>
                        <a:avLst/>
                        <a:gdLst>
                          <a:gd name="connsiteX0" fmla="*/ 387763 w 387762"/>
                          <a:gd name="connsiteY0" fmla="*/ 90106 h 124491"/>
                          <a:gd name="connsiteX1" fmla="*/ 351187 w 387762"/>
                          <a:gd name="connsiteY1" fmla="*/ 124492 h 124491"/>
                          <a:gd name="connsiteX2" fmla="*/ 15907 w 387762"/>
                          <a:gd name="connsiteY2" fmla="*/ 108775 h 124491"/>
                          <a:gd name="connsiteX3" fmla="*/ 0 w 387762"/>
                          <a:gd name="connsiteY3" fmla="*/ 0 h 124491"/>
                          <a:gd name="connsiteX4" fmla="*/ 387763 w 387762"/>
                          <a:gd name="connsiteY4" fmla="*/ 90106 h 1244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7762" h="124491">
                            <a:moveTo>
                              <a:pt x="387763" y="90106"/>
                            </a:moveTo>
                            <a:lnTo>
                              <a:pt x="351187" y="124492"/>
                            </a:lnTo>
                            <a:cubicBezTo>
                              <a:pt x="351187" y="124492"/>
                              <a:pt x="86677" y="122396"/>
                              <a:pt x="15907" y="108775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372332" y="32385"/>
                              <a:pt x="387763" y="9010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8E054CF8-EC88-4C22-BD2C-498AA9D0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054" y="3790378"/>
                        <a:ext cx="302799" cy="467582"/>
                      </a:xfrm>
                      <a:custGeom>
                        <a:avLst/>
                        <a:gdLst>
                          <a:gd name="connsiteX0" fmla="*/ 0 w 302799"/>
                          <a:gd name="connsiteY0" fmla="*/ 467582 h 467582"/>
                          <a:gd name="connsiteX1" fmla="*/ 56769 w 302799"/>
                          <a:gd name="connsiteY1" fmla="*/ 448056 h 467582"/>
                          <a:gd name="connsiteX2" fmla="*/ 302800 w 302799"/>
                          <a:gd name="connsiteY2" fmla="*/ 108775 h 467582"/>
                          <a:gd name="connsiteX3" fmla="*/ 286893 w 302799"/>
                          <a:gd name="connsiteY3" fmla="*/ 0 h 467582"/>
                          <a:gd name="connsiteX4" fmla="*/ 0 w 302799"/>
                          <a:gd name="connsiteY4" fmla="*/ 467582 h 4675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2799" h="467582">
                            <a:moveTo>
                              <a:pt x="0" y="467582"/>
                            </a:moveTo>
                            <a:lnTo>
                              <a:pt x="56769" y="448056"/>
                            </a:lnTo>
                            <a:cubicBezTo>
                              <a:pt x="56769" y="448056"/>
                              <a:pt x="175546" y="243649"/>
                              <a:pt x="302800" y="108775"/>
                            </a:cubicBezTo>
                            <a:lnTo>
                              <a:pt x="286893" y="0"/>
                            </a:lnTo>
                            <a:cubicBezTo>
                              <a:pt x="286988" y="0"/>
                              <a:pt x="27718" y="256508"/>
                              <a:pt x="0" y="46758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0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575" y="3456622"/>
                      <a:ext cx="617886" cy="359949"/>
                      <a:chOff x="790575" y="3456622"/>
                      <a:chExt cx="617886" cy="359949"/>
                    </a:xfrm>
                  </p:grpSpPr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EF286A93-72D0-453B-93FE-640A60C2E3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8451" y="3571970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0" name="Freeform: Shape 109">
                        <a:extLst>
                          <a:ext uri="{FF2B5EF4-FFF2-40B4-BE49-F238E27FC236}">
                            <a16:creationId xmlns:a16="http://schemas.microsoft.com/office/drawing/2014/main" id="{A171ABCF-4B23-4B58-A53F-F54CDDCF5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575" y="3736562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0A11CF8-46CA-4850-9E57-CBB4BB79C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5757" y="3456622"/>
                        <a:ext cx="281758" cy="178498"/>
                      </a:xfrm>
                      <a:custGeom>
                        <a:avLst/>
                        <a:gdLst>
                          <a:gd name="connsiteX0" fmla="*/ 281749 w 281758"/>
                          <a:gd name="connsiteY0" fmla="*/ 163544 h 178498"/>
                          <a:gd name="connsiteX1" fmla="*/ 250984 w 281758"/>
                          <a:gd name="connsiteY1" fmla="*/ 178499 h 178498"/>
                          <a:gd name="connsiteX2" fmla="*/ 0 w 281758"/>
                          <a:gd name="connsiteY2" fmla="*/ 88011 h 178498"/>
                          <a:gd name="connsiteX3" fmla="*/ 10287 w 281758"/>
                          <a:gd name="connsiteY3" fmla="*/ 0 h 178498"/>
                          <a:gd name="connsiteX4" fmla="*/ 281749 w 281758"/>
                          <a:gd name="connsiteY4" fmla="*/ 163544 h 178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58" h="178498">
                            <a:moveTo>
                              <a:pt x="281749" y="163544"/>
                            </a:moveTo>
                            <a:lnTo>
                              <a:pt x="250984" y="178499"/>
                            </a:lnTo>
                            <a:cubicBezTo>
                              <a:pt x="250984" y="178499"/>
                              <a:pt x="41339" y="120015"/>
                              <a:pt x="0" y="88011"/>
                            </a:cubicBezTo>
                            <a:lnTo>
                              <a:pt x="10287" y="0"/>
                            </a:lnTo>
                            <a:cubicBezTo>
                              <a:pt x="10287" y="95"/>
                              <a:pt x="283559" y="119539"/>
                              <a:pt x="281749" y="16354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2" name="Freeform: Shape 111">
                        <a:extLst>
                          <a:ext uri="{FF2B5EF4-FFF2-40B4-BE49-F238E27FC236}">
                            <a16:creationId xmlns:a16="http://schemas.microsoft.com/office/drawing/2014/main" id="{1A311B14-3556-48A4-AFA2-08BC4761BD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4864" y="3456717"/>
                        <a:ext cx="291179" cy="342900"/>
                      </a:xfrm>
                      <a:custGeom>
                        <a:avLst/>
                        <a:gdLst>
                          <a:gd name="connsiteX0" fmla="*/ 0 w 291179"/>
                          <a:gd name="connsiteY0" fmla="*/ 291560 h 342900"/>
                          <a:gd name="connsiteX1" fmla="*/ 0 w 291179"/>
                          <a:gd name="connsiteY1" fmla="*/ 342900 h 342900"/>
                          <a:gd name="connsiteX2" fmla="*/ 285274 w 291179"/>
                          <a:gd name="connsiteY2" fmla="*/ 90773 h 342900"/>
                          <a:gd name="connsiteX3" fmla="*/ 291179 w 291179"/>
                          <a:gd name="connsiteY3" fmla="*/ 0 h 342900"/>
                          <a:gd name="connsiteX4" fmla="*/ 0 w 291179"/>
                          <a:gd name="connsiteY4" fmla="*/ 291560 h 342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1179" h="342900">
                            <a:moveTo>
                              <a:pt x="0" y="291560"/>
                            </a:moveTo>
                            <a:lnTo>
                              <a:pt x="0" y="342900"/>
                            </a:lnTo>
                            <a:cubicBezTo>
                              <a:pt x="0" y="342900"/>
                              <a:pt x="151733" y="155353"/>
                              <a:pt x="285274" y="90773"/>
                            </a:cubicBezTo>
                            <a:lnTo>
                              <a:pt x="291179" y="0"/>
                            </a:lnTo>
                            <a:cubicBezTo>
                              <a:pt x="291179" y="0"/>
                              <a:pt x="47054" y="142208"/>
                              <a:pt x="0" y="29156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1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535" y="3114294"/>
                      <a:ext cx="606552" cy="295655"/>
                      <a:chOff x="853535" y="3114294"/>
                      <a:chExt cx="606552" cy="295655"/>
                    </a:xfrm>
                  </p:grpSpPr>
                  <p:sp>
                    <p:nvSpPr>
                      <p:cNvPr id="114" name="Freeform: Shape 113">
                        <a:extLst>
                          <a:ext uri="{FF2B5EF4-FFF2-40B4-BE49-F238E27FC236}">
                            <a16:creationId xmlns:a16="http://schemas.microsoft.com/office/drawing/2014/main" id="{9985D293-F754-429B-83E8-4259CAB56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80077" y="3254025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F2BA2F2A-EB66-4990-9AF8-592C639D27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535" y="3333559"/>
                        <a:ext cx="76390" cy="76390"/>
                      </a:xfrm>
                      <a:custGeom>
                        <a:avLst/>
                        <a:gdLst>
                          <a:gd name="connsiteX0" fmla="*/ 76391 w 76390"/>
                          <a:gd name="connsiteY0" fmla="*/ 38195 h 76390"/>
                          <a:gd name="connsiteX1" fmla="*/ 38195 w 76390"/>
                          <a:gd name="connsiteY1" fmla="*/ 76391 h 76390"/>
                          <a:gd name="connsiteX2" fmla="*/ 0 w 76390"/>
                          <a:gd name="connsiteY2" fmla="*/ 38195 h 76390"/>
                          <a:gd name="connsiteX3" fmla="*/ 38195 w 76390"/>
                          <a:gd name="connsiteY3" fmla="*/ 0 h 76390"/>
                          <a:gd name="connsiteX4" fmla="*/ 76391 w 76390"/>
                          <a:gd name="connsiteY4" fmla="*/ 38195 h 76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6390" h="76390">
                            <a:moveTo>
                              <a:pt x="76391" y="38195"/>
                            </a:moveTo>
                            <a:cubicBezTo>
                              <a:pt x="76391" y="59290"/>
                              <a:pt x="59290" y="76391"/>
                              <a:pt x="38195" y="76391"/>
                            </a:cubicBezTo>
                            <a:cubicBezTo>
                              <a:pt x="17101" y="76391"/>
                              <a:pt x="0" y="59290"/>
                              <a:pt x="0" y="38195"/>
                            </a:cubicBezTo>
                            <a:cubicBezTo>
                              <a:pt x="0" y="17101"/>
                              <a:pt x="17101" y="0"/>
                              <a:pt x="38195" y="0"/>
                            </a:cubicBezTo>
                            <a:cubicBezTo>
                              <a:pt x="59290" y="0"/>
                              <a:pt x="76391" y="17101"/>
                              <a:pt x="76391" y="3819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6" name="Freeform: Shape 115">
                        <a:extLst>
                          <a:ext uri="{FF2B5EF4-FFF2-40B4-BE49-F238E27FC236}">
                            <a16:creationId xmlns:a16="http://schemas.microsoft.com/office/drawing/2014/main" id="{72FAF67C-E84E-48D3-A203-2D4667857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765" y="3114294"/>
                        <a:ext cx="269652" cy="199548"/>
                      </a:xfrm>
                      <a:custGeom>
                        <a:avLst/>
                        <a:gdLst>
                          <a:gd name="connsiteX0" fmla="*/ 269653 w 269652"/>
                          <a:gd name="connsiteY0" fmla="*/ 172212 h 199548"/>
                          <a:gd name="connsiteX1" fmla="*/ 234696 w 269652"/>
                          <a:gd name="connsiteY1" fmla="*/ 199549 h 199548"/>
                          <a:gd name="connsiteX2" fmla="*/ 0 w 269652"/>
                          <a:gd name="connsiteY2" fmla="*/ 86963 h 199548"/>
                          <a:gd name="connsiteX3" fmla="*/ 31242 w 269652"/>
                          <a:gd name="connsiteY3" fmla="*/ 0 h 199548"/>
                          <a:gd name="connsiteX4" fmla="*/ 269653 w 269652"/>
                          <a:gd name="connsiteY4" fmla="*/ 172212 h 1995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9652" h="199548">
                            <a:moveTo>
                              <a:pt x="269653" y="172212"/>
                            </a:moveTo>
                            <a:lnTo>
                              <a:pt x="234696" y="199549"/>
                            </a:lnTo>
                            <a:cubicBezTo>
                              <a:pt x="234696" y="199549"/>
                              <a:pt x="45244" y="130016"/>
                              <a:pt x="0" y="86963"/>
                            </a:cubicBezTo>
                            <a:lnTo>
                              <a:pt x="31242" y="0"/>
                            </a:lnTo>
                            <a:cubicBezTo>
                              <a:pt x="31147" y="0"/>
                              <a:pt x="92678" y="76486"/>
                              <a:pt x="269653" y="17221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22325C11-1DD6-4943-9492-8EB2ED93E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0584" y="3114294"/>
                        <a:ext cx="334422" cy="268890"/>
                      </a:xfrm>
                      <a:custGeom>
                        <a:avLst/>
                        <a:gdLst>
                          <a:gd name="connsiteX0" fmla="*/ 0 w 334422"/>
                          <a:gd name="connsiteY0" fmla="*/ 264223 h 268890"/>
                          <a:gd name="connsiteX1" fmla="*/ 42482 w 334422"/>
                          <a:gd name="connsiteY1" fmla="*/ 268891 h 268890"/>
                          <a:gd name="connsiteX2" fmla="*/ 303181 w 334422"/>
                          <a:gd name="connsiteY2" fmla="*/ 86963 h 268890"/>
                          <a:gd name="connsiteX3" fmla="*/ 334423 w 334422"/>
                          <a:gd name="connsiteY3" fmla="*/ 0 h 268890"/>
                          <a:gd name="connsiteX4" fmla="*/ 0 w 334422"/>
                          <a:gd name="connsiteY4" fmla="*/ 264223 h 268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4422" h="268890">
                            <a:moveTo>
                              <a:pt x="0" y="264223"/>
                            </a:moveTo>
                            <a:lnTo>
                              <a:pt x="42482" y="268891"/>
                            </a:lnTo>
                            <a:cubicBezTo>
                              <a:pt x="42482" y="268891"/>
                              <a:pt x="214503" y="127730"/>
                              <a:pt x="303181" y="86963"/>
                            </a:cubicBezTo>
                            <a:lnTo>
                              <a:pt x="334423" y="0"/>
                            </a:lnTo>
                            <a:cubicBezTo>
                              <a:pt x="334328" y="0"/>
                              <a:pt x="125730" y="113728"/>
                              <a:pt x="0" y="26422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1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6597" y="2820924"/>
                      <a:ext cx="582549" cy="310419"/>
                      <a:chOff x="966597" y="2820924"/>
                      <a:chExt cx="582549" cy="310419"/>
                    </a:xfrm>
                  </p:grpSpPr>
                  <p:sp>
                    <p:nvSpPr>
                      <p:cNvPr id="119" name="Freeform: Shape 118">
                        <a:extLst>
                          <a:ext uri="{FF2B5EF4-FFF2-40B4-BE49-F238E27FC236}">
                            <a16:creationId xmlns:a16="http://schemas.microsoft.com/office/drawing/2014/main" id="{226E6F26-615E-4B03-9D9A-8E963611A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9136" y="3051333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0" name="Freeform: Shape 119">
                        <a:extLst>
                          <a:ext uri="{FF2B5EF4-FFF2-40B4-BE49-F238E27FC236}">
                            <a16:creationId xmlns:a16="http://schemas.microsoft.com/office/drawing/2014/main" id="{080FFCCF-A6CD-46BA-B3D7-6A3E94B20C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597" y="2910268"/>
                        <a:ext cx="80009" cy="80009"/>
                      </a:xfrm>
                      <a:custGeom>
                        <a:avLst/>
                        <a:gdLst>
                          <a:gd name="connsiteX0" fmla="*/ 80010 w 80009"/>
                          <a:gd name="connsiteY0" fmla="*/ 40005 h 80009"/>
                          <a:gd name="connsiteX1" fmla="*/ 40005 w 80009"/>
                          <a:gd name="connsiteY1" fmla="*/ 80010 h 80009"/>
                          <a:gd name="connsiteX2" fmla="*/ 0 w 80009"/>
                          <a:gd name="connsiteY2" fmla="*/ 40005 h 80009"/>
                          <a:gd name="connsiteX3" fmla="*/ 40005 w 80009"/>
                          <a:gd name="connsiteY3" fmla="*/ 0 h 80009"/>
                          <a:gd name="connsiteX4" fmla="*/ 80010 w 80009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09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1" name="Freeform: Shape 120">
                        <a:extLst>
                          <a:ext uri="{FF2B5EF4-FFF2-40B4-BE49-F238E27FC236}">
                            <a16:creationId xmlns:a16="http://schemas.microsoft.com/office/drawing/2014/main" id="{00389E65-D54E-4C21-8483-E6D8C1F961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5782" y="2820924"/>
                        <a:ext cx="217984" cy="286702"/>
                      </a:xfrm>
                      <a:custGeom>
                        <a:avLst/>
                        <a:gdLst>
                          <a:gd name="connsiteX0" fmla="*/ 216218 w 217984"/>
                          <a:gd name="connsiteY0" fmla="*/ 286702 h 286702"/>
                          <a:gd name="connsiteX1" fmla="*/ 178213 w 217984"/>
                          <a:gd name="connsiteY1" fmla="*/ 286702 h 286702"/>
                          <a:gd name="connsiteX2" fmla="*/ 0 w 217984"/>
                          <a:gd name="connsiteY2" fmla="*/ 80105 h 286702"/>
                          <a:gd name="connsiteX3" fmla="*/ 35909 w 217984"/>
                          <a:gd name="connsiteY3" fmla="*/ 0 h 286702"/>
                          <a:gd name="connsiteX4" fmla="*/ 216218 w 217984"/>
                          <a:gd name="connsiteY4" fmla="*/ 286702 h 2867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7984" h="286702">
                            <a:moveTo>
                              <a:pt x="216218" y="286702"/>
                            </a:moveTo>
                            <a:lnTo>
                              <a:pt x="178213" y="286702"/>
                            </a:lnTo>
                            <a:cubicBezTo>
                              <a:pt x="178213" y="286702"/>
                              <a:pt x="22670" y="154114"/>
                              <a:pt x="0" y="80105"/>
                            </a:cubicBezTo>
                            <a:lnTo>
                              <a:pt x="35909" y="0"/>
                            </a:lnTo>
                            <a:cubicBezTo>
                              <a:pt x="35909" y="95"/>
                              <a:pt x="238887" y="248888"/>
                              <a:pt x="216218" y="28670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2" name="Freeform: Shape 121">
                        <a:extLst>
                          <a:ext uri="{FF2B5EF4-FFF2-40B4-BE49-F238E27FC236}">
                            <a16:creationId xmlns:a16="http://schemas.microsoft.com/office/drawing/2014/main" id="{EAE3A809-0CC7-4FA5-97CF-DFAA953E0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313" y="2820924"/>
                        <a:ext cx="355282" cy="143351"/>
                      </a:xfrm>
                      <a:custGeom>
                        <a:avLst/>
                        <a:gdLst>
                          <a:gd name="connsiteX0" fmla="*/ 0 w 355282"/>
                          <a:gd name="connsiteY0" fmla="*/ 114109 h 143351"/>
                          <a:gd name="connsiteX1" fmla="*/ 20193 w 355282"/>
                          <a:gd name="connsiteY1" fmla="*/ 143351 h 143351"/>
                          <a:gd name="connsiteX2" fmla="*/ 319373 w 355282"/>
                          <a:gd name="connsiteY2" fmla="*/ 80105 h 143351"/>
                          <a:gd name="connsiteX3" fmla="*/ 355283 w 355282"/>
                          <a:gd name="connsiteY3" fmla="*/ 0 h 143351"/>
                          <a:gd name="connsiteX4" fmla="*/ 0 w 355282"/>
                          <a:gd name="connsiteY4" fmla="*/ 114109 h 1433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5282" h="143351">
                            <a:moveTo>
                              <a:pt x="0" y="114109"/>
                            </a:moveTo>
                            <a:lnTo>
                              <a:pt x="20193" y="143351"/>
                            </a:lnTo>
                            <a:cubicBezTo>
                              <a:pt x="20193" y="143351"/>
                              <a:pt x="182690" y="90964"/>
                              <a:pt x="319373" y="80105"/>
                            </a:cubicBezTo>
                            <a:lnTo>
                              <a:pt x="355283" y="0"/>
                            </a:lnTo>
                            <a:cubicBezTo>
                              <a:pt x="355378" y="95"/>
                              <a:pt x="129730" y="39719"/>
                              <a:pt x="0" y="114109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2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6044" y="2558319"/>
                      <a:ext cx="545401" cy="364045"/>
                      <a:chOff x="1116044" y="2558319"/>
                      <a:chExt cx="545401" cy="364045"/>
                    </a:xfrm>
                  </p:grpSpPr>
                  <p:sp>
                    <p:nvSpPr>
                      <p:cNvPr id="124" name="Freeform: Shape 123">
                        <a:extLst>
                          <a:ext uri="{FF2B5EF4-FFF2-40B4-BE49-F238E27FC236}">
                            <a16:creationId xmlns:a16="http://schemas.microsoft.com/office/drawing/2014/main" id="{2487AF32-407F-42B4-B768-8B994C456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1435" y="2842355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5" name="Freeform: Shape 124">
                        <a:extLst>
                          <a:ext uri="{FF2B5EF4-FFF2-40B4-BE49-F238E27FC236}">
                            <a16:creationId xmlns:a16="http://schemas.microsoft.com/office/drawing/2014/main" id="{FC468084-DE2D-4B12-B75B-EA22C0593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6044" y="2558319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6" name="Freeform: Shape 125">
                        <a:extLst>
                          <a:ext uri="{FF2B5EF4-FFF2-40B4-BE49-F238E27FC236}">
                            <a16:creationId xmlns:a16="http://schemas.microsoft.com/office/drawing/2014/main" id="{BDFB384E-0F35-481E-BA4F-450BE49B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9213" y="2578988"/>
                        <a:ext cx="165245" cy="322135"/>
                      </a:xfrm>
                      <a:custGeom>
                        <a:avLst/>
                        <a:gdLst>
                          <a:gd name="connsiteX0" fmla="*/ 161086 w 165245"/>
                          <a:gd name="connsiteY0" fmla="*/ 322136 h 322135"/>
                          <a:gd name="connsiteX1" fmla="*/ 119747 w 165245"/>
                          <a:gd name="connsiteY1" fmla="*/ 303371 h 322135"/>
                          <a:gd name="connsiteX2" fmla="*/ 113 w 165245"/>
                          <a:gd name="connsiteY2" fmla="*/ 78962 h 322135"/>
                          <a:gd name="connsiteX3" fmla="*/ 43738 w 165245"/>
                          <a:gd name="connsiteY3" fmla="*/ 0 h 322135"/>
                          <a:gd name="connsiteX4" fmla="*/ 161086 w 165245"/>
                          <a:gd name="connsiteY4" fmla="*/ 322136 h 3221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245" h="322135">
                            <a:moveTo>
                              <a:pt x="161086" y="322136"/>
                            </a:moveTo>
                            <a:lnTo>
                              <a:pt x="119747" y="303371"/>
                            </a:lnTo>
                            <a:cubicBezTo>
                              <a:pt x="119747" y="303371"/>
                              <a:pt x="-4268" y="162497"/>
                              <a:pt x="113" y="78962"/>
                            </a:cubicBezTo>
                            <a:lnTo>
                              <a:pt x="43738" y="0"/>
                            </a:lnTo>
                            <a:cubicBezTo>
                              <a:pt x="43643" y="-95"/>
                              <a:pt x="191661" y="290322"/>
                              <a:pt x="161086" y="32213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7" name="Freeform: Shape 126">
                        <a:extLst>
                          <a:ext uri="{FF2B5EF4-FFF2-40B4-BE49-F238E27FC236}">
                            <a16:creationId xmlns:a16="http://schemas.microsoft.com/office/drawing/2014/main" id="{49C77DD0-5039-4207-A5AA-F96CB1453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362" y="2563668"/>
                        <a:ext cx="361493" cy="83900"/>
                      </a:xfrm>
                      <a:custGeom>
                        <a:avLst/>
                        <a:gdLst>
                          <a:gd name="connsiteX0" fmla="*/ 20 w 361493"/>
                          <a:gd name="connsiteY0" fmla="*/ 29703 h 83900"/>
                          <a:gd name="connsiteX1" fmla="*/ 17927 w 361493"/>
                          <a:gd name="connsiteY1" fmla="*/ 57421 h 83900"/>
                          <a:gd name="connsiteX2" fmla="*/ 301867 w 361493"/>
                          <a:gd name="connsiteY2" fmla="*/ 83900 h 83900"/>
                          <a:gd name="connsiteX3" fmla="*/ 361494 w 361493"/>
                          <a:gd name="connsiteY3" fmla="*/ 15225 h 83900"/>
                          <a:gd name="connsiteX4" fmla="*/ 20 w 361493"/>
                          <a:gd name="connsiteY4" fmla="*/ 29703 h 83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1493" h="83900">
                            <a:moveTo>
                              <a:pt x="20" y="29703"/>
                            </a:moveTo>
                            <a:cubicBezTo>
                              <a:pt x="20" y="29703"/>
                              <a:pt x="-1314" y="40657"/>
                              <a:pt x="17927" y="57421"/>
                            </a:cubicBezTo>
                            <a:cubicBezTo>
                              <a:pt x="40501" y="77233"/>
                              <a:pt x="228715" y="74566"/>
                              <a:pt x="301867" y="83900"/>
                            </a:cubicBezTo>
                            <a:lnTo>
                              <a:pt x="361494" y="15225"/>
                            </a:lnTo>
                            <a:cubicBezTo>
                              <a:pt x="361494" y="15225"/>
                              <a:pt x="132036" y="-27257"/>
                              <a:pt x="20" y="2970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2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3888" y="2304097"/>
                      <a:ext cx="400431" cy="359949"/>
                      <a:chOff x="1393888" y="2304097"/>
                      <a:chExt cx="400431" cy="359949"/>
                    </a:xfrm>
                  </p:grpSpPr>
                  <p:sp>
                    <p:nvSpPr>
                      <p:cNvPr id="129" name="Freeform: Shape 128">
                        <a:extLst>
                          <a:ext uri="{FF2B5EF4-FFF2-40B4-BE49-F238E27FC236}">
                            <a16:creationId xmlns:a16="http://schemas.microsoft.com/office/drawing/2014/main" id="{3A9EF43E-EE94-4E0D-884A-5627ADA26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8597" y="2598324"/>
                        <a:ext cx="65722" cy="65722"/>
                      </a:xfrm>
                      <a:custGeom>
                        <a:avLst/>
                        <a:gdLst>
                          <a:gd name="connsiteX0" fmla="*/ 65722 w 65722"/>
                          <a:gd name="connsiteY0" fmla="*/ 32861 h 65722"/>
                          <a:gd name="connsiteX1" fmla="*/ 32861 w 65722"/>
                          <a:gd name="connsiteY1" fmla="*/ 65723 h 65722"/>
                          <a:gd name="connsiteX2" fmla="*/ 0 w 65722"/>
                          <a:gd name="connsiteY2" fmla="*/ 32861 h 65722"/>
                          <a:gd name="connsiteX3" fmla="*/ 32861 w 65722"/>
                          <a:gd name="connsiteY3" fmla="*/ 0 h 65722"/>
                          <a:gd name="connsiteX4" fmla="*/ 65722 w 65722"/>
                          <a:gd name="connsiteY4" fmla="*/ 32861 h 65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5722" h="65722">
                            <a:moveTo>
                              <a:pt x="65722" y="32861"/>
                            </a:moveTo>
                            <a:cubicBezTo>
                              <a:pt x="65722" y="51010"/>
                              <a:pt x="51010" y="65723"/>
                              <a:pt x="32861" y="65723"/>
                            </a:cubicBezTo>
                            <a:cubicBezTo>
                              <a:pt x="14713" y="65723"/>
                              <a:pt x="0" y="51010"/>
                              <a:pt x="0" y="32861"/>
                            </a:cubicBezTo>
                            <a:cubicBezTo>
                              <a:pt x="0" y="14713"/>
                              <a:pt x="14713" y="0"/>
                              <a:pt x="32861" y="0"/>
                            </a:cubicBezTo>
                            <a:cubicBezTo>
                              <a:pt x="51010" y="0"/>
                              <a:pt x="65722" y="14713"/>
                              <a:pt x="65722" y="32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0" name="Freeform: Shape 129">
                        <a:extLst>
                          <a:ext uri="{FF2B5EF4-FFF2-40B4-BE49-F238E27FC236}">
                            <a16:creationId xmlns:a16="http://schemas.microsoft.com/office/drawing/2014/main" id="{F1F42F4C-6BA7-48F6-92B4-A6F4BA5483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3888" y="2304097"/>
                        <a:ext cx="65722" cy="65722"/>
                      </a:xfrm>
                      <a:custGeom>
                        <a:avLst/>
                        <a:gdLst>
                          <a:gd name="connsiteX0" fmla="*/ 65722 w 65722"/>
                          <a:gd name="connsiteY0" fmla="*/ 32861 h 65722"/>
                          <a:gd name="connsiteX1" fmla="*/ 32861 w 65722"/>
                          <a:gd name="connsiteY1" fmla="*/ 65723 h 65722"/>
                          <a:gd name="connsiteX2" fmla="*/ 0 w 65722"/>
                          <a:gd name="connsiteY2" fmla="*/ 32861 h 65722"/>
                          <a:gd name="connsiteX3" fmla="*/ 32861 w 65722"/>
                          <a:gd name="connsiteY3" fmla="*/ 0 h 65722"/>
                          <a:gd name="connsiteX4" fmla="*/ 65722 w 65722"/>
                          <a:gd name="connsiteY4" fmla="*/ 32861 h 65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5722" h="65722">
                            <a:moveTo>
                              <a:pt x="65722" y="32861"/>
                            </a:moveTo>
                            <a:cubicBezTo>
                              <a:pt x="65722" y="51010"/>
                              <a:pt x="51010" y="65723"/>
                              <a:pt x="32861" y="65723"/>
                            </a:cubicBezTo>
                            <a:cubicBezTo>
                              <a:pt x="14713" y="65723"/>
                              <a:pt x="0" y="51010"/>
                              <a:pt x="0" y="32861"/>
                            </a:cubicBezTo>
                            <a:cubicBezTo>
                              <a:pt x="0" y="14713"/>
                              <a:pt x="14713" y="0"/>
                              <a:pt x="32861" y="0"/>
                            </a:cubicBezTo>
                            <a:cubicBezTo>
                              <a:pt x="51010" y="0"/>
                              <a:pt x="65722" y="14713"/>
                              <a:pt x="65722" y="32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1" name="Freeform: Shape 130">
                        <a:extLst>
                          <a:ext uri="{FF2B5EF4-FFF2-40B4-BE49-F238E27FC236}">
                            <a16:creationId xmlns:a16="http://schemas.microsoft.com/office/drawing/2014/main" id="{90A35B5F-CE92-47F0-9430-E7239C01D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2109" y="2353436"/>
                        <a:ext cx="130258" cy="294227"/>
                      </a:xfrm>
                      <a:custGeom>
                        <a:avLst/>
                        <a:gdLst>
                          <a:gd name="connsiteX0" fmla="*/ 123730 w 130258"/>
                          <a:gd name="connsiteY0" fmla="*/ 294227 h 294227"/>
                          <a:gd name="connsiteX1" fmla="*/ 104489 w 130258"/>
                          <a:gd name="connsiteY1" fmla="*/ 284893 h 294227"/>
                          <a:gd name="connsiteX2" fmla="*/ 0 w 130258"/>
                          <a:gd name="connsiteY2" fmla="*/ 69247 h 294227"/>
                          <a:gd name="connsiteX3" fmla="*/ 73533 w 130258"/>
                          <a:gd name="connsiteY3" fmla="*/ 0 h 294227"/>
                          <a:gd name="connsiteX4" fmla="*/ 123730 w 130258"/>
                          <a:gd name="connsiteY4" fmla="*/ 294227 h 2942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0258" h="294227">
                            <a:moveTo>
                              <a:pt x="123730" y="294227"/>
                            </a:moveTo>
                            <a:lnTo>
                              <a:pt x="104489" y="284893"/>
                            </a:lnTo>
                            <a:cubicBezTo>
                              <a:pt x="104489" y="284893"/>
                              <a:pt x="-95" y="114586"/>
                              <a:pt x="0" y="69247"/>
                            </a:cubicBezTo>
                            <a:lnTo>
                              <a:pt x="73533" y="0"/>
                            </a:lnTo>
                            <a:cubicBezTo>
                              <a:pt x="73533" y="-95"/>
                              <a:pt x="153162" y="272987"/>
                              <a:pt x="123730" y="29422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2" name="Freeform: Shape 131">
                        <a:extLst>
                          <a:ext uri="{FF2B5EF4-FFF2-40B4-BE49-F238E27FC236}">
                            <a16:creationId xmlns:a16="http://schemas.microsoft.com/office/drawing/2014/main" id="{8C69A700-085A-4B9D-91FF-CC8D28004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24177" y="2322575"/>
                        <a:ext cx="285750" cy="94583"/>
                      </a:xfrm>
                      <a:custGeom>
                        <a:avLst/>
                        <a:gdLst>
                          <a:gd name="connsiteX0" fmla="*/ 0 w 285750"/>
                          <a:gd name="connsiteY0" fmla="*/ 0 h 94583"/>
                          <a:gd name="connsiteX1" fmla="*/ 2572 w 285750"/>
                          <a:gd name="connsiteY1" fmla="*/ 31052 h 94583"/>
                          <a:gd name="connsiteX2" fmla="*/ 217932 w 285750"/>
                          <a:gd name="connsiteY2" fmla="*/ 94583 h 94583"/>
                          <a:gd name="connsiteX3" fmla="*/ 285750 w 285750"/>
                          <a:gd name="connsiteY3" fmla="*/ 26099 h 94583"/>
                          <a:gd name="connsiteX4" fmla="*/ 0 w 285750"/>
                          <a:gd name="connsiteY4" fmla="*/ 0 h 945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5750" h="94583">
                            <a:moveTo>
                              <a:pt x="0" y="0"/>
                            </a:moveTo>
                            <a:lnTo>
                              <a:pt x="2572" y="31052"/>
                            </a:lnTo>
                            <a:cubicBezTo>
                              <a:pt x="2572" y="31052"/>
                              <a:pt x="164783" y="68390"/>
                              <a:pt x="217932" y="94583"/>
                            </a:cubicBezTo>
                            <a:lnTo>
                              <a:pt x="285750" y="26099"/>
                            </a:lnTo>
                            <a:cubicBezTo>
                              <a:pt x="285655" y="26003"/>
                              <a:pt x="136779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3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1344" y="2135790"/>
                      <a:ext cx="352520" cy="315753"/>
                      <a:chOff x="1611344" y="2135790"/>
                      <a:chExt cx="352520" cy="315753"/>
                    </a:xfrm>
                  </p:grpSpPr>
                  <p:sp>
                    <p:nvSpPr>
                      <p:cNvPr id="134" name="Freeform: Shape 133">
                        <a:extLst>
                          <a:ext uri="{FF2B5EF4-FFF2-40B4-BE49-F238E27FC236}">
                            <a16:creationId xmlns:a16="http://schemas.microsoft.com/office/drawing/2014/main" id="{B4AEAF19-8FA3-44C9-8CE1-D830A53F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6143" y="2393823"/>
                        <a:ext cx="57721" cy="57721"/>
                      </a:xfrm>
                      <a:custGeom>
                        <a:avLst/>
                        <a:gdLst>
                          <a:gd name="connsiteX0" fmla="*/ 57722 w 57721"/>
                          <a:gd name="connsiteY0" fmla="*/ 28861 h 57721"/>
                          <a:gd name="connsiteX1" fmla="*/ 28861 w 57721"/>
                          <a:gd name="connsiteY1" fmla="*/ 57722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2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2" y="28861"/>
                            </a:moveTo>
                            <a:cubicBezTo>
                              <a:pt x="57722" y="44800"/>
                              <a:pt x="44800" y="57722"/>
                              <a:pt x="28861" y="57722"/>
                            </a:cubicBezTo>
                            <a:cubicBezTo>
                              <a:pt x="12921" y="57722"/>
                              <a:pt x="0" y="44800"/>
                              <a:pt x="0" y="28861"/>
                            </a:cubicBezTo>
                            <a:cubicBezTo>
                              <a:pt x="0" y="12922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2" y="12922"/>
                              <a:pt x="57722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5" name="Freeform: Shape 134">
                        <a:extLst>
                          <a:ext uri="{FF2B5EF4-FFF2-40B4-BE49-F238E27FC236}">
                            <a16:creationId xmlns:a16="http://schemas.microsoft.com/office/drawing/2014/main" id="{FD102261-67C8-4C67-8092-605D8AD5E2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1344" y="2135790"/>
                        <a:ext cx="57721" cy="57721"/>
                      </a:xfrm>
                      <a:custGeom>
                        <a:avLst/>
                        <a:gdLst>
                          <a:gd name="connsiteX0" fmla="*/ 57722 w 57721"/>
                          <a:gd name="connsiteY0" fmla="*/ 28861 h 57721"/>
                          <a:gd name="connsiteX1" fmla="*/ 28861 w 57721"/>
                          <a:gd name="connsiteY1" fmla="*/ 57722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2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2" y="28861"/>
                            </a:moveTo>
                            <a:cubicBezTo>
                              <a:pt x="57722" y="44800"/>
                              <a:pt x="44800" y="57722"/>
                              <a:pt x="28861" y="57722"/>
                            </a:cubicBezTo>
                            <a:cubicBezTo>
                              <a:pt x="12921" y="57722"/>
                              <a:pt x="0" y="44800"/>
                              <a:pt x="0" y="28861"/>
                            </a:cubicBezTo>
                            <a:cubicBezTo>
                              <a:pt x="0" y="12921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2" y="12921"/>
                              <a:pt x="57722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6" name="Freeform: Shape 135">
                        <a:extLst>
                          <a:ext uri="{FF2B5EF4-FFF2-40B4-BE49-F238E27FC236}">
                            <a16:creationId xmlns:a16="http://schemas.microsoft.com/office/drawing/2014/main" id="{8AB1F6A8-809B-498B-A0A5-E21E18952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610" y="2193512"/>
                        <a:ext cx="106096" cy="243554"/>
                      </a:xfrm>
                      <a:custGeom>
                        <a:avLst/>
                        <a:gdLst>
                          <a:gd name="connsiteX0" fmla="*/ 100203 w 106096"/>
                          <a:gd name="connsiteY0" fmla="*/ 243554 h 243554"/>
                          <a:gd name="connsiteX1" fmla="*/ 78772 w 106096"/>
                          <a:gd name="connsiteY1" fmla="*/ 233172 h 243554"/>
                          <a:gd name="connsiteX2" fmla="*/ 0 w 106096"/>
                          <a:gd name="connsiteY2" fmla="*/ 44006 h 243554"/>
                          <a:gd name="connsiteX3" fmla="*/ 58674 w 106096"/>
                          <a:gd name="connsiteY3" fmla="*/ 0 h 243554"/>
                          <a:gd name="connsiteX4" fmla="*/ 100203 w 106096"/>
                          <a:gd name="connsiteY4" fmla="*/ 243554 h 243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096" h="243554">
                            <a:moveTo>
                              <a:pt x="100203" y="243554"/>
                            </a:moveTo>
                            <a:lnTo>
                              <a:pt x="78772" y="233172"/>
                            </a:lnTo>
                            <a:cubicBezTo>
                              <a:pt x="78772" y="233172"/>
                              <a:pt x="9906" y="64198"/>
                              <a:pt x="0" y="44006"/>
                            </a:cubicBezTo>
                            <a:lnTo>
                              <a:pt x="58674" y="0"/>
                            </a:lnTo>
                            <a:cubicBezTo>
                              <a:pt x="58674" y="0"/>
                              <a:pt x="126016" y="224981"/>
                              <a:pt x="100203" y="24355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7" name="Freeform: Shape 136">
                        <a:extLst>
                          <a:ext uri="{FF2B5EF4-FFF2-40B4-BE49-F238E27FC236}">
                            <a16:creationId xmlns:a16="http://schemas.microsoft.com/office/drawing/2014/main" id="{2C3840A0-45C1-46EF-94F2-3E49AC026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9171" y="2149792"/>
                        <a:ext cx="268113" cy="89154"/>
                      </a:xfrm>
                      <a:custGeom>
                        <a:avLst/>
                        <a:gdLst>
                          <a:gd name="connsiteX0" fmla="*/ 11034 w 268113"/>
                          <a:gd name="connsiteY0" fmla="*/ 0 h 89154"/>
                          <a:gd name="connsiteX1" fmla="*/ 2938 w 268113"/>
                          <a:gd name="connsiteY1" fmla="*/ 22193 h 89154"/>
                          <a:gd name="connsiteX2" fmla="*/ 215250 w 268113"/>
                          <a:gd name="connsiteY2" fmla="*/ 89154 h 89154"/>
                          <a:gd name="connsiteX3" fmla="*/ 268114 w 268113"/>
                          <a:gd name="connsiteY3" fmla="*/ 43720 h 89154"/>
                          <a:gd name="connsiteX4" fmla="*/ 11034 w 268113"/>
                          <a:gd name="connsiteY4" fmla="*/ 0 h 891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8113" h="89154">
                            <a:moveTo>
                              <a:pt x="11034" y="0"/>
                            </a:moveTo>
                            <a:cubicBezTo>
                              <a:pt x="11034" y="0"/>
                              <a:pt x="-6873" y="18002"/>
                              <a:pt x="2938" y="22193"/>
                            </a:cubicBezTo>
                            <a:cubicBezTo>
                              <a:pt x="42562" y="39148"/>
                              <a:pt x="179626" y="80486"/>
                              <a:pt x="215250" y="89154"/>
                            </a:cubicBezTo>
                            <a:lnTo>
                              <a:pt x="268114" y="43720"/>
                            </a:lnTo>
                            <a:cubicBezTo>
                              <a:pt x="268114" y="43720"/>
                              <a:pt x="116666" y="14859"/>
                              <a:pt x="11034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3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7282" y="1901285"/>
                      <a:ext cx="299751" cy="366522"/>
                      <a:chOff x="1877282" y="1901285"/>
                      <a:chExt cx="299751" cy="366522"/>
                    </a:xfrm>
                  </p:grpSpPr>
                  <p:sp>
                    <p:nvSpPr>
                      <p:cNvPr id="139" name="Freeform: Shape 138">
                        <a:extLst>
                          <a:ext uri="{FF2B5EF4-FFF2-40B4-BE49-F238E27FC236}">
                            <a16:creationId xmlns:a16="http://schemas.microsoft.com/office/drawing/2014/main" id="{47D8D667-E2E0-4C37-92AB-3ECE191B9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312" y="2210085"/>
                        <a:ext cx="57721" cy="57721"/>
                      </a:xfrm>
                      <a:custGeom>
                        <a:avLst/>
                        <a:gdLst>
                          <a:gd name="connsiteX0" fmla="*/ 57721 w 57721"/>
                          <a:gd name="connsiteY0" fmla="*/ 28861 h 57721"/>
                          <a:gd name="connsiteX1" fmla="*/ 28861 w 57721"/>
                          <a:gd name="connsiteY1" fmla="*/ 57721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1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1" y="28861"/>
                            </a:moveTo>
                            <a:cubicBezTo>
                              <a:pt x="57721" y="44800"/>
                              <a:pt x="44800" y="57721"/>
                              <a:pt x="28861" y="57721"/>
                            </a:cubicBezTo>
                            <a:cubicBezTo>
                              <a:pt x="12921" y="57721"/>
                              <a:pt x="0" y="44800"/>
                              <a:pt x="0" y="28861"/>
                            </a:cubicBezTo>
                            <a:cubicBezTo>
                              <a:pt x="0" y="12921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1" y="12921"/>
                              <a:pt x="57721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0" name="Freeform: Shape 139">
                        <a:extLst>
                          <a:ext uri="{FF2B5EF4-FFF2-40B4-BE49-F238E27FC236}">
                            <a16:creationId xmlns:a16="http://schemas.microsoft.com/office/drawing/2014/main" id="{48A70E65-97F8-4972-8ECE-D693CCA1D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7282" y="1901285"/>
                        <a:ext cx="57721" cy="57721"/>
                      </a:xfrm>
                      <a:custGeom>
                        <a:avLst/>
                        <a:gdLst>
                          <a:gd name="connsiteX0" fmla="*/ 57722 w 57721"/>
                          <a:gd name="connsiteY0" fmla="*/ 28861 h 57721"/>
                          <a:gd name="connsiteX1" fmla="*/ 28861 w 57721"/>
                          <a:gd name="connsiteY1" fmla="*/ 57721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2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2" y="28861"/>
                            </a:moveTo>
                            <a:cubicBezTo>
                              <a:pt x="57722" y="44800"/>
                              <a:pt x="44800" y="57721"/>
                              <a:pt x="28861" y="57721"/>
                            </a:cubicBezTo>
                            <a:cubicBezTo>
                              <a:pt x="12921" y="57721"/>
                              <a:pt x="0" y="44800"/>
                              <a:pt x="0" y="28861"/>
                            </a:cubicBezTo>
                            <a:cubicBezTo>
                              <a:pt x="0" y="12921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2" y="12921"/>
                              <a:pt x="57722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1" name="Freeform: Shape 140">
                        <a:extLst>
                          <a:ext uri="{FF2B5EF4-FFF2-40B4-BE49-F238E27FC236}">
                            <a16:creationId xmlns:a16="http://schemas.microsoft.com/office/drawing/2014/main" id="{18A78FB7-5583-4A4E-A25B-8F3D17978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3038" y="2013203"/>
                        <a:ext cx="76717" cy="240696"/>
                      </a:xfrm>
                      <a:custGeom>
                        <a:avLst/>
                        <a:gdLst>
                          <a:gd name="connsiteX0" fmla="*/ 66088 w 76717"/>
                          <a:gd name="connsiteY0" fmla="*/ 240697 h 240696"/>
                          <a:gd name="connsiteX1" fmla="*/ 49419 w 76717"/>
                          <a:gd name="connsiteY1" fmla="*/ 225838 h 240696"/>
                          <a:gd name="connsiteX2" fmla="*/ 556 w 76717"/>
                          <a:gd name="connsiteY2" fmla="*/ 37338 h 240696"/>
                          <a:gd name="connsiteX3" fmla="*/ 55896 w 76717"/>
                          <a:gd name="connsiteY3" fmla="*/ 0 h 240696"/>
                          <a:gd name="connsiteX4" fmla="*/ 66088 w 76717"/>
                          <a:gd name="connsiteY4" fmla="*/ 240697 h 2406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6717" h="240696">
                            <a:moveTo>
                              <a:pt x="66088" y="240697"/>
                            </a:moveTo>
                            <a:lnTo>
                              <a:pt x="49419" y="225838"/>
                            </a:lnTo>
                            <a:cubicBezTo>
                              <a:pt x="49419" y="225838"/>
                              <a:pt x="-6112" y="67913"/>
                              <a:pt x="556" y="37338"/>
                            </a:cubicBezTo>
                            <a:lnTo>
                              <a:pt x="55896" y="0"/>
                            </a:lnTo>
                            <a:cubicBezTo>
                              <a:pt x="55896" y="-95"/>
                              <a:pt x="94949" y="227362"/>
                              <a:pt x="66088" y="24069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2" name="Freeform: Shape 141">
                        <a:extLst>
                          <a:ext uri="{FF2B5EF4-FFF2-40B4-BE49-F238E27FC236}">
                            <a16:creationId xmlns:a16="http://schemas.microsoft.com/office/drawing/2014/main" id="{638C309D-D32E-408B-8564-2A716B05B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2865" y="1920183"/>
                        <a:ext cx="244545" cy="130263"/>
                      </a:xfrm>
                      <a:custGeom>
                        <a:avLst/>
                        <a:gdLst>
                          <a:gd name="connsiteX0" fmla="*/ 5849 w 244545"/>
                          <a:gd name="connsiteY0" fmla="*/ 1295 h 130263"/>
                          <a:gd name="connsiteX1" fmla="*/ 3944 w 244545"/>
                          <a:gd name="connsiteY1" fmla="*/ 11010 h 130263"/>
                          <a:gd name="connsiteX2" fmla="*/ 180728 w 244545"/>
                          <a:gd name="connsiteY2" fmla="*/ 130263 h 130263"/>
                          <a:gd name="connsiteX3" fmla="*/ 244546 w 244545"/>
                          <a:gd name="connsiteY3" fmla="*/ 94926 h 130263"/>
                          <a:gd name="connsiteX4" fmla="*/ 5849 w 244545"/>
                          <a:gd name="connsiteY4" fmla="*/ 1295 h 1302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4545" h="130263">
                            <a:moveTo>
                              <a:pt x="5849" y="1295"/>
                            </a:moveTo>
                            <a:cubicBezTo>
                              <a:pt x="-2914" y="-2134"/>
                              <a:pt x="-342" y="1295"/>
                              <a:pt x="3944" y="11010"/>
                            </a:cubicBezTo>
                            <a:cubicBezTo>
                              <a:pt x="15755" y="38061"/>
                              <a:pt x="151391" y="103117"/>
                              <a:pt x="180728" y="130263"/>
                            </a:cubicBezTo>
                            <a:lnTo>
                              <a:pt x="244546" y="94926"/>
                            </a:lnTo>
                            <a:cubicBezTo>
                              <a:pt x="244546" y="94926"/>
                              <a:pt x="112910" y="43586"/>
                              <a:pt x="5849" y="129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4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316" y="1770888"/>
                      <a:ext cx="240410" cy="352043"/>
                      <a:chOff x="2147316" y="1770888"/>
                      <a:chExt cx="240410" cy="352043"/>
                    </a:xfrm>
                  </p:grpSpPr>
                  <p:sp>
                    <p:nvSpPr>
                      <p:cNvPr id="144" name="Freeform: Shape 143">
                        <a:extLst>
                          <a:ext uri="{FF2B5EF4-FFF2-40B4-BE49-F238E27FC236}">
                            <a16:creationId xmlns:a16="http://schemas.microsoft.com/office/drawing/2014/main" id="{DC1B3219-ABE5-49EA-9FE6-23F9A4A58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7316" y="1770888"/>
                        <a:ext cx="59245" cy="59245"/>
                      </a:xfrm>
                      <a:custGeom>
                        <a:avLst/>
                        <a:gdLst>
                          <a:gd name="connsiteX0" fmla="*/ 59246 w 59245"/>
                          <a:gd name="connsiteY0" fmla="*/ 29623 h 59245"/>
                          <a:gd name="connsiteX1" fmla="*/ 29623 w 59245"/>
                          <a:gd name="connsiteY1" fmla="*/ 59245 h 59245"/>
                          <a:gd name="connsiteX2" fmla="*/ 0 w 59245"/>
                          <a:gd name="connsiteY2" fmla="*/ 29623 h 59245"/>
                          <a:gd name="connsiteX3" fmla="*/ 29623 w 59245"/>
                          <a:gd name="connsiteY3" fmla="*/ 0 h 59245"/>
                          <a:gd name="connsiteX4" fmla="*/ 59246 w 59245"/>
                          <a:gd name="connsiteY4" fmla="*/ 29623 h 592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245" h="59245">
                            <a:moveTo>
                              <a:pt x="59246" y="29623"/>
                            </a:moveTo>
                            <a:cubicBezTo>
                              <a:pt x="59246" y="45983"/>
                              <a:pt x="45983" y="59245"/>
                              <a:pt x="29623" y="59245"/>
                            </a:cubicBezTo>
                            <a:cubicBezTo>
                              <a:pt x="13263" y="59245"/>
                              <a:pt x="0" y="45983"/>
                              <a:pt x="0" y="29623"/>
                            </a:cubicBezTo>
                            <a:cubicBezTo>
                              <a:pt x="0" y="13263"/>
                              <a:pt x="13263" y="0"/>
                              <a:pt x="29623" y="0"/>
                            </a:cubicBezTo>
                            <a:cubicBezTo>
                              <a:pt x="45983" y="0"/>
                              <a:pt x="59246" y="13263"/>
                              <a:pt x="59246" y="2962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5" name="Freeform: Shape 144">
                        <a:extLst>
                          <a:ext uri="{FF2B5EF4-FFF2-40B4-BE49-F238E27FC236}">
                            <a16:creationId xmlns:a16="http://schemas.microsoft.com/office/drawing/2014/main" id="{F8CFF8E6-04F0-4DD8-8FDB-CB9BE6425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7623" y="2063686"/>
                        <a:ext cx="59245" cy="59245"/>
                      </a:xfrm>
                      <a:custGeom>
                        <a:avLst/>
                        <a:gdLst>
                          <a:gd name="connsiteX0" fmla="*/ 59245 w 59245"/>
                          <a:gd name="connsiteY0" fmla="*/ 29623 h 59245"/>
                          <a:gd name="connsiteX1" fmla="*/ 29623 w 59245"/>
                          <a:gd name="connsiteY1" fmla="*/ 59245 h 59245"/>
                          <a:gd name="connsiteX2" fmla="*/ 0 w 59245"/>
                          <a:gd name="connsiteY2" fmla="*/ 29623 h 59245"/>
                          <a:gd name="connsiteX3" fmla="*/ 29623 w 59245"/>
                          <a:gd name="connsiteY3" fmla="*/ 0 h 59245"/>
                          <a:gd name="connsiteX4" fmla="*/ 59245 w 59245"/>
                          <a:gd name="connsiteY4" fmla="*/ 29623 h 592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245" h="59245">
                            <a:moveTo>
                              <a:pt x="59245" y="29623"/>
                            </a:moveTo>
                            <a:cubicBezTo>
                              <a:pt x="59245" y="45983"/>
                              <a:pt x="45983" y="59245"/>
                              <a:pt x="29623" y="59245"/>
                            </a:cubicBezTo>
                            <a:cubicBezTo>
                              <a:pt x="13262" y="59245"/>
                              <a:pt x="0" y="45983"/>
                              <a:pt x="0" y="29623"/>
                            </a:cubicBezTo>
                            <a:cubicBezTo>
                              <a:pt x="0" y="13263"/>
                              <a:pt x="13262" y="0"/>
                              <a:pt x="29623" y="0"/>
                            </a:cubicBezTo>
                            <a:cubicBezTo>
                              <a:pt x="45983" y="0"/>
                              <a:pt x="59245" y="13263"/>
                              <a:pt x="59245" y="2962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6" name="Freeform: Shape 145">
                        <a:extLst>
                          <a:ext uri="{FF2B5EF4-FFF2-40B4-BE49-F238E27FC236}">
                            <a16:creationId xmlns:a16="http://schemas.microsoft.com/office/drawing/2014/main" id="{9E88A302-7B6E-44ED-B412-6D99876A3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8647" y="1858041"/>
                        <a:ext cx="59079" cy="251174"/>
                      </a:xfrm>
                      <a:custGeom>
                        <a:avLst/>
                        <a:gdLst>
                          <a:gd name="connsiteX0" fmla="*/ 23075 w 59079"/>
                          <a:gd name="connsiteY0" fmla="*/ 251174 h 251174"/>
                          <a:gd name="connsiteX1" fmla="*/ 7073 w 59079"/>
                          <a:gd name="connsiteY1" fmla="*/ 235839 h 251174"/>
                          <a:gd name="connsiteX2" fmla="*/ 3073 w 59079"/>
                          <a:gd name="connsiteY2" fmla="*/ 36290 h 251174"/>
                          <a:gd name="connsiteX3" fmla="*/ 59080 w 59079"/>
                          <a:gd name="connsiteY3" fmla="*/ 0 h 251174"/>
                          <a:gd name="connsiteX4" fmla="*/ 23075 w 59079"/>
                          <a:gd name="connsiteY4" fmla="*/ 251174 h 2511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079" h="251174">
                            <a:moveTo>
                              <a:pt x="23075" y="251174"/>
                            </a:moveTo>
                            <a:lnTo>
                              <a:pt x="7073" y="235839"/>
                            </a:lnTo>
                            <a:cubicBezTo>
                              <a:pt x="7073" y="235839"/>
                              <a:pt x="-5690" y="69628"/>
                              <a:pt x="3073" y="36290"/>
                            </a:cubicBezTo>
                            <a:lnTo>
                              <a:pt x="59080" y="0"/>
                            </a:lnTo>
                            <a:cubicBezTo>
                              <a:pt x="59080" y="95"/>
                              <a:pt x="54127" y="241078"/>
                              <a:pt x="23075" y="25117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957D331E-ECA2-4CC8-AC03-5963AFC79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5699" y="1783746"/>
                        <a:ext cx="221837" cy="120491"/>
                      </a:xfrm>
                      <a:custGeom>
                        <a:avLst/>
                        <a:gdLst>
                          <a:gd name="connsiteX0" fmla="*/ 0 w 221837"/>
                          <a:gd name="connsiteY0" fmla="*/ 0 h 120491"/>
                          <a:gd name="connsiteX1" fmla="*/ 5239 w 221837"/>
                          <a:gd name="connsiteY1" fmla="*/ 33147 h 120491"/>
                          <a:gd name="connsiteX2" fmla="*/ 158782 w 221837"/>
                          <a:gd name="connsiteY2" fmla="*/ 120491 h 120491"/>
                          <a:gd name="connsiteX3" fmla="*/ 221837 w 221837"/>
                          <a:gd name="connsiteY3" fmla="*/ 86582 h 120491"/>
                          <a:gd name="connsiteX4" fmla="*/ 0 w 221837"/>
                          <a:gd name="connsiteY4" fmla="*/ 0 h 1204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1837" h="120491">
                            <a:moveTo>
                              <a:pt x="0" y="0"/>
                            </a:moveTo>
                            <a:lnTo>
                              <a:pt x="5239" y="33147"/>
                            </a:lnTo>
                            <a:cubicBezTo>
                              <a:pt x="5239" y="33147"/>
                              <a:pt x="110871" y="85535"/>
                              <a:pt x="158782" y="120491"/>
                            </a:cubicBezTo>
                            <a:lnTo>
                              <a:pt x="221837" y="86582"/>
                            </a:lnTo>
                            <a:cubicBezTo>
                              <a:pt x="221742" y="86582"/>
                              <a:pt x="110871" y="27242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4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71506" y="1640406"/>
                      <a:ext cx="267125" cy="380112"/>
                      <a:chOff x="2371506" y="1640406"/>
                      <a:chExt cx="267125" cy="380112"/>
                    </a:xfrm>
                  </p:grpSpPr>
                  <p:sp>
                    <p:nvSpPr>
                      <p:cNvPr id="149" name="Freeform: Shape 148">
                        <a:extLst>
                          <a:ext uri="{FF2B5EF4-FFF2-40B4-BE49-F238E27FC236}">
                            <a16:creationId xmlns:a16="http://schemas.microsoft.com/office/drawing/2014/main" id="{98109E88-259E-4C43-B199-D93287FB174D}"/>
                          </a:ext>
                        </a:extLst>
                      </p:cNvPr>
                      <p:cNvSpPr/>
                      <p:nvPr/>
                    </p:nvSpPr>
                    <p:spPr>
                      <a:xfrm rot="-896040">
                        <a:off x="2560274" y="1961460"/>
                        <a:ext cx="54291" cy="52957"/>
                      </a:xfrm>
                      <a:custGeom>
                        <a:avLst/>
                        <a:gdLst>
                          <a:gd name="connsiteX0" fmla="*/ 54291 w 54291"/>
                          <a:gd name="connsiteY0" fmla="*/ 26479 h 52957"/>
                          <a:gd name="connsiteX1" fmla="*/ 27146 w 54291"/>
                          <a:gd name="connsiteY1" fmla="*/ 52958 h 52957"/>
                          <a:gd name="connsiteX2" fmla="*/ 0 w 54291"/>
                          <a:gd name="connsiteY2" fmla="*/ 26479 h 52957"/>
                          <a:gd name="connsiteX3" fmla="*/ 27146 w 54291"/>
                          <a:gd name="connsiteY3" fmla="*/ 0 h 52957"/>
                          <a:gd name="connsiteX4" fmla="*/ 54291 w 54291"/>
                          <a:gd name="connsiteY4" fmla="*/ 26479 h 529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1" h="52957">
                            <a:moveTo>
                              <a:pt x="54291" y="26479"/>
                            </a:moveTo>
                            <a:cubicBezTo>
                              <a:pt x="54291" y="41103"/>
                              <a:pt x="42138" y="52958"/>
                              <a:pt x="27146" y="52958"/>
                            </a:cubicBezTo>
                            <a:cubicBezTo>
                              <a:pt x="12153" y="52958"/>
                              <a:pt x="0" y="41103"/>
                              <a:pt x="0" y="26479"/>
                            </a:cubicBezTo>
                            <a:cubicBezTo>
                              <a:pt x="0" y="11855"/>
                              <a:pt x="12153" y="0"/>
                              <a:pt x="27146" y="0"/>
                            </a:cubicBezTo>
                            <a:cubicBezTo>
                              <a:pt x="42138" y="0"/>
                              <a:pt x="54291" y="11855"/>
                              <a:pt x="54291" y="264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9F30C8DD-66FF-4CC3-960D-4A860F7B8515}"/>
                          </a:ext>
                        </a:extLst>
                      </p:cNvPr>
                      <p:cNvSpPr/>
                      <p:nvPr/>
                    </p:nvSpPr>
                    <p:spPr>
                      <a:xfrm rot="-896040">
                        <a:off x="2376840" y="1645907"/>
                        <a:ext cx="48957" cy="47814"/>
                      </a:xfrm>
                      <a:custGeom>
                        <a:avLst/>
                        <a:gdLst>
                          <a:gd name="connsiteX0" fmla="*/ 48957 w 48957"/>
                          <a:gd name="connsiteY0" fmla="*/ 23907 h 47814"/>
                          <a:gd name="connsiteX1" fmla="*/ 24479 w 48957"/>
                          <a:gd name="connsiteY1" fmla="*/ 47814 h 47814"/>
                          <a:gd name="connsiteX2" fmla="*/ 0 w 48957"/>
                          <a:gd name="connsiteY2" fmla="*/ 23907 h 47814"/>
                          <a:gd name="connsiteX3" fmla="*/ 24479 w 48957"/>
                          <a:gd name="connsiteY3" fmla="*/ 0 h 47814"/>
                          <a:gd name="connsiteX4" fmla="*/ 48957 w 48957"/>
                          <a:gd name="connsiteY4" fmla="*/ 23907 h 478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957" h="47814">
                            <a:moveTo>
                              <a:pt x="48957" y="23907"/>
                            </a:moveTo>
                            <a:cubicBezTo>
                              <a:pt x="48957" y="37111"/>
                              <a:pt x="37998" y="47814"/>
                              <a:pt x="24479" y="47814"/>
                            </a:cubicBezTo>
                            <a:cubicBezTo>
                              <a:pt x="10959" y="47814"/>
                              <a:pt x="0" y="37111"/>
                              <a:pt x="0" y="23907"/>
                            </a:cubicBezTo>
                            <a:cubicBezTo>
                              <a:pt x="0" y="10704"/>
                              <a:pt x="10959" y="0"/>
                              <a:pt x="24479" y="0"/>
                            </a:cubicBezTo>
                            <a:cubicBezTo>
                              <a:pt x="37998" y="0"/>
                              <a:pt x="48957" y="10704"/>
                              <a:pt x="48957" y="23907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754F38E6-A93D-411A-8F58-3EECFB8C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4607" y="1739645"/>
                        <a:ext cx="64023" cy="264509"/>
                      </a:xfrm>
                      <a:custGeom>
                        <a:avLst/>
                        <a:gdLst>
                          <a:gd name="connsiteX0" fmla="*/ 17812 w 64023"/>
                          <a:gd name="connsiteY0" fmla="*/ 264509 h 264509"/>
                          <a:gd name="connsiteX1" fmla="*/ 0 w 64023"/>
                          <a:gd name="connsiteY1" fmla="*/ 247841 h 264509"/>
                          <a:gd name="connsiteX2" fmla="*/ 10573 w 64023"/>
                          <a:gd name="connsiteY2" fmla="*/ 27242 h 264509"/>
                          <a:gd name="connsiteX3" fmla="*/ 63437 w 64023"/>
                          <a:gd name="connsiteY3" fmla="*/ 0 h 264509"/>
                          <a:gd name="connsiteX4" fmla="*/ 17812 w 64023"/>
                          <a:gd name="connsiteY4" fmla="*/ 264509 h 2645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4023" h="264509">
                            <a:moveTo>
                              <a:pt x="17812" y="264509"/>
                            </a:moveTo>
                            <a:lnTo>
                              <a:pt x="0" y="247841"/>
                            </a:lnTo>
                            <a:cubicBezTo>
                              <a:pt x="0" y="247841"/>
                              <a:pt x="12668" y="109538"/>
                              <a:pt x="10573" y="27242"/>
                            </a:cubicBezTo>
                            <a:lnTo>
                              <a:pt x="63437" y="0"/>
                            </a:lnTo>
                            <a:cubicBezTo>
                              <a:pt x="63341" y="-95"/>
                              <a:pt x="72962" y="96203"/>
                              <a:pt x="17812" y="264509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2" name="Freeform: Shape 151">
                        <a:extLst>
                          <a:ext uri="{FF2B5EF4-FFF2-40B4-BE49-F238E27FC236}">
                            <a16:creationId xmlns:a16="http://schemas.microsoft.com/office/drawing/2014/main" id="{57655509-C919-48FD-B237-A6297151D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5537" y="1660874"/>
                        <a:ext cx="242506" cy="106013"/>
                      </a:xfrm>
                      <a:custGeom>
                        <a:avLst/>
                        <a:gdLst>
                          <a:gd name="connsiteX0" fmla="*/ 0 w 242506"/>
                          <a:gd name="connsiteY0" fmla="*/ 0 h 106013"/>
                          <a:gd name="connsiteX1" fmla="*/ 7334 w 242506"/>
                          <a:gd name="connsiteY1" fmla="*/ 18288 h 106013"/>
                          <a:gd name="connsiteX2" fmla="*/ 189643 w 242506"/>
                          <a:gd name="connsiteY2" fmla="*/ 106013 h 106013"/>
                          <a:gd name="connsiteX3" fmla="*/ 242507 w 242506"/>
                          <a:gd name="connsiteY3" fmla="*/ 78772 h 106013"/>
                          <a:gd name="connsiteX4" fmla="*/ 0 w 242506"/>
                          <a:gd name="connsiteY4" fmla="*/ 0 h 1060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2506" h="106013">
                            <a:moveTo>
                              <a:pt x="0" y="0"/>
                            </a:moveTo>
                            <a:lnTo>
                              <a:pt x="7334" y="18288"/>
                            </a:lnTo>
                            <a:cubicBezTo>
                              <a:pt x="7334" y="18288"/>
                              <a:pt x="98774" y="55245"/>
                              <a:pt x="189643" y="106013"/>
                            </a:cubicBezTo>
                            <a:lnTo>
                              <a:pt x="242507" y="78772"/>
                            </a:lnTo>
                            <a:cubicBezTo>
                              <a:pt x="242411" y="78676"/>
                              <a:pt x="166592" y="34862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5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8200" y="1516059"/>
                      <a:ext cx="286447" cy="395727"/>
                      <a:chOff x="2618200" y="1516059"/>
                      <a:chExt cx="286447" cy="395727"/>
                    </a:xfrm>
                  </p:grpSpPr>
                  <p:sp>
                    <p:nvSpPr>
                      <p:cNvPr id="154" name="Freeform: Shape 153">
                        <a:extLst>
                          <a:ext uri="{FF2B5EF4-FFF2-40B4-BE49-F238E27FC236}">
                            <a16:creationId xmlns:a16="http://schemas.microsoft.com/office/drawing/2014/main" id="{C749118D-F81B-4CAF-BD40-FBE64E7B5E3F}"/>
                          </a:ext>
                        </a:extLst>
                      </p:cNvPr>
                      <p:cNvSpPr/>
                      <p:nvPr/>
                    </p:nvSpPr>
                    <p:spPr>
                      <a:xfrm rot="-753034">
                        <a:off x="2816368" y="1856133"/>
                        <a:ext cx="53149" cy="50482"/>
                      </a:xfrm>
                      <a:custGeom>
                        <a:avLst/>
                        <a:gdLst>
                          <a:gd name="connsiteX0" fmla="*/ 53149 w 53149"/>
                          <a:gd name="connsiteY0" fmla="*/ 25241 h 50482"/>
                          <a:gd name="connsiteX1" fmla="*/ 26575 w 53149"/>
                          <a:gd name="connsiteY1" fmla="*/ 50482 h 50482"/>
                          <a:gd name="connsiteX2" fmla="*/ 0 w 53149"/>
                          <a:gd name="connsiteY2" fmla="*/ 25241 h 50482"/>
                          <a:gd name="connsiteX3" fmla="*/ 26575 w 53149"/>
                          <a:gd name="connsiteY3" fmla="*/ 0 h 50482"/>
                          <a:gd name="connsiteX4" fmla="*/ 53149 w 53149"/>
                          <a:gd name="connsiteY4" fmla="*/ 25241 h 504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0482">
                            <a:moveTo>
                              <a:pt x="53149" y="25241"/>
                            </a:moveTo>
                            <a:cubicBezTo>
                              <a:pt x="53149" y="39181"/>
                              <a:pt x="41251" y="50482"/>
                              <a:pt x="26575" y="50482"/>
                            </a:cubicBezTo>
                            <a:cubicBezTo>
                              <a:pt x="11898" y="50482"/>
                              <a:pt x="0" y="39181"/>
                              <a:pt x="0" y="25241"/>
                            </a:cubicBezTo>
                            <a:cubicBezTo>
                              <a:pt x="0" y="11301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301"/>
                              <a:pt x="53149" y="2524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5" name="Freeform: Shape 154">
                        <a:extLst>
                          <a:ext uri="{FF2B5EF4-FFF2-40B4-BE49-F238E27FC236}">
                            <a16:creationId xmlns:a16="http://schemas.microsoft.com/office/drawing/2014/main" id="{0D9D1EFB-B1C2-4939-B5B8-6101481A187C}"/>
                          </a:ext>
                        </a:extLst>
                      </p:cNvPr>
                      <p:cNvSpPr/>
                      <p:nvPr/>
                    </p:nvSpPr>
                    <p:spPr>
                      <a:xfrm rot="-753034">
                        <a:off x="2622795" y="1520952"/>
                        <a:ext cx="50291" cy="47815"/>
                      </a:xfrm>
                      <a:custGeom>
                        <a:avLst/>
                        <a:gdLst>
                          <a:gd name="connsiteX0" fmla="*/ 50292 w 50291"/>
                          <a:gd name="connsiteY0" fmla="*/ 23908 h 47815"/>
                          <a:gd name="connsiteX1" fmla="*/ 25146 w 50291"/>
                          <a:gd name="connsiteY1" fmla="*/ 47815 h 47815"/>
                          <a:gd name="connsiteX2" fmla="*/ 0 w 50291"/>
                          <a:gd name="connsiteY2" fmla="*/ 23908 h 47815"/>
                          <a:gd name="connsiteX3" fmla="*/ 25146 w 50291"/>
                          <a:gd name="connsiteY3" fmla="*/ 0 h 47815"/>
                          <a:gd name="connsiteX4" fmla="*/ 50292 w 50291"/>
                          <a:gd name="connsiteY4" fmla="*/ 23908 h 478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0291" h="47815">
                            <a:moveTo>
                              <a:pt x="50292" y="23908"/>
                            </a:moveTo>
                            <a:cubicBezTo>
                              <a:pt x="50292" y="37111"/>
                              <a:pt x="39034" y="47815"/>
                              <a:pt x="25146" y="47815"/>
                            </a:cubicBezTo>
                            <a:cubicBezTo>
                              <a:pt x="11258" y="47815"/>
                              <a:pt x="0" y="37111"/>
                              <a:pt x="0" y="23908"/>
                            </a:cubicBezTo>
                            <a:cubicBezTo>
                              <a:pt x="0" y="10704"/>
                              <a:pt x="11258" y="0"/>
                              <a:pt x="25146" y="0"/>
                            </a:cubicBezTo>
                            <a:cubicBezTo>
                              <a:pt x="39034" y="0"/>
                              <a:pt x="50292" y="10704"/>
                              <a:pt x="50292" y="2390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6" name="Freeform: Shape 155">
                        <a:extLst>
                          <a:ext uri="{FF2B5EF4-FFF2-40B4-BE49-F238E27FC236}">
                            <a16:creationId xmlns:a16="http://schemas.microsoft.com/office/drawing/2014/main" id="{0F1AE513-C438-44E9-ABBF-EB01B6DB1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8925" y="1623345"/>
                        <a:ext cx="75628" cy="267843"/>
                      </a:xfrm>
                      <a:custGeom>
                        <a:avLst/>
                        <a:gdLst>
                          <a:gd name="connsiteX0" fmla="*/ 14002 w 75628"/>
                          <a:gd name="connsiteY0" fmla="*/ 267843 h 267843"/>
                          <a:gd name="connsiteX1" fmla="*/ 0 w 75628"/>
                          <a:gd name="connsiteY1" fmla="*/ 253937 h 267843"/>
                          <a:gd name="connsiteX2" fmla="*/ 18669 w 75628"/>
                          <a:gd name="connsiteY2" fmla="*/ 20098 h 267843"/>
                          <a:gd name="connsiteX3" fmla="*/ 75629 w 75628"/>
                          <a:gd name="connsiteY3" fmla="*/ 0 h 267843"/>
                          <a:gd name="connsiteX4" fmla="*/ 14002 w 75628"/>
                          <a:gd name="connsiteY4" fmla="*/ 267843 h 2678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5628" h="267843">
                            <a:moveTo>
                              <a:pt x="14002" y="267843"/>
                            </a:moveTo>
                            <a:lnTo>
                              <a:pt x="0" y="253937"/>
                            </a:lnTo>
                            <a:cubicBezTo>
                              <a:pt x="0" y="253937"/>
                              <a:pt x="34100" y="55055"/>
                              <a:pt x="18669" y="20098"/>
                            </a:cubicBezTo>
                            <a:lnTo>
                              <a:pt x="75629" y="0"/>
                            </a:lnTo>
                            <a:cubicBezTo>
                              <a:pt x="75629" y="-95"/>
                              <a:pt x="61913" y="174593"/>
                              <a:pt x="14002" y="26784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7" name="Freeform: Shape 156">
                        <a:extLst>
                          <a:ext uri="{FF2B5EF4-FFF2-40B4-BE49-F238E27FC236}">
                            <a16:creationId xmlns:a16="http://schemas.microsoft.com/office/drawing/2014/main" id="{34188546-6313-4324-B7D0-1BF628914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4997" y="1526571"/>
                        <a:ext cx="259651" cy="116776"/>
                      </a:xfrm>
                      <a:custGeom>
                        <a:avLst/>
                        <a:gdLst>
                          <a:gd name="connsiteX0" fmla="*/ 0 w 259651"/>
                          <a:gd name="connsiteY0" fmla="*/ 0 h 116776"/>
                          <a:gd name="connsiteX1" fmla="*/ 5143 w 259651"/>
                          <a:gd name="connsiteY1" fmla="*/ 22955 h 116776"/>
                          <a:gd name="connsiteX2" fmla="*/ 202692 w 259651"/>
                          <a:gd name="connsiteY2" fmla="*/ 116776 h 116776"/>
                          <a:gd name="connsiteX3" fmla="*/ 259651 w 259651"/>
                          <a:gd name="connsiteY3" fmla="*/ 96679 h 116776"/>
                          <a:gd name="connsiteX4" fmla="*/ 0 w 259651"/>
                          <a:gd name="connsiteY4" fmla="*/ 0 h 116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9651" h="116776">
                            <a:moveTo>
                              <a:pt x="0" y="0"/>
                            </a:moveTo>
                            <a:lnTo>
                              <a:pt x="5143" y="22955"/>
                            </a:lnTo>
                            <a:cubicBezTo>
                              <a:pt x="5143" y="22955"/>
                              <a:pt x="174784" y="74104"/>
                              <a:pt x="202692" y="116776"/>
                            </a:cubicBezTo>
                            <a:lnTo>
                              <a:pt x="259651" y="96679"/>
                            </a:lnTo>
                            <a:cubicBezTo>
                              <a:pt x="259556" y="96679"/>
                              <a:pt x="136208" y="25622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5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1835" y="1380461"/>
                      <a:ext cx="284564" cy="400713"/>
                      <a:chOff x="2911835" y="1380461"/>
                      <a:chExt cx="284564" cy="400713"/>
                    </a:xfrm>
                  </p:grpSpPr>
                  <p:sp>
                    <p:nvSpPr>
                      <p:cNvPr id="159" name="Freeform: Shape 158">
                        <a:extLst>
                          <a:ext uri="{FF2B5EF4-FFF2-40B4-BE49-F238E27FC236}">
                            <a16:creationId xmlns:a16="http://schemas.microsoft.com/office/drawing/2014/main" id="{EA2EC778-1DCE-4B51-93DF-0EE154D89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7812" y="1727454"/>
                        <a:ext cx="53720" cy="53720"/>
                      </a:xfrm>
                      <a:custGeom>
                        <a:avLst/>
                        <a:gdLst>
                          <a:gd name="connsiteX0" fmla="*/ 53721 w 53720"/>
                          <a:gd name="connsiteY0" fmla="*/ 26861 h 53720"/>
                          <a:gd name="connsiteX1" fmla="*/ 26860 w 53720"/>
                          <a:gd name="connsiteY1" fmla="*/ 53721 h 53720"/>
                          <a:gd name="connsiteX2" fmla="*/ 0 w 53720"/>
                          <a:gd name="connsiteY2" fmla="*/ 26861 h 53720"/>
                          <a:gd name="connsiteX3" fmla="*/ 26860 w 53720"/>
                          <a:gd name="connsiteY3" fmla="*/ 0 h 53720"/>
                          <a:gd name="connsiteX4" fmla="*/ 53721 w 53720"/>
                          <a:gd name="connsiteY4" fmla="*/ 26861 h 537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720" h="53720">
                            <a:moveTo>
                              <a:pt x="53721" y="26861"/>
                            </a:moveTo>
                            <a:cubicBezTo>
                              <a:pt x="53721" y="41695"/>
                              <a:pt x="41695" y="53721"/>
                              <a:pt x="26860" y="53721"/>
                            </a:cubicBezTo>
                            <a:cubicBezTo>
                              <a:pt x="12026" y="53721"/>
                              <a:pt x="0" y="41695"/>
                              <a:pt x="0" y="26861"/>
                            </a:cubicBezTo>
                            <a:cubicBezTo>
                              <a:pt x="0" y="12026"/>
                              <a:pt x="12026" y="0"/>
                              <a:pt x="26860" y="0"/>
                            </a:cubicBezTo>
                            <a:cubicBezTo>
                              <a:pt x="41695" y="0"/>
                              <a:pt x="53721" y="12026"/>
                              <a:pt x="53721" y="26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0" name="Freeform: Shape 159">
                        <a:extLst>
                          <a:ext uri="{FF2B5EF4-FFF2-40B4-BE49-F238E27FC236}">
                            <a16:creationId xmlns:a16="http://schemas.microsoft.com/office/drawing/2014/main" id="{FD8A930D-831D-4BA3-B825-D77673043F51}"/>
                          </a:ext>
                        </a:extLst>
                      </p:cNvPr>
                      <p:cNvSpPr/>
                      <p:nvPr/>
                    </p:nvSpPr>
                    <p:spPr>
                      <a:xfrm rot="-343320">
                        <a:off x="2914137" y="1383103"/>
                        <a:ext cx="55434" cy="48957"/>
                      </a:xfrm>
                      <a:custGeom>
                        <a:avLst/>
                        <a:gdLst>
                          <a:gd name="connsiteX0" fmla="*/ 55435 w 55434"/>
                          <a:gd name="connsiteY0" fmla="*/ 24479 h 48957"/>
                          <a:gd name="connsiteX1" fmla="*/ 27717 w 55434"/>
                          <a:gd name="connsiteY1" fmla="*/ 48958 h 48957"/>
                          <a:gd name="connsiteX2" fmla="*/ 0 w 55434"/>
                          <a:gd name="connsiteY2" fmla="*/ 24479 h 48957"/>
                          <a:gd name="connsiteX3" fmla="*/ 27717 w 55434"/>
                          <a:gd name="connsiteY3" fmla="*/ 0 h 48957"/>
                          <a:gd name="connsiteX4" fmla="*/ 55435 w 55434"/>
                          <a:gd name="connsiteY4" fmla="*/ 24479 h 489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5434" h="48957">
                            <a:moveTo>
                              <a:pt x="55435" y="24479"/>
                            </a:moveTo>
                            <a:cubicBezTo>
                              <a:pt x="55435" y="37998"/>
                              <a:pt x="43025" y="48958"/>
                              <a:pt x="27717" y="48958"/>
                            </a:cubicBezTo>
                            <a:cubicBezTo>
                              <a:pt x="12409" y="48958"/>
                              <a:pt x="0" y="37998"/>
                              <a:pt x="0" y="24479"/>
                            </a:cubicBezTo>
                            <a:cubicBezTo>
                              <a:pt x="0" y="10960"/>
                              <a:pt x="12409" y="0"/>
                              <a:pt x="27717" y="0"/>
                            </a:cubicBezTo>
                            <a:cubicBezTo>
                              <a:pt x="43025" y="0"/>
                              <a:pt x="55435" y="10960"/>
                              <a:pt x="55435" y="244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1" name="Freeform: Shape 160">
                        <a:extLst>
                          <a:ext uri="{FF2B5EF4-FFF2-40B4-BE49-F238E27FC236}">
                            <a16:creationId xmlns:a16="http://schemas.microsoft.com/office/drawing/2014/main" id="{E4F842D6-4688-4294-91C1-A273BF8FBD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0289" y="1506188"/>
                        <a:ext cx="116109" cy="261556"/>
                      </a:xfrm>
                      <a:custGeom>
                        <a:avLst/>
                        <a:gdLst>
                          <a:gd name="connsiteX0" fmla="*/ 20574 w 116109"/>
                          <a:gd name="connsiteY0" fmla="*/ 261556 h 261556"/>
                          <a:gd name="connsiteX1" fmla="*/ 0 w 116109"/>
                          <a:gd name="connsiteY1" fmla="*/ 237268 h 261556"/>
                          <a:gd name="connsiteX2" fmla="*/ 41434 w 116109"/>
                          <a:gd name="connsiteY2" fmla="*/ 29718 h 261556"/>
                          <a:gd name="connsiteX3" fmla="*/ 116110 w 116109"/>
                          <a:gd name="connsiteY3" fmla="*/ 0 h 261556"/>
                          <a:gd name="connsiteX4" fmla="*/ 20574 w 116109"/>
                          <a:gd name="connsiteY4" fmla="*/ 261556 h 261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6109" h="261556">
                            <a:moveTo>
                              <a:pt x="20574" y="261556"/>
                            </a:moveTo>
                            <a:lnTo>
                              <a:pt x="0" y="237268"/>
                            </a:lnTo>
                            <a:cubicBezTo>
                              <a:pt x="0" y="237268"/>
                              <a:pt x="27051" y="61150"/>
                              <a:pt x="41434" y="29718"/>
                            </a:cubicBezTo>
                            <a:lnTo>
                              <a:pt x="116110" y="0"/>
                            </a:lnTo>
                            <a:cubicBezTo>
                              <a:pt x="116015" y="0"/>
                              <a:pt x="59817" y="255841"/>
                              <a:pt x="20574" y="26155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2" name="Freeform: Shape 161">
                        <a:extLst>
                          <a:ext uri="{FF2B5EF4-FFF2-40B4-BE49-F238E27FC236}">
                            <a16:creationId xmlns:a16="http://schemas.microsoft.com/office/drawing/2014/main" id="{74BE7430-E6BE-4AF6-9A90-CD183C194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176" y="1390364"/>
                        <a:ext cx="262128" cy="149447"/>
                      </a:xfrm>
                      <a:custGeom>
                        <a:avLst/>
                        <a:gdLst>
                          <a:gd name="connsiteX0" fmla="*/ 0 w 262128"/>
                          <a:gd name="connsiteY0" fmla="*/ 0 h 149447"/>
                          <a:gd name="connsiteX1" fmla="*/ 3429 w 262128"/>
                          <a:gd name="connsiteY1" fmla="*/ 29908 h 149447"/>
                          <a:gd name="connsiteX2" fmla="*/ 185738 w 262128"/>
                          <a:gd name="connsiteY2" fmla="*/ 149447 h 149447"/>
                          <a:gd name="connsiteX3" fmla="*/ 262128 w 262128"/>
                          <a:gd name="connsiteY3" fmla="*/ 115824 h 149447"/>
                          <a:gd name="connsiteX4" fmla="*/ 0 w 262128"/>
                          <a:gd name="connsiteY4" fmla="*/ 0 h 1494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2128" h="149447">
                            <a:moveTo>
                              <a:pt x="0" y="0"/>
                            </a:moveTo>
                            <a:lnTo>
                              <a:pt x="3429" y="29908"/>
                            </a:lnTo>
                            <a:cubicBezTo>
                              <a:pt x="3429" y="29908"/>
                              <a:pt x="133350" y="107728"/>
                              <a:pt x="185738" y="149447"/>
                            </a:cubicBezTo>
                            <a:lnTo>
                              <a:pt x="262128" y="115824"/>
                            </a:lnTo>
                            <a:cubicBezTo>
                              <a:pt x="262128" y="115824"/>
                              <a:pt x="165163" y="6219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6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61455" y="1293685"/>
                      <a:ext cx="209073" cy="352329"/>
                      <a:chOff x="3261455" y="1293685"/>
                      <a:chExt cx="209073" cy="352329"/>
                    </a:xfrm>
                  </p:grpSpPr>
                  <p:sp>
                    <p:nvSpPr>
                      <p:cNvPr id="164" name="Freeform: Shape 163">
                        <a:extLst>
                          <a:ext uri="{FF2B5EF4-FFF2-40B4-BE49-F238E27FC236}">
                            <a16:creationId xmlns:a16="http://schemas.microsoft.com/office/drawing/2014/main" id="{8106634D-82C6-487C-925B-3D945272C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4895" y="1592865"/>
                        <a:ext cx="53149" cy="53149"/>
                      </a:xfrm>
                      <a:custGeom>
                        <a:avLst/>
                        <a:gdLst>
                          <a:gd name="connsiteX0" fmla="*/ 53149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49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49" y="26575"/>
                            </a:moveTo>
                            <a:cubicBezTo>
                              <a:pt x="53149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898"/>
                              <a:pt x="53149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DD95C142-8274-40E4-833E-29FCD16D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1455" y="1293685"/>
                        <a:ext cx="53149" cy="53149"/>
                      </a:xfrm>
                      <a:custGeom>
                        <a:avLst/>
                        <a:gdLst>
                          <a:gd name="connsiteX0" fmla="*/ 53149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49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49" y="26575"/>
                            </a:moveTo>
                            <a:cubicBezTo>
                              <a:pt x="53149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898"/>
                              <a:pt x="53149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6" name="Freeform: Shape 165">
                        <a:extLst>
                          <a:ext uri="{FF2B5EF4-FFF2-40B4-BE49-F238E27FC236}">
                            <a16:creationId xmlns:a16="http://schemas.microsoft.com/office/drawing/2014/main" id="{E7B5C8BB-4B66-4732-A619-6425D7F2E6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9373" y="1422844"/>
                        <a:ext cx="101155" cy="210311"/>
                      </a:xfrm>
                      <a:custGeom>
                        <a:avLst/>
                        <a:gdLst>
                          <a:gd name="connsiteX0" fmla="*/ 13049 w 101155"/>
                          <a:gd name="connsiteY0" fmla="*/ 210312 h 210311"/>
                          <a:gd name="connsiteX1" fmla="*/ 0 w 101155"/>
                          <a:gd name="connsiteY1" fmla="*/ 189167 h 210311"/>
                          <a:gd name="connsiteX2" fmla="*/ 44196 w 101155"/>
                          <a:gd name="connsiteY2" fmla="*/ 18859 h 210311"/>
                          <a:gd name="connsiteX3" fmla="*/ 101155 w 101155"/>
                          <a:gd name="connsiteY3" fmla="*/ 0 h 210311"/>
                          <a:gd name="connsiteX4" fmla="*/ 13049 w 101155"/>
                          <a:gd name="connsiteY4" fmla="*/ 210312 h 210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155" h="210311">
                            <a:moveTo>
                              <a:pt x="13049" y="210312"/>
                            </a:moveTo>
                            <a:lnTo>
                              <a:pt x="0" y="189167"/>
                            </a:lnTo>
                            <a:cubicBezTo>
                              <a:pt x="0" y="189167"/>
                              <a:pt x="17240" y="40195"/>
                              <a:pt x="44196" y="18859"/>
                            </a:cubicBezTo>
                            <a:lnTo>
                              <a:pt x="101155" y="0"/>
                            </a:lnTo>
                            <a:cubicBezTo>
                              <a:pt x="101155" y="0"/>
                              <a:pt x="42386" y="208597"/>
                              <a:pt x="13049" y="21031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7" name="Freeform: Shape 166">
                        <a:extLst>
                          <a:ext uri="{FF2B5EF4-FFF2-40B4-BE49-F238E27FC236}">
                            <a16:creationId xmlns:a16="http://schemas.microsoft.com/office/drawing/2014/main" id="{59AA4D68-05B0-429A-9853-042570B5F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2600" y="1299019"/>
                        <a:ext cx="187928" cy="145827"/>
                      </a:xfrm>
                      <a:custGeom>
                        <a:avLst/>
                        <a:gdLst>
                          <a:gd name="connsiteX0" fmla="*/ 2286 w 187928"/>
                          <a:gd name="connsiteY0" fmla="*/ 0 h 145827"/>
                          <a:gd name="connsiteX1" fmla="*/ 0 w 187928"/>
                          <a:gd name="connsiteY1" fmla="*/ 28480 h 145827"/>
                          <a:gd name="connsiteX2" fmla="*/ 129445 w 187928"/>
                          <a:gd name="connsiteY2" fmla="*/ 145828 h 145827"/>
                          <a:gd name="connsiteX3" fmla="*/ 187928 w 187928"/>
                          <a:gd name="connsiteY3" fmla="*/ 123825 h 145827"/>
                          <a:gd name="connsiteX4" fmla="*/ 2286 w 187928"/>
                          <a:gd name="connsiteY4" fmla="*/ 0 h 1458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7928" h="145827">
                            <a:moveTo>
                              <a:pt x="2286" y="0"/>
                            </a:moveTo>
                            <a:lnTo>
                              <a:pt x="0" y="28480"/>
                            </a:lnTo>
                            <a:cubicBezTo>
                              <a:pt x="0" y="28480"/>
                              <a:pt x="101251" y="97536"/>
                              <a:pt x="129445" y="145828"/>
                            </a:cubicBezTo>
                            <a:lnTo>
                              <a:pt x="187928" y="123825"/>
                            </a:lnTo>
                            <a:cubicBezTo>
                              <a:pt x="187928" y="123825"/>
                              <a:pt x="128492" y="62198"/>
                              <a:pt x="2286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6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1775" y="1204531"/>
                      <a:ext cx="212883" cy="338232"/>
                      <a:chOff x="3541775" y="1204531"/>
                      <a:chExt cx="212883" cy="338232"/>
                    </a:xfrm>
                  </p:grpSpPr>
                  <p:sp>
                    <p:nvSpPr>
                      <p:cNvPr id="169" name="Freeform: Shape 168">
                        <a:extLst>
                          <a:ext uri="{FF2B5EF4-FFF2-40B4-BE49-F238E27FC236}">
                            <a16:creationId xmlns:a16="http://schemas.microsoft.com/office/drawing/2014/main" id="{1839E2F4-EB15-43B0-8FDF-2D2C4B8F2D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9695" y="1489614"/>
                        <a:ext cx="53149" cy="53149"/>
                      </a:xfrm>
                      <a:custGeom>
                        <a:avLst/>
                        <a:gdLst>
                          <a:gd name="connsiteX0" fmla="*/ 53149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49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49" y="26575"/>
                            </a:moveTo>
                            <a:cubicBezTo>
                              <a:pt x="53149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898"/>
                              <a:pt x="53149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0" name="Freeform: Shape 169">
                        <a:extLst>
                          <a:ext uri="{FF2B5EF4-FFF2-40B4-BE49-F238E27FC236}">
                            <a16:creationId xmlns:a16="http://schemas.microsoft.com/office/drawing/2014/main" id="{E62A528F-BF94-451B-B3AB-C6900EE7D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1775" y="1204531"/>
                        <a:ext cx="53149" cy="53149"/>
                      </a:xfrm>
                      <a:custGeom>
                        <a:avLst/>
                        <a:gdLst>
                          <a:gd name="connsiteX0" fmla="*/ 53150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50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50" y="26575"/>
                            </a:moveTo>
                            <a:cubicBezTo>
                              <a:pt x="53150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2" y="0"/>
                              <a:pt x="53150" y="11898"/>
                              <a:pt x="53150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1" name="Freeform: Shape 170">
                        <a:extLst>
                          <a:ext uri="{FF2B5EF4-FFF2-40B4-BE49-F238E27FC236}">
                            <a16:creationId xmlns:a16="http://schemas.microsoft.com/office/drawing/2014/main" id="{E12151C6-A4E0-41A9-B96C-95B22C911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53" y="1334071"/>
                        <a:ext cx="84911" cy="195453"/>
                      </a:xfrm>
                      <a:custGeom>
                        <a:avLst/>
                        <a:gdLst>
                          <a:gd name="connsiteX0" fmla="*/ 13474 w 84911"/>
                          <a:gd name="connsiteY0" fmla="*/ 195453 h 195453"/>
                          <a:gd name="connsiteX1" fmla="*/ 13474 w 84911"/>
                          <a:gd name="connsiteY1" fmla="*/ 195453 h 195453"/>
                          <a:gd name="connsiteX2" fmla="*/ 3377 w 84911"/>
                          <a:gd name="connsiteY2" fmla="*/ 122777 h 195453"/>
                          <a:gd name="connsiteX3" fmla="*/ 26142 w 84911"/>
                          <a:gd name="connsiteY3" fmla="*/ 18479 h 195453"/>
                          <a:gd name="connsiteX4" fmla="*/ 84911 w 84911"/>
                          <a:gd name="connsiteY4" fmla="*/ 0 h 195453"/>
                          <a:gd name="connsiteX5" fmla="*/ 13474 w 84911"/>
                          <a:gd name="connsiteY5" fmla="*/ 195453 h 1954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4911" h="195453">
                            <a:moveTo>
                              <a:pt x="13474" y="195453"/>
                            </a:moveTo>
                            <a:lnTo>
                              <a:pt x="13474" y="195453"/>
                            </a:lnTo>
                            <a:cubicBezTo>
                              <a:pt x="-2243" y="173736"/>
                              <a:pt x="-2147" y="148971"/>
                              <a:pt x="3377" y="122777"/>
                            </a:cubicBezTo>
                            <a:cubicBezTo>
                              <a:pt x="11283" y="85630"/>
                              <a:pt x="17283" y="32480"/>
                              <a:pt x="26142" y="18479"/>
                            </a:cubicBezTo>
                            <a:lnTo>
                              <a:pt x="84911" y="0"/>
                            </a:lnTo>
                            <a:cubicBezTo>
                              <a:pt x="84911" y="0"/>
                              <a:pt x="42525" y="191643"/>
                              <a:pt x="13474" y="19545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2" name="Freeform: Shape 171">
                        <a:extLst>
                          <a:ext uri="{FF2B5EF4-FFF2-40B4-BE49-F238E27FC236}">
                            <a16:creationId xmlns:a16="http://schemas.microsoft.com/office/drawing/2014/main" id="{E5ACCA04-6B69-4F44-A5BD-AD786FD8A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7874" y="1221485"/>
                        <a:ext cx="186785" cy="131064"/>
                      </a:xfrm>
                      <a:custGeom>
                        <a:avLst/>
                        <a:gdLst>
                          <a:gd name="connsiteX0" fmla="*/ 858 w 186785"/>
                          <a:gd name="connsiteY0" fmla="*/ 0 h 131064"/>
                          <a:gd name="connsiteX1" fmla="*/ 0 w 186785"/>
                          <a:gd name="connsiteY1" fmla="*/ 20955 h 131064"/>
                          <a:gd name="connsiteX2" fmla="*/ 128016 w 186785"/>
                          <a:gd name="connsiteY2" fmla="*/ 131064 h 131064"/>
                          <a:gd name="connsiteX3" fmla="*/ 186785 w 186785"/>
                          <a:gd name="connsiteY3" fmla="*/ 112586 h 131064"/>
                          <a:gd name="connsiteX4" fmla="*/ 858 w 186785"/>
                          <a:gd name="connsiteY4" fmla="*/ 0 h 1310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785" h="131064">
                            <a:moveTo>
                              <a:pt x="858" y="0"/>
                            </a:moveTo>
                            <a:lnTo>
                              <a:pt x="0" y="20955"/>
                            </a:lnTo>
                            <a:cubicBezTo>
                              <a:pt x="0" y="20955"/>
                              <a:pt x="90488" y="87820"/>
                              <a:pt x="128016" y="131064"/>
                            </a:cubicBezTo>
                            <a:lnTo>
                              <a:pt x="186785" y="112586"/>
                            </a:lnTo>
                            <a:cubicBezTo>
                              <a:pt x="186690" y="112586"/>
                              <a:pt x="110300" y="51530"/>
                              <a:pt x="858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7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1722" y="1141857"/>
                      <a:ext cx="186499" cy="326517"/>
                      <a:chOff x="3871722" y="1141857"/>
                      <a:chExt cx="186499" cy="326517"/>
                    </a:xfrm>
                  </p:grpSpPr>
                  <p:sp>
                    <p:nvSpPr>
                      <p:cNvPr id="174" name="Freeform: Shape 173">
                        <a:extLst>
                          <a:ext uri="{FF2B5EF4-FFF2-40B4-BE49-F238E27FC236}">
                            <a16:creationId xmlns:a16="http://schemas.microsoft.com/office/drawing/2014/main" id="{97E97D44-1B92-47F4-B077-49C70264C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26014" y="1421511"/>
                        <a:ext cx="46862" cy="46863"/>
                      </a:xfrm>
                      <a:custGeom>
                        <a:avLst/>
                        <a:gdLst>
                          <a:gd name="connsiteX0" fmla="*/ 46863 w 46862"/>
                          <a:gd name="connsiteY0" fmla="*/ 23432 h 46863"/>
                          <a:gd name="connsiteX1" fmla="*/ 23432 w 46862"/>
                          <a:gd name="connsiteY1" fmla="*/ 46863 h 46863"/>
                          <a:gd name="connsiteX2" fmla="*/ 0 w 46862"/>
                          <a:gd name="connsiteY2" fmla="*/ 23432 h 46863"/>
                          <a:gd name="connsiteX3" fmla="*/ 23432 w 46862"/>
                          <a:gd name="connsiteY3" fmla="*/ 0 h 46863"/>
                          <a:gd name="connsiteX4" fmla="*/ 46863 w 46862"/>
                          <a:gd name="connsiteY4" fmla="*/ 23432 h 46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62" h="46863">
                            <a:moveTo>
                              <a:pt x="46863" y="23432"/>
                            </a:moveTo>
                            <a:cubicBezTo>
                              <a:pt x="46863" y="36372"/>
                              <a:pt x="36372" y="46863"/>
                              <a:pt x="23432" y="46863"/>
                            </a:cubicBezTo>
                            <a:cubicBezTo>
                              <a:pt x="10491" y="46863"/>
                              <a:pt x="0" y="36372"/>
                              <a:pt x="0" y="23432"/>
                            </a:cubicBezTo>
                            <a:cubicBezTo>
                              <a:pt x="0" y="10491"/>
                              <a:pt x="10491" y="0"/>
                              <a:pt x="23432" y="0"/>
                            </a:cubicBezTo>
                            <a:cubicBezTo>
                              <a:pt x="36372" y="0"/>
                              <a:pt x="46863" y="10491"/>
                              <a:pt x="46863" y="2343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5" name="Freeform: Shape 174">
                        <a:extLst>
                          <a:ext uri="{FF2B5EF4-FFF2-40B4-BE49-F238E27FC236}">
                            <a16:creationId xmlns:a16="http://schemas.microsoft.com/office/drawing/2014/main" id="{A567B6B7-095D-42DD-AB18-707BB142DA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1722" y="1141857"/>
                        <a:ext cx="46862" cy="46863"/>
                      </a:xfrm>
                      <a:custGeom>
                        <a:avLst/>
                        <a:gdLst>
                          <a:gd name="connsiteX0" fmla="*/ 46863 w 46862"/>
                          <a:gd name="connsiteY0" fmla="*/ 23432 h 46863"/>
                          <a:gd name="connsiteX1" fmla="*/ 23432 w 46862"/>
                          <a:gd name="connsiteY1" fmla="*/ 46863 h 46863"/>
                          <a:gd name="connsiteX2" fmla="*/ 0 w 46862"/>
                          <a:gd name="connsiteY2" fmla="*/ 23432 h 46863"/>
                          <a:gd name="connsiteX3" fmla="*/ 23432 w 46862"/>
                          <a:gd name="connsiteY3" fmla="*/ 0 h 46863"/>
                          <a:gd name="connsiteX4" fmla="*/ 46863 w 46862"/>
                          <a:gd name="connsiteY4" fmla="*/ 23432 h 46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62" h="46863">
                            <a:moveTo>
                              <a:pt x="46863" y="23432"/>
                            </a:moveTo>
                            <a:cubicBezTo>
                              <a:pt x="46863" y="36372"/>
                              <a:pt x="36372" y="46863"/>
                              <a:pt x="23432" y="46863"/>
                            </a:cubicBezTo>
                            <a:cubicBezTo>
                              <a:pt x="10491" y="46863"/>
                              <a:pt x="0" y="36372"/>
                              <a:pt x="0" y="23432"/>
                            </a:cubicBezTo>
                            <a:cubicBezTo>
                              <a:pt x="0" y="10491"/>
                              <a:pt x="10491" y="0"/>
                              <a:pt x="23432" y="0"/>
                            </a:cubicBezTo>
                            <a:cubicBezTo>
                              <a:pt x="36372" y="0"/>
                              <a:pt x="46863" y="10491"/>
                              <a:pt x="46863" y="2343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6" name="Freeform: Shape 175">
                        <a:extLst>
                          <a:ext uri="{FF2B5EF4-FFF2-40B4-BE49-F238E27FC236}">
                            <a16:creationId xmlns:a16="http://schemas.microsoft.com/office/drawing/2014/main" id="{CE5CB4C8-4C8D-4967-9DE0-EE1FF4AF0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0130" y="1270539"/>
                        <a:ext cx="118090" cy="183843"/>
                      </a:xfrm>
                      <a:custGeom>
                        <a:avLst/>
                        <a:gdLst>
                          <a:gd name="connsiteX0" fmla="*/ 6839 w 118090"/>
                          <a:gd name="connsiteY0" fmla="*/ 183833 h 183843"/>
                          <a:gd name="connsiteX1" fmla="*/ 6839 w 118090"/>
                          <a:gd name="connsiteY1" fmla="*/ 183833 h 183843"/>
                          <a:gd name="connsiteX2" fmla="*/ 9315 w 118090"/>
                          <a:gd name="connsiteY2" fmla="*/ 102203 h 183843"/>
                          <a:gd name="connsiteX3" fmla="*/ 59035 w 118090"/>
                          <a:gd name="connsiteY3" fmla="*/ 15811 h 183843"/>
                          <a:gd name="connsiteX4" fmla="*/ 118091 w 118090"/>
                          <a:gd name="connsiteY4" fmla="*/ 0 h 183843"/>
                          <a:gd name="connsiteX5" fmla="*/ 6839 w 118090"/>
                          <a:gd name="connsiteY5" fmla="*/ 183833 h 1838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8090" h="183843">
                            <a:moveTo>
                              <a:pt x="6839" y="183833"/>
                            </a:moveTo>
                            <a:lnTo>
                              <a:pt x="6839" y="183833"/>
                            </a:lnTo>
                            <a:cubicBezTo>
                              <a:pt x="-5163" y="158305"/>
                              <a:pt x="552" y="129064"/>
                              <a:pt x="9315" y="102203"/>
                            </a:cubicBezTo>
                            <a:cubicBezTo>
                              <a:pt x="21126" y="65913"/>
                              <a:pt x="42938" y="34100"/>
                              <a:pt x="59035" y="15811"/>
                            </a:cubicBezTo>
                            <a:lnTo>
                              <a:pt x="118091" y="0"/>
                            </a:lnTo>
                            <a:cubicBezTo>
                              <a:pt x="117995" y="0"/>
                              <a:pt x="36176" y="185452"/>
                              <a:pt x="6839" y="18383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7" name="Freeform: Shape 176">
                        <a:extLst>
                          <a:ext uri="{FF2B5EF4-FFF2-40B4-BE49-F238E27FC236}">
                            <a16:creationId xmlns:a16="http://schemas.microsoft.com/office/drawing/2014/main" id="{684E97BB-CE3E-4792-B643-97026F3001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8485" y="1148238"/>
                        <a:ext cx="169735" cy="138112"/>
                      </a:xfrm>
                      <a:custGeom>
                        <a:avLst/>
                        <a:gdLst>
                          <a:gd name="connsiteX0" fmla="*/ 0 w 169735"/>
                          <a:gd name="connsiteY0" fmla="*/ 0 h 138112"/>
                          <a:gd name="connsiteX1" fmla="*/ 6763 w 169735"/>
                          <a:gd name="connsiteY1" fmla="*/ 30575 h 138112"/>
                          <a:gd name="connsiteX2" fmla="*/ 110680 w 169735"/>
                          <a:gd name="connsiteY2" fmla="*/ 138112 h 138112"/>
                          <a:gd name="connsiteX3" fmla="*/ 169736 w 169735"/>
                          <a:gd name="connsiteY3" fmla="*/ 122301 h 138112"/>
                          <a:gd name="connsiteX4" fmla="*/ 0 w 169735"/>
                          <a:gd name="connsiteY4" fmla="*/ 0 h 138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735" h="138112">
                            <a:moveTo>
                              <a:pt x="0" y="0"/>
                            </a:moveTo>
                            <a:lnTo>
                              <a:pt x="6763" y="30575"/>
                            </a:lnTo>
                            <a:cubicBezTo>
                              <a:pt x="6763" y="30575"/>
                              <a:pt x="101441" y="111443"/>
                              <a:pt x="110680" y="138112"/>
                            </a:cubicBezTo>
                            <a:lnTo>
                              <a:pt x="169736" y="122301"/>
                            </a:lnTo>
                            <a:cubicBezTo>
                              <a:pt x="169640" y="122301"/>
                              <a:pt x="110680" y="48006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7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68330" y="1108900"/>
                      <a:ext cx="185737" cy="302704"/>
                      <a:chOff x="4168330" y="1108900"/>
                      <a:chExt cx="185737" cy="302704"/>
                    </a:xfrm>
                  </p:grpSpPr>
                  <p:sp>
                    <p:nvSpPr>
                      <p:cNvPr id="179" name="Freeform: Shape 178">
                        <a:extLst>
                          <a:ext uri="{FF2B5EF4-FFF2-40B4-BE49-F238E27FC236}">
                            <a16:creationId xmlns:a16="http://schemas.microsoft.com/office/drawing/2014/main" id="{3E47C118-8FB1-43DD-8157-C92A7E173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3767" y="1368552"/>
                        <a:ext cx="43052" cy="43052"/>
                      </a:xfrm>
                      <a:custGeom>
                        <a:avLst/>
                        <a:gdLst>
                          <a:gd name="connsiteX0" fmla="*/ 43053 w 43052"/>
                          <a:gd name="connsiteY0" fmla="*/ 21526 h 43052"/>
                          <a:gd name="connsiteX1" fmla="*/ 21527 w 43052"/>
                          <a:gd name="connsiteY1" fmla="*/ 43053 h 43052"/>
                          <a:gd name="connsiteX2" fmla="*/ 0 w 43052"/>
                          <a:gd name="connsiteY2" fmla="*/ 21526 h 43052"/>
                          <a:gd name="connsiteX3" fmla="*/ 21527 w 43052"/>
                          <a:gd name="connsiteY3" fmla="*/ 0 h 43052"/>
                          <a:gd name="connsiteX4" fmla="*/ 43053 w 43052"/>
                          <a:gd name="connsiteY4" fmla="*/ 21526 h 43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052" h="43052">
                            <a:moveTo>
                              <a:pt x="43053" y="21526"/>
                            </a:moveTo>
                            <a:cubicBezTo>
                              <a:pt x="43053" y="33415"/>
                              <a:pt x="33415" y="43053"/>
                              <a:pt x="21527" y="43053"/>
                            </a:cubicBezTo>
                            <a:cubicBezTo>
                              <a:pt x="9638" y="43053"/>
                              <a:pt x="0" y="33415"/>
                              <a:pt x="0" y="21526"/>
                            </a:cubicBezTo>
                            <a:cubicBezTo>
                              <a:pt x="0" y="9638"/>
                              <a:pt x="9638" y="0"/>
                              <a:pt x="21527" y="0"/>
                            </a:cubicBezTo>
                            <a:cubicBezTo>
                              <a:pt x="33415" y="0"/>
                              <a:pt x="43053" y="9638"/>
                              <a:pt x="43053" y="2152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0" name="Freeform: Shape 179">
                        <a:extLst>
                          <a:ext uri="{FF2B5EF4-FFF2-40B4-BE49-F238E27FC236}">
                            <a16:creationId xmlns:a16="http://schemas.microsoft.com/office/drawing/2014/main" id="{FA92A6FB-B26D-4D23-863F-68749EA2E6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8330" y="1108900"/>
                        <a:ext cx="43052" cy="43052"/>
                      </a:xfrm>
                      <a:custGeom>
                        <a:avLst/>
                        <a:gdLst>
                          <a:gd name="connsiteX0" fmla="*/ 43053 w 43052"/>
                          <a:gd name="connsiteY0" fmla="*/ 21526 h 43052"/>
                          <a:gd name="connsiteX1" fmla="*/ 21527 w 43052"/>
                          <a:gd name="connsiteY1" fmla="*/ 43053 h 43052"/>
                          <a:gd name="connsiteX2" fmla="*/ 0 w 43052"/>
                          <a:gd name="connsiteY2" fmla="*/ 21526 h 43052"/>
                          <a:gd name="connsiteX3" fmla="*/ 21527 w 43052"/>
                          <a:gd name="connsiteY3" fmla="*/ 0 h 43052"/>
                          <a:gd name="connsiteX4" fmla="*/ 43053 w 43052"/>
                          <a:gd name="connsiteY4" fmla="*/ 21526 h 43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052" h="43052">
                            <a:moveTo>
                              <a:pt x="43053" y="21526"/>
                            </a:moveTo>
                            <a:cubicBezTo>
                              <a:pt x="43053" y="33415"/>
                              <a:pt x="33415" y="43053"/>
                              <a:pt x="21527" y="43053"/>
                            </a:cubicBezTo>
                            <a:cubicBezTo>
                              <a:pt x="9638" y="43053"/>
                              <a:pt x="0" y="33415"/>
                              <a:pt x="0" y="21526"/>
                            </a:cubicBezTo>
                            <a:cubicBezTo>
                              <a:pt x="0" y="9638"/>
                              <a:pt x="9638" y="0"/>
                              <a:pt x="21527" y="0"/>
                            </a:cubicBezTo>
                            <a:cubicBezTo>
                              <a:pt x="33415" y="0"/>
                              <a:pt x="43053" y="9638"/>
                              <a:pt x="43053" y="2152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1" name="Freeform: Shape 180">
                        <a:extLst>
                          <a:ext uri="{FF2B5EF4-FFF2-40B4-BE49-F238E27FC236}">
                            <a16:creationId xmlns:a16="http://schemas.microsoft.com/office/drawing/2014/main" id="{FDE298CA-2C66-4C45-83C0-593725A88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3197" y="1216628"/>
                        <a:ext cx="110870" cy="184880"/>
                      </a:xfrm>
                      <a:custGeom>
                        <a:avLst/>
                        <a:gdLst>
                          <a:gd name="connsiteX0" fmla="*/ 12382 w 110870"/>
                          <a:gd name="connsiteY0" fmla="*/ 184880 h 184880"/>
                          <a:gd name="connsiteX1" fmla="*/ 0 w 110870"/>
                          <a:gd name="connsiteY1" fmla="*/ 168974 h 184880"/>
                          <a:gd name="connsiteX2" fmla="*/ 50482 w 110870"/>
                          <a:gd name="connsiteY2" fmla="*/ 14192 h 184880"/>
                          <a:gd name="connsiteX3" fmla="*/ 110871 w 110870"/>
                          <a:gd name="connsiteY3" fmla="*/ 0 h 184880"/>
                          <a:gd name="connsiteX4" fmla="*/ 12382 w 110870"/>
                          <a:gd name="connsiteY4" fmla="*/ 184880 h 184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0870" h="184880">
                            <a:moveTo>
                              <a:pt x="12382" y="184880"/>
                            </a:moveTo>
                            <a:lnTo>
                              <a:pt x="0" y="168974"/>
                            </a:lnTo>
                            <a:cubicBezTo>
                              <a:pt x="0" y="168974"/>
                              <a:pt x="34385" y="47339"/>
                              <a:pt x="50482" y="14192"/>
                            </a:cubicBezTo>
                            <a:lnTo>
                              <a:pt x="110871" y="0"/>
                            </a:lnTo>
                            <a:cubicBezTo>
                              <a:pt x="110776" y="95"/>
                              <a:pt x="41719" y="184404"/>
                              <a:pt x="12382" y="18488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2" name="Freeform: Shape 181">
                        <a:extLst>
                          <a:ext uri="{FF2B5EF4-FFF2-40B4-BE49-F238E27FC236}">
                            <a16:creationId xmlns:a16="http://schemas.microsoft.com/office/drawing/2014/main" id="{1BBC8C99-0443-4323-9400-76B9C9CD35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2903" y="1115282"/>
                        <a:ext cx="171068" cy="114966"/>
                      </a:xfrm>
                      <a:custGeom>
                        <a:avLst/>
                        <a:gdLst>
                          <a:gd name="connsiteX0" fmla="*/ 0 w 171068"/>
                          <a:gd name="connsiteY0" fmla="*/ 0 h 114966"/>
                          <a:gd name="connsiteX1" fmla="*/ 8192 w 171068"/>
                          <a:gd name="connsiteY1" fmla="*/ 31623 h 114966"/>
                          <a:gd name="connsiteX2" fmla="*/ 111347 w 171068"/>
                          <a:gd name="connsiteY2" fmla="*/ 114967 h 114966"/>
                          <a:gd name="connsiteX3" fmla="*/ 171069 w 171068"/>
                          <a:gd name="connsiteY3" fmla="*/ 101346 h 114966"/>
                          <a:gd name="connsiteX4" fmla="*/ 0 w 171068"/>
                          <a:gd name="connsiteY4" fmla="*/ 0 h 1149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068" h="114966">
                            <a:moveTo>
                              <a:pt x="0" y="0"/>
                            </a:moveTo>
                            <a:lnTo>
                              <a:pt x="8192" y="31623"/>
                            </a:lnTo>
                            <a:cubicBezTo>
                              <a:pt x="8192" y="31623"/>
                              <a:pt x="102775" y="89821"/>
                              <a:pt x="111347" y="114967"/>
                            </a:cubicBezTo>
                            <a:lnTo>
                              <a:pt x="171069" y="101346"/>
                            </a:lnTo>
                            <a:cubicBezTo>
                              <a:pt x="171069" y="101441"/>
                              <a:pt x="116396" y="59055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8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3984" y="1066800"/>
                      <a:ext cx="186975" cy="309276"/>
                      <a:chOff x="4443984" y="1066800"/>
                      <a:chExt cx="186975" cy="309276"/>
                    </a:xfrm>
                  </p:grpSpPr>
                  <p:sp>
                    <p:nvSpPr>
                      <p:cNvPr id="184" name="Freeform: Shape 183">
                        <a:extLst>
                          <a:ext uri="{FF2B5EF4-FFF2-40B4-BE49-F238E27FC236}">
                            <a16:creationId xmlns:a16="http://schemas.microsoft.com/office/drawing/2014/main" id="{ECD98AF8-2FD4-469C-9536-E8CC910E8A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4944" y="1329213"/>
                        <a:ext cx="46862" cy="46862"/>
                      </a:xfrm>
                      <a:custGeom>
                        <a:avLst/>
                        <a:gdLst>
                          <a:gd name="connsiteX0" fmla="*/ 46863 w 46862"/>
                          <a:gd name="connsiteY0" fmla="*/ 23432 h 46862"/>
                          <a:gd name="connsiteX1" fmla="*/ 23432 w 46862"/>
                          <a:gd name="connsiteY1" fmla="*/ 46863 h 46862"/>
                          <a:gd name="connsiteX2" fmla="*/ 0 w 46862"/>
                          <a:gd name="connsiteY2" fmla="*/ 23432 h 46862"/>
                          <a:gd name="connsiteX3" fmla="*/ 23432 w 46862"/>
                          <a:gd name="connsiteY3" fmla="*/ 0 h 46862"/>
                          <a:gd name="connsiteX4" fmla="*/ 46863 w 46862"/>
                          <a:gd name="connsiteY4" fmla="*/ 23432 h 46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62" h="46862">
                            <a:moveTo>
                              <a:pt x="46863" y="23432"/>
                            </a:moveTo>
                            <a:cubicBezTo>
                              <a:pt x="46863" y="36372"/>
                              <a:pt x="36372" y="46863"/>
                              <a:pt x="23432" y="46863"/>
                            </a:cubicBezTo>
                            <a:cubicBezTo>
                              <a:pt x="10491" y="46863"/>
                              <a:pt x="0" y="36372"/>
                              <a:pt x="0" y="23432"/>
                            </a:cubicBezTo>
                            <a:cubicBezTo>
                              <a:pt x="0" y="10491"/>
                              <a:pt x="10491" y="0"/>
                              <a:pt x="23432" y="0"/>
                            </a:cubicBezTo>
                            <a:cubicBezTo>
                              <a:pt x="36372" y="0"/>
                              <a:pt x="46863" y="10491"/>
                              <a:pt x="46863" y="2343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5" name="Freeform: Shape 184">
                        <a:extLst>
                          <a:ext uri="{FF2B5EF4-FFF2-40B4-BE49-F238E27FC236}">
                            <a16:creationId xmlns:a16="http://schemas.microsoft.com/office/drawing/2014/main" id="{2F809675-29AA-417D-97EE-5B75171F6E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3984" y="1066800"/>
                        <a:ext cx="40005" cy="40005"/>
                      </a:xfrm>
                      <a:custGeom>
                        <a:avLst/>
                        <a:gdLst>
                          <a:gd name="connsiteX0" fmla="*/ 40005 w 40005"/>
                          <a:gd name="connsiteY0" fmla="*/ 20003 h 40005"/>
                          <a:gd name="connsiteX1" fmla="*/ 20003 w 40005"/>
                          <a:gd name="connsiteY1" fmla="*/ 40005 h 40005"/>
                          <a:gd name="connsiteX2" fmla="*/ 0 w 40005"/>
                          <a:gd name="connsiteY2" fmla="*/ 20003 h 40005"/>
                          <a:gd name="connsiteX3" fmla="*/ 20003 w 40005"/>
                          <a:gd name="connsiteY3" fmla="*/ 0 h 40005"/>
                          <a:gd name="connsiteX4" fmla="*/ 40005 w 40005"/>
                          <a:gd name="connsiteY4" fmla="*/ 20003 h 400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0005" h="40005">
                            <a:moveTo>
                              <a:pt x="40005" y="20003"/>
                            </a:moveTo>
                            <a:cubicBezTo>
                              <a:pt x="40005" y="31050"/>
                              <a:pt x="31050" y="40005"/>
                              <a:pt x="20003" y="40005"/>
                            </a:cubicBezTo>
                            <a:cubicBezTo>
                              <a:pt x="8956" y="40005"/>
                              <a:pt x="0" y="31050"/>
                              <a:pt x="0" y="20003"/>
                            </a:cubicBezTo>
                            <a:cubicBezTo>
                              <a:pt x="0" y="8955"/>
                              <a:pt x="8956" y="0"/>
                              <a:pt x="20003" y="0"/>
                            </a:cubicBezTo>
                            <a:cubicBezTo>
                              <a:pt x="31050" y="0"/>
                              <a:pt x="40005" y="8955"/>
                              <a:pt x="40005" y="2000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6" name="Freeform: Shape 185">
                        <a:extLst>
                          <a:ext uri="{FF2B5EF4-FFF2-40B4-BE49-F238E27FC236}">
                            <a16:creationId xmlns:a16="http://schemas.microsoft.com/office/drawing/2014/main" id="{0EE045E8-24CB-404E-BB05-953C58009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16850" y="1182909"/>
                        <a:ext cx="114109" cy="181365"/>
                      </a:xfrm>
                      <a:custGeom>
                        <a:avLst/>
                        <a:gdLst>
                          <a:gd name="connsiteX0" fmla="*/ 10859 w 114109"/>
                          <a:gd name="connsiteY0" fmla="*/ 181356 h 181365"/>
                          <a:gd name="connsiteX1" fmla="*/ 0 w 114109"/>
                          <a:gd name="connsiteY1" fmla="*/ 158210 h 181365"/>
                          <a:gd name="connsiteX2" fmla="*/ 55436 w 114109"/>
                          <a:gd name="connsiteY2" fmla="*/ 12383 h 181365"/>
                          <a:gd name="connsiteX3" fmla="*/ 114110 w 114109"/>
                          <a:gd name="connsiteY3" fmla="*/ 0 h 181365"/>
                          <a:gd name="connsiteX4" fmla="*/ 10859 w 114109"/>
                          <a:gd name="connsiteY4" fmla="*/ 181356 h 1813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109" h="181365">
                            <a:moveTo>
                              <a:pt x="10859" y="181356"/>
                            </a:moveTo>
                            <a:lnTo>
                              <a:pt x="0" y="158210"/>
                            </a:lnTo>
                            <a:cubicBezTo>
                              <a:pt x="0" y="158210"/>
                              <a:pt x="51626" y="30290"/>
                              <a:pt x="55436" y="12383"/>
                            </a:cubicBezTo>
                            <a:lnTo>
                              <a:pt x="114110" y="0"/>
                            </a:lnTo>
                            <a:cubicBezTo>
                              <a:pt x="114110" y="0"/>
                              <a:pt x="40196" y="182880"/>
                              <a:pt x="10859" y="18135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7" name="Freeform: Shape 186">
                        <a:extLst>
                          <a:ext uri="{FF2B5EF4-FFF2-40B4-BE49-F238E27FC236}">
                            <a16:creationId xmlns:a16="http://schemas.microsoft.com/office/drawing/2014/main" id="{E929E02B-6475-4348-BDA9-9CBAFCE26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6461" y="1071848"/>
                        <a:ext cx="174498" cy="123348"/>
                      </a:xfrm>
                      <a:custGeom>
                        <a:avLst/>
                        <a:gdLst>
                          <a:gd name="connsiteX0" fmla="*/ 0 w 174498"/>
                          <a:gd name="connsiteY0" fmla="*/ 0 h 123348"/>
                          <a:gd name="connsiteX1" fmla="*/ 3524 w 174498"/>
                          <a:gd name="connsiteY1" fmla="*/ 25813 h 123348"/>
                          <a:gd name="connsiteX2" fmla="*/ 115824 w 174498"/>
                          <a:gd name="connsiteY2" fmla="*/ 123349 h 123348"/>
                          <a:gd name="connsiteX3" fmla="*/ 174498 w 174498"/>
                          <a:gd name="connsiteY3" fmla="*/ 110966 h 123348"/>
                          <a:gd name="connsiteX4" fmla="*/ 0 w 174498"/>
                          <a:gd name="connsiteY4" fmla="*/ 0 h 1233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98" h="123348">
                            <a:moveTo>
                              <a:pt x="0" y="0"/>
                            </a:moveTo>
                            <a:lnTo>
                              <a:pt x="3524" y="25813"/>
                            </a:lnTo>
                            <a:cubicBezTo>
                              <a:pt x="3524" y="25813"/>
                              <a:pt x="97250" y="90011"/>
                              <a:pt x="115824" y="123349"/>
                            </a:cubicBezTo>
                            <a:lnTo>
                              <a:pt x="174498" y="110966"/>
                            </a:lnTo>
                            <a:cubicBezTo>
                              <a:pt x="174498" y="111062"/>
                              <a:pt x="87249" y="3629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</p:grp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5BEE73C2-7224-4622-9948-27B861FD062F}"/>
                      </a:ext>
                    </a:extLst>
                  </p:cNvPr>
                  <p:cNvSpPr/>
                  <p:nvPr/>
                </p:nvSpPr>
                <p:spPr>
                  <a:xfrm>
                    <a:off x="1083017" y="1178881"/>
                    <a:ext cx="9908832" cy="4324663"/>
                  </a:xfrm>
                  <a:custGeom>
                    <a:avLst/>
                    <a:gdLst>
                      <a:gd name="connsiteX0" fmla="*/ 9908833 w 9908832"/>
                      <a:gd name="connsiteY0" fmla="*/ 4324664 h 4324663"/>
                      <a:gd name="connsiteX1" fmla="*/ 9712998 w 9908832"/>
                      <a:gd name="connsiteY1" fmla="*/ 3863844 h 4324663"/>
                      <a:gd name="connsiteX2" fmla="*/ 9636037 w 9908832"/>
                      <a:gd name="connsiteY2" fmla="*/ 3764498 h 4324663"/>
                      <a:gd name="connsiteX3" fmla="*/ 9548883 w 9908832"/>
                      <a:gd name="connsiteY3" fmla="*/ 3674011 h 4324663"/>
                      <a:gd name="connsiteX4" fmla="*/ 9349430 w 9908832"/>
                      <a:gd name="connsiteY4" fmla="*/ 3521706 h 4324663"/>
                      <a:gd name="connsiteX5" fmla="*/ 8888039 w 9908832"/>
                      <a:gd name="connsiteY5" fmla="*/ 3326634 h 4324663"/>
                      <a:gd name="connsiteX6" fmla="*/ 8392929 w 9908832"/>
                      <a:gd name="connsiteY6" fmla="*/ 3241576 h 4324663"/>
                      <a:gd name="connsiteX7" fmla="*/ 7890105 w 9908832"/>
                      <a:gd name="connsiteY7" fmla="*/ 3227669 h 4324663"/>
                      <a:gd name="connsiteX8" fmla="*/ 7387852 w 9908832"/>
                      <a:gd name="connsiteY8" fmla="*/ 3261769 h 4324663"/>
                      <a:gd name="connsiteX9" fmla="*/ 6393917 w 9908832"/>
                      <a:gd name="connsiteY9" fmla="*/ 3424075 h 4324663"/>
                      <a:gd name="connsiteX10" fmla="*/ 5902999 w 9908832"/>
                      <a:gd name="connsiteY10" fmla="*/ 3537518 h 4324663"/>
                      <a:gd name="connsiteX11" fmla="*/ 5658302 w 9908832"/>
                      <a:gd name="connsiteY11" fmla="*/ 3598763 h 4324663"/>
                      <a:gd name="connsiteX12" fmla="*/ 5412462 w 9908832"/>
                      <a:gd name="connsiteY12" fmla="*/ 3656485 h 4324663"/>
                      <a:gd name="connsiteX13" fmla="*/ 4420242 w 9908832"/>
                      <a:gd name="connsiteY13" fmla="*/ 3844318 h 4324663"/>
                      <a:gd name="connsiteX14" fmla="*/ 3416212 w 9908832"/>
                      <a:gd name="connsiteY14" fmla="*/ 3955189 h 4324663"/>
                      <a:gd name="connsiteX15" fmla="*/ 2405800 w 9908832"/>
                      <a:gd name="connsiteY15" fmla="*/ 3968333 h 4324663"/>
                      <a:gd name="connsiteX16" fmla="*/ 1901928 w 9908832"/>
                      <a:gd name="connsiteY16" fmla="*/ 3924709 h 4324663"/>
                      <a:gd name="connsiteX17" fmla="*/ 1403770 w 9908832"/>
                      <a:gd name="connsiteY17" fmla="*/ 3834888 h 4324663"/>
                      <a:gd name="connsiteX18" fmla="*/ 921043 w 9908832"/>
                      <a:gd name="connsiteY18" fmla="*/ 3680774 h 4324663"/>
                      <a:gd name="connsiteX19" fmla="*/ 478511 w 9908832"/>
                      <a:gd name="connsiteY19" fmla="*/ 3432266 h 4324663"/>
                      <a:gd name="connsiteX20" fmla="*/ 140469 w 9908832"/>
                      <a:gd name="connsiteY20" fmla="*/ 3053267 h 4324663"/>
                      <a:gd name="connsiteX21" fmla="*/ 42647 w 9908832"/>
                      <a:gd name="connsiteY21" fmla="*/ 2817046 h 4324663"/>
                      <a:gd name="connsiteX22" fmla="*/ 1880 w 9908832"/>
                      <a:gd name="connsiteY22" fmla="*/ 2564920 h 4324663"/>
                      <a:gd name="connsiteX23" fmla="*/ 62650 w 9908832"/>
                      <a:gd name="connsiteY23" fmla="*/ 2061047 h 4324663"/>
                      <a:gd name="connsiteX24" fmla="*/ 262294 w 9908832"/>
                      <a:gd name="connsiteY24" fmla="*/ 1594989 h 4324663"/>
                      <a:gd name="connsiteX25" fmla="*/ 572237 w 9908832"/>
                      <a:gd name="connsiteY25" fmla="*/ 1194272 h 4324663"/>
                      <a:gd name="connsiteX26" fmla="*/ 957619 w 9908832"/>
                      <a:gd name="connsiteY26" fmla="*/ 866327 h 4324663"/>
                      <a:gd name="connsiteX27" fmla="*/ 1849826 w 9908832"/>
                      <a:gd name="connsiteY27" fmla="*/ 394934 h 4324663"/>
                      <a:gd name="connsiteX28" fmla="*/ 2817947 w 9908832"/>
                      <a:gd name="connsiteY28" fmla="*/ 110803 h 4324663"/>
                      <a:gd name="connsiteX29" fmla="*/ 3315819 w 9908832"/>
                      <a:gd name="connsiteY29" fmla="*/ 28222 h 4324663"/>
                      <a:gd name="connsiteX30" fmla="*/ 3567088 w 9908832"/>
                      <a:gd name="connsiteY30" fmla="*/ 5076 h 4324663"/>
                      <a:gd name="connsiteX31" fmla="*/ 3819215 w 9908832"/>
                      <a:gd name="connsiteY31" fmla="*/ 3742 h 4324663"/>
                      <a:gd name="connsiteX32" fmla="*/ 3567279 w 9908832"/>
                      <a:gd name="connsiteY32" fmla="*/ 7933 h 4324663"/>
                      <a:gd name="connsiteX33" fmla="*/ 3316580 w 9908832"/>
                      <a:gd name="connsiteY33" fmla="*/ 33937 h 4324663"/>
                      <a:gd name="connsiteX34" fmla="*/ 2820138 w 9908832"/>
                      <a:gd name="connsiteY34" fmla="*/ 120709 h 4324663"/>
                      <a:gd name="connsiteX35" fmla="*/ 1856874 w 9908832"/>
                      <a:gd name="connsiteY35" fmla="*/ 412460 h 4324663"/>
                      <a:gd name="connsiteX36" fmla="*/ 971811 w 9908832"/>
                      <a:gd name="connsiteY36" fmla="*/ 885948 h 4324663"/>
                      <a:gd name="connsiteX37" fmla="*/ 591668 w 9908832"/>
                      <a:gd name="connsiteY37" fmla="*/ 1212941 h 4324663"/>
                      <a:gd name="connsiteX38" fmla="*/ 287821 w 9908832"/>
                      <a:gd name="connsiteY38" fmla="*/ 1610039 h 4324663"/>
                      <a:gd name="connsiteX39" fmla="*/ 93701 w 9908832"/>
                      <a:gd name="connsiteY39" fmla="*/ 2069524 h 4324663"/>
                      <a:gd name="connsiteX40" fmla="*/ 34932 w 9908832"/>
                      <a:gd name="connsiteY40" fmla="*/ 2563110 h 4324663"/>
                      <a:gd name="connsiteX41" fmla="*/ 74937 w 9908832"/>
                      <a:gd name="connsiteY41" fmla="*/ 2807903 h 4324663"/>
                      <a:gd name="connsiteX42" fmla="*/ 170092 w 9908832"/>
                      <a:gd name="connsiteY42" fmla="*/ 3036503 h 4324663"/>
                      <a:gd name="connsiteX43" fmla="*/ 499562 w 9908832"/>
                      <a:gd name="connsiteY43" fmla="*/ 3404453 h 4324663"/>
                      <a:gd name="connsiteX44" fmla="*/ 934759 w 9908832"/>
                      <a:gd name="connsiteY44" fmla="*/ 3647722 h 4324663"/>
                      <a:gd name="connsiteX45" fmla="*/ 1412342 w 9908832"/>
                      <a:gd name="connsiteY45" fmla="*/ 3799265 h 4324663"/>
                      <a:gd name="connsiteX46" fmla="*/ 1906785 w 9908832"/>
                      <a:gd name="connsiteY46" fmla="*/ 3887561 h 4324663"/>
                      <a:gd name="connsiteX47" fmla="*/ 2407800 w 9908832"/>
                      <a:gd name="connsiteY47" fmla="*/ 3930329 h 4324663"/>
                      <a:gd name="connsiteX48" fmla="*/ 3414021 w 9908832"/>
                      <a:gd name="connsiteY48" fmla="*/ 3918899 h 4324663"/>
                      <a:gd name="connsiteX49" fmla="*/ 4415194 w 9908832"/>
                      <a:gd name="connsiteY49" fmla="*/ 3810123 h 4324663"/>
                      <a:gd name="connsiteX50" fmla="*/ 5405413 w 9908832"/>
                      <a:gd name="connsiteY50" fmla="*/ 3624386 h 4324663"/>
                      <a:gd name="connsiteX51" fmla="*/ 5650777 w 9908832"/>
                      <a:gd name="connsiteY51" fmla="*/ 3567140 h 4324663"/>
                      <a:gd name="connsiteX52" fmla="*/ 5895569 w 9908832"/>
                      <a:gd name="connsiteY52" fmla="*/ 3506657 h 4324663"/>
                      <a:gd name="connsiteX53" fmla="*/ 6388107 w 9908832"/>
                      <a:gd name="connsiteY53" fmla="*/ 3395405 h 4324663"/>
                      <a:gd name="connsiteX54" fmla="*/ 7385566 w 9908832"/>
                      <a:gd name="connsiteY54" fmla="*/ 3237861 h 4324663"/>
                      <a:gd name="connsiteX55" fmla="*/ 7889819 w 9908832"/>
                      <a:gd name="connsiteY55" fmla="*/ 3206238 h 4324663"/>
                      <a:gd name="connsiteX56" fmla="*/ 8142517 w 9908832"/>
                      <a:gd name="connsiteY56" fmla="*/ 3207286 h 4324663"/>
                      <a:gd name="connsiteX57" fmla="*/ 8394834 w 9908832"/>
                      <a:gd name="connsiteY57" fmla="*/ 3223002 h 4324663"/>
                      <a:gd name="connsiteX58" fmla="*/ 8892039 w 9908832"/>
                      <a:gd name="connsiteY58" fmla="*/ 3312728 h 4324663"/>
                      <a:gd name="connsiteX59" fmla="*/ 9354954 w 9908832"/>
                      <a:gd name="connsiteY59" fmla="*/ 3513038 h 4324663"/>
                      <a:gd name="connsiteX60" fmla="*/ 9554503 w 9908832"/>
                      <a:gd name="connsiteY60" fmla="*/ 3668010 h 4324663"/>
                      <a:gd name="connsiteX61" fmla="*/ 9641467 w 9908832"/>
                      <a:gd name="connsiteY61" fmla="*/ 3759736 h 4324663"/>
                      <a:gd name="connsiteX62" fmla="*/ 9717952 w 9908832"/>
                      <a:gd name="connsiteY62" fmla="*/ 3860320 h 4324663"/>
                      <a:gd name="connsiteX63" fmla="*/ 9908833 w 9908832"/>
                      <a:gd name="connsiteY63" fmla="*/ 4324664 h 4324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9908832" h="4324663">
                        <a:moveTo>
                          <a:pt x="9908833" y="4324664"/>
                        </a:moveTo>
                        <a:cubicBezTo>
                          <a:pt x="9872923" y="4160548"/>
                          <a:pt x="9808916" y="4001766"/>
                          <a:pt x="9712998" y="3863844"/>
                        </a:cubicBezTo>
                        <a:cubicBezTo>
                          <a:pt x="9688806" y="3829554"/>
                          <a:pt x="9663469" y="3796121"/>
                          <a:pt x="9636037" y="3764498"/>
                        </a:cubicBezTo>
                        <a:cubicBezTo>
                          <a:pt x="9608319" y="3733066"/>
                          <a:pt x="9579744" y="3702300"/>
                          <a:pt x="9548883" y="3674011"/>
                        </a:cubicBezTo>
                        <a:cubicBezTo>
                          <a:pt x="9487828" y="3616575"/>
                          <a:pt x="9420296" y="3566378"/>
                          <a:pt x="9349430" y="3521706"/>
                        </a:cubicBezTo>
                        <a:cubicBezTo>
                          <a:pt x="9206745" y="3433600"/>
                          <a:pt x="9049678" y="3370449"/>
                          <a:pt x="8888039" y="3326634"/>
                        </a:cubicBezTo>
                        <a:cubicBezTo>
                          <a:pt x="8726304" y="3282438"/>
                          <a:pt x="8559998" y="3256149"/>
                          <a:pt x="8392929" y="3241576"/>
                        </a:cubicBezTo>
                        <a:cubicBezTo>
                          <a:pt x="8225861" y="3226717"/>
                          <a:pt x="8057840" y="3223288"/>
                          <a:pt x="7890105" y="3227669"/>
                        </a:cubicBezTo>
                        <a:cubicBezTo>
                          <a:pt x="7722370" y="3231575"/>
                          <a:pt x="7554825" y="3244529"/>
                          <a:pt x="7387852" y="3261769"/>
                        </a:cubicBezTo>
                        <a:cubicBezTo>
                          <a:pt x="7053905" y="3297297"/>
                          <a:pt x="6722530" y="3354542"/>
                          <a:pt x="6393917" y="3424075"/>
                        </a:cubicBezTo>
                        <a:cubicBezTo>
                          <a:pt x="6229611" y="3458936"/>
                          <a:pt x="6065972" y="3496941"/>
                          <a:pt x="5902999" y="3537518"/>
                        </a:cubicBezTo>
                        <a:cubicBezTo>
                          <a:pt x="5821561" y="3557901"/>
                          <a:pt x="5740027" y="3578856"/>
                          <a:pt x="5658302" y="3598763"/>
                        </a:cubicBezTo>
                        <a:cubicBezTo>
                          <a:pt x="5576482" y="3618671"/>
                          <a:pt x="5494567" y="3637911"/>
                          <a:pt x="5412462" y="3656485"/>
                        </a:cubicBezTo>
                        <a:cubicBezTo>
                          <a:pt x="5084040" y="3730780"/>
                          <a:pt x="4753141" y="3793835"/>
                          <a:pt x="4420242" y="3844318"/>
                        </a:cubicBezTo>
                        <a:cubicBezTo>
                          <a:pt x="4087344" y="3894896"/>
                          <a:pt x="3752349" y="3932805"/>
                          <a:pt x="3416212" y="3955189"/>
                        </a:cubicBezTo>
                        <a:cubicBezTo>
                          <a:pt x="3080075" y="3977382"/>
                          <a:pt x="2742699" y="3984145"/>
                          <a:pt x="2405800" y="3968333"/>
                        </a:cubicBezTo>
                        <a:cubicBezTo>
                          <a:pt x="2237398" y="3960332"/>
                          <a:pt x="2069186" y="3946330"/>
                          <a:pt x="1901928" y="3924709"/>
                        </a:cubicBezTo>
                        <a:cubicBezTo>
                          <a:pt x="1734573" y="3903182"/>
                          <a:pt x="1568076" y="3874226"/>
                          <a:pt x="1403770" y="3834888"/>
                        </a:cubicBezTo>
                        <a:cubicBezTo>
                          <a:pt x="1239559" y="3795359"/>
                          <a:pt x="1077348" y="3745829"/>
                          <a:pt x="921043" y="3680774"/>
                        </a:cubicBezTo>
                        <a:cubicBezTo>
                          <a:pt x="764833" y="3615718"/>
                          <a:pt x="614052" y="3535232"/>
                          <a:pt x="478511" y="3432266"/>
                        </a:cubicBezTo>
                        <a:cubicBezTo>
                          <a:pt x="343447" y="3329492"/>
                          <a:pt x="224099" y="3202619"/>
                          <a:pt x="140469" y="3053267"/>
                        </a:cubicBezTo>
                        <a:cubicBezTo>
                          <a:pt x="98750" y="2978781"/>
                          <a:pt x="65698" y="2899343"/>
                          <a:pt x="42647" y="2817046"/>
                        </a:cubicBezTo>
                        <a:cubicBezTo>
                          <a:pt x="19883" y="2734751"/>
                          <a:pt x="6167" y="2650073"/>
                          <a:pt x="1880" y="2564920"/>
                        </a:cubicBezTo>
                        <a:cubicBezTo>
                          <a:pt x="-7359" y="2394518"/>
                          <a:pt x="18168" y="2224401"/>
                          <a:pt x="62650" y="2061047"/>
                        </a:cubicBezTo>
                        <a:cubicBezTo>
                          <a:pt x="107608" y="1897503"/>
                          <a:pt x="175521" y="1740436"/>
                          <a:pt x="262294" y="1594989"/>
                        </a:cubicBezTo>
                        <a:cubicBezTo>
                          <a:pt x="348971" y="1449352"/>
                          <a:pt x="454413" y="1315430"/>
                          <a:pt x="572237" y="1194272"/>
                        </a:cubicBezTo>
                        <a:cubicBezTo>
                          <a:pt x="690062" y="1073019"/>
                          <a:pt x="820173" y="964148"/>
                          <a:pt x="957619" y="866327"/>
                        </a:cubicBezTo>
                        <a:cubicBezTo>
                          <a:pt x="1233082" y="670683"/>
                          <a:pt x="1536549" y="518093"/>
                          <a:pt x="1849826" y="394934"/>
                        </a:cubicBezTo>
                        <a:cubicBezTo>
                          <a:pt x="2163770" y="272633"/>
                          <a:pt x="2488572" y="179574"/>
                          <a:pt x="2817947" y="110803"/>
                        </a:cubicBezTo>
                        <a:cubicBezTo>
                          <a:pt x="2982729" y="76513"/>
                          <a:pt x="3148750" y="48605"/>
                          <a:pt x="3315819" y="28222"/>
                        </a:cubicBezTo>
                        <a:cubicBezTo>
                          <a:pt x="3399353" y="18220"/>
                          <a:pt x="3483078" y="10219"/>
                          <a:pt x="3567088" y="5076"/>
                        </a:cubicBezTo>
                        <a:cubicBezTo>
                          <a:pt x="3651003" y="313"/>
                          <a:pt x="3735299" y="-2830"/>
                          <a:pt x="3819215" y="3742"/>
                        </a:cubicBezTo>
                        <a:cubicBezTo>
                          <a:pt x="3735299" y="-1877"/>
                          <a:pt x="3651098" y="2218"/>
                          <a:pt x="3567279" y="7933"/>
                        </a:cubicBezTo>
                        <a:cubicBezTo>
                          <a:pt x="3483459" y="14029"/>
                          <a:pt x="3399829" y="22983"/>
                          <a:pt x="3316580" y="33937"/>
                        </a:cubicBezTo>
                        <a:cubicBezTo>
                          <a:pt x="3149988" y="55749"/>
                          <a:pt x="2984348" y="85086"/>
                          <a:pt x="2820138" y="120709"/>
                        </a:cubicBezTo>
                        <a:cubicBezTo>
                          <a:pt x="2491906" y="192242"/>
                          <a:pt x="2168628" y="287968"/>
                          <a:pt x="1856874" y="412460"/>
                        </a:cubicBezTo>
                        <a:cubicBezTo>
                          <a:pt x="1545311" y="536762"/>
                          <a:pt x="1244131" y="690304"/>
                          <a:pt x="971811" y="885948"/>
                        </a:cubicBezTo>
                        <a:cubicBezTo>
                          <a:pt x="835889" y="983770"/>
                          <a:pt x="707588" y="1092355"/>
                          <a:pt x="591668" y="1212941"/>
                        </a:cubicBezTo>
                        <a:cubicBezTo>
                          <a:pt x="475749" y="1333432"/>
                          <a:pt x="372498" y="1466116"/>
                          <a:pt x="287821" y="1610039"/>
                        </a:cubicBezTo>
                        <a:cubicBezTo>
                          <a:pt x="203048" y="1753771"/>
                          <a:pt x="137326" y="1908552"/>
                          <a:pt x="93701" y="2069524"/>
                        </a:cubicBezTo>
                        <a:cubicBezTo>
                          <a:pt x="50267" y="2230307"/>
                          <a:pt x="25598" y="2397185"/>
                          <a:pt x="34932" y="2563110"/>
                        </a:cubicBezTo>
                        <a:cubicBezTo>
                          <a:pt x="39218" y="2645978"/>
                          <a:pt x="52744" y="2728178"/>
                          <a:pt x="74937" y="2807903"/>
                        </a:cubicBezTo>
                        <a:cubicBezTo>
                          <a:pt x="97416" y="2887532"/>
                          <a:pt x="129515" y="2964398"/>
                          <a:pt x="170092" y="3036503"/>
                        </a:cubicBezTo>
                        <a:cubicBezTo>
                          <a:pt x="251340" y="3180997"/>
                          <a:pt x="367355" y="3304155"/>
                          <a:pt x="499562" y="3404453"/>
                        </a:cubicBezTo>
                        <a:cubicBezTo>
                          <a:pt x="632245" y="3504847"/>
                          <a:pt x="780644" y="3583904"/>
                          <a:pt x="934759" y="3647722"/>
                        </a:cubicBezTo>
                        <a:cubicBezTo>
                          <a:pt x="1089064" y="3711635"/>
                          <a:pt x="1249655" y="3760403"/>
                          <a:pt x="1412342" y="3799265"/>
                        </a:cubicBezTo>
                        <a:cubicBezTo>
                          <a:pt x="1575220" y="3837936"/>
                          <a:pt x="1740479" y="3866416"/>
                          <a:pt x="1906785" y="3887561"/>
                        </a:cubicBezTo>
                        <a:cubicBezTo>
                          <a:pt x="2072996" y="3908802"/>
                          <a:pt x="2240255" y="3922042"/>
                          <a:pt x="2407800" y="3930329"/>
                        </a:cubicBezTo>
                        <a:cubicBezTo>
                          <a:pt x="2742890" y="3946616"/>
                          <a:pt x="3079027" y="3940425"/>
                          <a:pt x="3414021" y="3918899"/>
                        </a:cubicBezTo>
                        <a:cubicBezTo>
                          <a:pt x="3749015" y="3897182"/>
                          <a:pt x="4083057" y="3859939"/>
                          <a:pt x="4415194" y="3810123"/>
                        </a:cubicBezTo>
                        <a:cubicBezTo>
                          <a:pt x="4747331" y="3760307"/>
                          <a:pt x="5077658" y="3697919"/>
                          <a:pt x="5405413" y="3624386"/>
                        </a:cubicBezTo>
                        <a:cubicBezTo>
                          <a:pt x="5487328" y="3606002"/>
                          <a:pt x="5569148" y="3586952"/>
                          <a:pt x="5650777" y="3567140"/>
                        </a:cubicBezTo>
                        <a:lnTo>
                          <a:pt x="5895569" y="3506657"/>
                        </a:lnTo>
                        <a:cubicBezTo>
                          <a:pt x="6059114" y="3466842"/>
                          <a:pt x="6223230" y="3429504"/>
                          <a:pt x="6388107" y="3395405"/>
                        </a:cubicBezTo>
                        <a:cubicBezTo>
                          <a:pt x="6717767" y="3327491"/>
                          <a:pt x="7050381" y="3271770"/>
                          <a:pt x="7385566" y="3237861"/>
                        </a:cubicBezTo>
                        <a:cubicBezTo>
                          <a:pt x="7553110" y="3221383"/>
                          <a:pt x="7721322" y="3209286"/>
                          <a:pt x="7889819" y="3206238"/>
                        </a:cubicBezTo>
                        <a:cubicBezTo>
                          <a:pt x="7974020" y="3204143"/>
                          <a:pt x="8058316" y="3204905"/>
                          <a:pt x="8142517" y="3207286"/>
                        </a:cubicBezTo>
                        <a:cubicBezTo>
                          <a:pt x="8226718" y="3209667"/>
                          <a:pt x="8310919" y="3214906"/>
                          <a:pt x="8394834" y="3223002"/>
                        </a:cubicBezTo>
                        <a:cubicBezTo>
                          <a:pt x="8562569" y="3239004"/>
                          <a:pt x="8729638" y="3266817"/>
                          <a:pt x="8892039" y="3312728"/>
                        </a:cubicBezTo>
                        <a:cubicBezTo>
                          <a:pt x="9054345" y="3358257"/>
                          <a:pt x="9211984" y="3423122"/>
                          <a:pt x="9354954" y="3513038"/>
                        </a:cubicBezTo>
                        <a:cubicBezTo>
                          <a:pt x="9425915" y="3558568"/>
                          <a:pt x="9493543" y="3609717"/>
                          <a:pt x="9554503" y="3668010"/>
                        </a:cubicBezTo>
                        <a:cubicBezTo>
                          <a:pt x="9585364" y="3696776"/>
                          <a:pt x="9613844" y="3727922"/>
                          <a:pt x="9641467" y="3759736"/>
                        </a:cubicBezTo>
                        <a:cubicBezTo>
                          <a:pt x="9668803" y="3791835"/>
                          <a:pt x="9694139" y="3825649"/>
                          <a:pt x="9717952" y="3860320"/>
                        </a:cubicBezTo>
                        <a:cubicBezTo>
                          <a:pt x="9812535" y="4000337"/>
                          <a:pt x="9874829" y="4160262"/>
                          <a:pt x="9908833" y="4324664"/>
                        </a:cubicBezTo>
                        <a:close/>
                      </a:path>
                    </a:pathLst>
                  </a:custGeom>
                  <a:solidFill>
                    <a:srgbClr val="4454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0FF58531-B797-4725-95B4-A78D31AA458E}"/>
                      </a:ext>
                    </a:extLst>
                  </p:cNvPr>
                  <p:cNvSpPr txBox="1"/>
                  <p:nvPr/>
                </p:nvSpPr>
                <p:spPr>
                  <a:xfrm>
                    <a:off x="3654463" y="2510685"/>
                    <a:ext cx="184730" cy="643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endParaRPr lang="en-US" sz="3583" spc="0" baseline="0" dirty="0">
                      <a:solidFill>
                        <a:srgbClr val="5C1C13"/>
                      </a:solidFill>
                      <a:latin typeface="Calibri"/>
                      <a:cs typeface="Calibri"/>
                      <a:sym typeface="Calibri"/>
                      <a:rtl val="0"/>
                    </a:endParaRP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E30FC522-C35E-448F-B340-267D94CCC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348" y="3043380"/>
                    <a:ext cx="184730" cy="643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endParaRPr lang="en-US" sz="3583" spc="0" baseline="0" dirty="0">
                      <a:solidFill>
                        <a:srgbClr val="5C1C13"/>
                      </a:solidFill>
                      <a:latin typeface="Calibri"/>
                      <a:cs typeface="Calibri"/>
                      <a:sym typeface="Calibri"/>
                      <a:rtl val="0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A03BCFF-6AEF-40C2-9A71-4C28EE23A6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33100" y="2360252"/>
                    <a:ext cx="2000548" cy="643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3583" spc="0" baseline="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cs typeface="Calibri"/>
                        <a:sym typeface="Calibri"/>
                        <a:rtl val="0"/>
                      </a:rPr>
                      <a:t>3</a:t>
                    </a:r>
                    <a:r>
                      <a:rPr lang="en-US" sz="3583" baseline="3000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cs typeface="Calibri"/>
                        <a:sym typeface="Calibri"/>
                        <a:rtl val="0"/>
                      </a:rPr>
                      <a:t>rd</a:t>
                    </a:r>
                    <a:r>
                      <a:rPr lang="en-US" sz="3583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cs typeface="Calibri"/>
                        <a:sym typeface="Calibri"/>
                        <a:rtl val="0"/>
                      </a:rPr>
                      <a:t> Year</a:t>
                    </a:r>
                    <a:endParaRPr lang="en-US" sz="3583" spc="0" baseline="0" dirty="0">
                      <a:solidFill>
                        <a:srgbClr val="5C1C13"/>
                      </a:solidFill>
                      <a:latin typeface="Cooper Black" panose="0208090404030B020404" pitchFamily="18" charset="0"/>
                      <a:cs typeface="Calibri"/>
                      <a:sym typeface="Calibri"/>
                      <a:rtl val="0"/>
                    </a:endParaRP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8FCD9AE-6F12-4658-BFD3-5042A79A6E7F}"/>
                      </a:ext>
                    </a:extLst>
                  </p:cNvPr>
                  <p:cNvSpPr txBox="1"/>
                  <p:nvPr/>
                </p:nvSpPr>
                <p:spPr>
                  <a:xfrm>
                    <a:off x="9561188" y="2090696"/>
                    <a:ext cx="1686295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2800" spc="0" baseline="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ea typeface="Nanum Brush Script" panose="03060600000000000000" pitchFamily="66" charset="-127"/>
                        <a:cs typeface="Calibri"/>
                        <a:sym typeface="Calibri"/>
                        <a:rtl val="0"/>
                      </a:rPr>
                      <a:t>Join the</a:t>
                    </a:r>
                  </a:p>
                  <a:p>
                    <a:pPr algn="r"/>
                    <a:r>
                      <a:rPr lang="en-US" sz="280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ea typeface="Nanum Brush Script" panose="03060600000000000000" pitchFamily="66" charset="-127"/>
                        <a:cs typeface="Calibri"/>
                        <a:sym typeface="Calibri"/>
                        <a:rtl val="0"/>
                      </a:rPr>
                      <a:t>Pro</a:t>
                    </a:r>
                    <a:endParaRPr lang="en-US" sz="2800" spc="0" baseline="0" dirty="0">
                      <a:solidFill>
                        <a:srgbClr val="5C1C13"/>
                      </a:solidFill>
                      <a:latin typeface="Cooper Black" panose="0208090404030B020404" pitchFamily="18" charset="0"/>
                      <a:ea typeface="Nanum Brush Script" panose="03060600000000000000" pitchFamily="66" charset="-127"/>
                      <a:cs typeface="Calibri"/>
                      <a:sym typeface="Calibri"/>
                      <a:rtl val="0"/>
                    </a:endParaRPr>
                  </a:p>
                </p:txBody>
              </p:sp>
            </p:grp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A298C5CA-A068-419C-B38F-C2BA35848E30}"/>
                    </a:ext>
                  </a:extLst>
                </p:cNvPr>
                <p:cNvSpPr txBox="1"/>
                <p:nvPr/>
              </p:nvSpPr>
              <p:spPr>
                <a:xfrm>
                  <a:off x="4318160" y="2074579"/>
                  <a:ext cx="18491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5CEA54C-8F09-48EE-9FA1-317234E235A4}"/>
                    </a:ext>
                  </a:extLst>
                </p:cNvPr>
                <p:cNvSpPr txBox="1"/>
                <p:nvPr/>
              </p:nvSpPr>
              <p:spPr>
                <a:xfrm>
                  <a:off x="1854804" y="3131255"/>
                  <a:ext cx="19843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solidFill>
                      <a:schemeClr val="accent3">
                        <a:lumMod val="7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872CC67-7967-4D70-AF2A-D68D1C040F0A}"/>
                    </a:ext>
                  </a:extLst>
                </p:cNvPr>
                <p:cNvSpPr txBox="1"/>
                <p:nvPr/>
              </p:nvSpPr>
              <p:spPr>
                <a:xfrm>
                  <a:off x="4099670" y="3659398"/>
                  <a:ext cx="1860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BE75941C-0170-4FB8-A8A8-6CDB21077280}"/>
                    </a:ext>
                  </a:extLst>
                </p:cNvPr>
                <p:cNvSpPr txBox="1"/>
                <p:nvPr/>
              </p:nvSpPr>
              <p:spPr>
                <a:xfrm>
                  <a:off x="6348717" y="3021786"/>
                  <a:ext cx="18930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1854DCD4-0C99-42EC-867A-557F6E2BF122}"/>
                    </a:ext>
                  </a:extLst>
                </p:cNvPr>
                <p:cNvSpPr txBox="1"/>
                <p:nvPr/>
              </p:nvSpPr>
              <p:spPr>
                <a:xfrm>
                  <a:off x="9586769" y="3040945"/>
                  <a:ext cx="18491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E594ADE2-E108-4339-833C-B3FE6956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6400" y="3051333"/>
                <a:ext cx="207602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28350CD-B8AB-498D-A32E-31245083D9BD}"/>
                </a:ext>
              </a:extLst>
            </p:cNvPr>
            <p:cNvCxnSpPr/>
            <p:nvPr/>
          </p:nvCxnSpPr>
          <p:spPr>
            <a:xfrm flipV="1">
              <a:off x="4273236" y="1520982"/>
              <a:ext cx="0" cy="488887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724FC71-DABF-48C9-9B80-3188D9E24955}"/>
                </a:ext>
              </a:extLst>
            </p:cNvPr>
            <p:cNvCxnSpPr/>
            <p:nvPr/>
          </p:nvCxnSpPr>
          <p:spPr>
            <a:xfrm>
              <a:off x="4273176" y="2013203"/>
              <a:ext cx="1819181" cy="7316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E25A0AE-7BBA-40D5-9CD5-84D0888ED8D7}"/>
                </a:ext>
              </a:extLst>
            </p:cNvPr>
            <p:cNvGrpSpPr/>
            <p:nvPr/>
          </p:nvGrpSpPr>
          <p:grpSpPr>
            <a:xfrm flipH="1" flipV="1">
              <a:off x="4210191" y="3594899"/>
              <a:ext cx="1819181" cy="621038"/>
              <a:chOff x="4425576" y="1551881"/>
              <a:chExt cx="1819181" cy="621038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EC1F5BC1-B63B-4524-94F9-610699C17B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636" y="1551881"/>
                <a:ext cx="0" cy="610388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518BF75-4DCC-4DB8-A112-86C64A9D1B7D}"/>
                  </a:ext>
                </a:extLst>
              </p:cNvPr>
              <p:cNvCxnSpPr/>
              <p:nvPr/>
            </p:nvCxnSpPr>
            <p:spPr>
              <a:xfrm>
                <a:off x="4425576" y="2165603"/>
                <a:ext cx="1819181" cy="7316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5286516-2331-4CCD-A810-7DD286297BEB}"/>
                </a:ext>
              </a:extLst>
            </p:cNvPr>
            <p:cNvGrpSpPr/>
            <p:nvPr/>
          </p:nvGrpSpPr>
          <p:grpSpPr>
            <a:xfrm flipH="1" flipV="1">
              <a:off x="6426492" y="2943506"/>
              <a:ext cx="1819181" cy="805915"/>
              <a:chOff x="4425576" y="1367004"/>
              <a:chExt cx="1819181" cy="805915"/>
            </a:xfrm>
          </p:grpSpPr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9513A16-9816-455F-B89D-C10B605F3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636" y="1367004"/>
                <a:ext cx="0" cy="795265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2800AD4-06DB-409F-B782-A6985F4D8D4E}"/>
                  </a:ext>
                </a:extLst>
              </p:cNvPr>
              <p:cNvCxnSpPr/>
              <p:nvPr/>
            </p:nvCxnSpPr>
            <p:spPr>
              <a:xfrm>
                <a:off x="4425576" y="2165603"/>
                <a:ext cx="1819181" cy="7316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A939E91-2F7F-4C57-B9E5-FF964F4F09A7}"/>
                </a:ext>
              </a:extLst>
            </p:cNvPr>
            <p:cNvGrpSpPr/>
            <p:nvPr/>
          </p:nvGrpSpPr>
          <p:grpSpPr>
            <a:xfrm flipV="1">
              <a:off x="9534472" y="3048662"/>
              <a:ext cx="1819181" cy="621038"/>
              <a:chOff x="4425576" y="1551881"/>
              <a:chExt cx="1819181" cy="621038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AF52A187-8355-4A65-9767-211FEA7ED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636" y="1551881"/>
                <a:ext cx="0" cy="610388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94583E2-F76C-4375-8A5C-11B6B8945BF0}"/>
                  </a:ext>
                </a:extLst>
              </p:cNvPr>
              <p:cNvCxnSpPr/>
              <p:nvPr/>
            </p:nvCxnSpPr>
            <p:spPr>
              <a:xfrm>
                <a:off x="4425576" y="2165603"/>
                <a:ext cx="1819181" cy="7316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B72DFBB-2C6B-5D04-1DC2-BA40BBAB6A6B}"/>
              </a:ext>
            </a:extLst>
          </p:cNvPr>
          <p:cNvSpPr txBox="1"/>
          <p:nvPr/>
        </p:nvSpPr>
        <p:spPr>
          <a:xfrm>
            <a:off x="3764040" y="3157764"/>
            <a:ext cx="2251322" cy="64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10</a:t>
            </a:r>
            <a:r>
              <a:rPr lang="en-US" sz="3583" baseline="300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th</a:t>
            </a:r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 Year</a:t>
            </a:r>
            <a:endParaRPr lang="en-US" sz="3583" spc="0" baseline="0" dirty="0">
              <a:solidFill>
                <a:srgbClr val="5C1C13"/>
              </a:solidFill>
              <a:latin typeface="Cooper Black" panose="0208090404030B020404" pitchFamily="18" charset="0"/>
              <a:cs typeface="Calibri"/>
              <a:sym typeface="Calibri"/>
              <a:rtl val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3CB963-62E0-3DAD-1E0D-401685796E9F}"/>
              </a:ext>
            </a:extLst>
          </p:cNvPr>
          <p:cNvSpPr txBox="1"/>
          <p:nvPr/>
        </p:nvSpPr>
        <p:spPr>
          <a:xfrm>
            <a:off x="1567507" y="2526123"/>
            <a:ext cx="2252924" cy="64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15</a:t>
            </a:r>
            <a:r>
              <a:rPr lang="en-US" sz="3583" baseline="300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th</a:t>
            </a:r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 Year</a:t>
            </a:r>
            <a:endParaRPr lang="en-US" sz="3583" spc="0" baseline="0" dirty="0">
              <a:solidFill>
                <a:srgbClr val="5C1C13"/>
              </a:solidFill>
              <a:latin typeface="Cooper Black" panose="0208090404030B020404" pitchFamily="18" charset="0"/>
              <a:cs typeface="Calibri"/>
              <a:sym typeface="Calibri"/>
              <a:rtl val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1E0CF3-88DE-093C-3A2C-DB8DF7720DFC}"/>
              </a:ext>
            </a:extLst>
          </p:cNvPr>
          <p:cNvSpPr txBox="1"/>
          <p:nvPr/>
        </p:nvSpPr>
        <p:spPr>
          <a:xfrm>
            <a:off x="4455544" y="1413650"/>
            <a:ext cx="1967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Retirement</a:t>
            </a:r>
          </a:p>
          <a:p>
            <a:pPr algn="r"/>
            <a:r>
              <a:rPr lang="en-US" sz="24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Year</a:t>
            </a:r>
            <a:endParaRPr lang="en-US" sz="2400" spc="0" baseline="0" dirty="0">
              <a:solidFill>
                <a:srgbClr val="5C1C13"/>
              </a:solidFill>
              <a:latin typeface="Cooper Black" panose="0208090404030B020404" pitchFamily="18" charset="0"/>
              <a:cs typeface="Calibri"/>
              <a:sym typeface="Calibri"/>
              <a:rtl val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C0680A-FF77-18E3-F922-4E8B11841B39}"/>
              </a:ext>
            </a:extLst>
          </p:cNvPr>
          <p:cNvSpPr txBox="1">
            <a:spLocks/>
          </p:cNvSpPr>
          <p:nvPr/>
        </p:nvSpPr>
        <p:spPr>
          <a:xfrm>
            <a:off x="7681148" y="895767"/>
            <a:ext cx="4673061" cy="944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828282"/>
                </a:solidFill>
                <a:latin typeface="Chalkboard" panose="03050602040202020205" pitchFamily="66" charset="0"/>
              </a:rPr>
              <a:t>소프트웨어학부 주영석</a:t>
            </a:r>
            <a:endParaRPr lang="en-US" altLang="ko-KR" sz="1800" dirty="0">
              <a:solidFill>
                <a:srgbClr val="828282"/>
              </a:solidFill>
              <a:latin typeface="Chalkboard" panose="03050602040202020205" pitchFamily="66" charset="0"/>
            </a:endParaRPr>
          </a:p>
          <a:p>
            <a:r>
              <a:rPr lang="ko-KR" altLang="en-US" sz="1800" dirty="0">
                <a:solidFill>
                  <a:srgbClr val="828282"/>
                </a:solidFill>
                <a:latin typeface="Chalkboard" panose="03050602040202020205" pitchFamily="66" charset="0"/>
              </a:rPr>
              <a:t>소프트웨어학부 </a:t>
            </a:r>
            <a:r>
              <a:rPr lang="ko-KR" altLang="en-US" sz="1800" dirty="0" err="1">
                <a:solidFill>
                  <a:srgbClr val="828282"/>
                </a:solidFill>
                <a:latin typeface="Chalkboard" panose="03050602040202020205" pitchFamily="66" charset="0"/>
              </a:rPr>
              <a:t>김의진</a:t>
            </a:r>
            <a:endParaRPr lang="en-US" sz="1600" dirty="0">
              <a:solidFill>
                <a:srgbClr val="828282"/>
              </a:solidFill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C51-834C-751B-B36E-442EA4369819}"/>
              </a:ext>
            </a:extLst>
          </p:cNvPr>
          <p:cNvSpPr txBox="1">
            <a:spLocks/>
          </p:cNvSpPr>
          <p:nvPr/>
        </p:nvSpPr>
        <p:spPr>
          <a:xfrm>
            <a:off x="4550569" y="2676058"/>
            <a:ext cx="3090862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dirty="0"/>
              <a:t>Thank you</a:t>
            </a:r>
            <a:endParaRPr lang="en-US" sz="5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64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4F8E85-D4B1-42F0-8082-867328F70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22394" b="31562"/>
          <a:stretch/>
        </p:blipFill>
        <p:spPr>
          <a:xfrm>
            <a:off x="1219973" y="9053"/>
            <a:ext cx="10972800" cy="6858000"/>
          </a:xfrm>
          <a:prstGeom prst="rect">
            <a:avLst/>
          </a:prstGeom>
          <a:effectLst>
            <a:outerShdw blurRad="50800" dist="127000" dir="558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70E86B-2B00-428A-82E9-D8AD21203B5E}"/>
              </a:ext>
            </a:extLst>
          </p:cNvPr>
          <p:cNvSpPr txBox="1"/>
          <p:nvPr/>
        </p:nvSpPr>
        <p:spPr>
          <a:xfrm>
            <a:off x="365760" y="640606"/>
            <a:ext cx="3379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291E96-3EE6-4123-81B7-185988C1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08" y="2210266"/>
            <a:ext cx="6445006" cy="345140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Recognition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Goal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How to Solve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Expected Problem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How to </a:t>
            </a:r>
            <a:r>
              <a:rPr lang="en-US" altLang="ko-KR" sz="2800" b="1" dirty="0">
                <a:solidFill>
                  <a:schemeClr val="bg1"/>
                </a:solidFill>
              </a:rPr>
              <a:t>deal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Recognition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712861-19F1-A7CE-2447-D54C0DCA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7" y="1845426"/>
            <a:ext cx="967457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Recognition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E6078E-95EB-8C3E-1AD7-022E6D32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7" y="1690688"/>
            <a:ext cx="9283685" cy="4202246"/>
          </a:xfrm>
          <a:prstGeom prst="rect">
            <a:avLst/>
          </a:prstGeom>
        </p:spPr>
      </p:pic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6C2DD0D8-6B25-C251-8ADB-206BDF38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9050" y="37918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4AB598-08F6-D298-F8DC-DD0AE998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211215"/>
            <a:ext cx="5294716" cy="2435568"/>
          </a:xfrm>
          <a:prstGeom prst="rect">
            <a:avLst/>
          </a:prstGeom>
        </p:spPr>
      </p:pic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aseball, pitch, pitcher, sport, throw, game, play icon - Download on  Iconfinder">
            <a:extLst>
              <a:ext uri="{FF2B5EF4-FFF2-40B4-BE49-F238E27FC236}">
                <a16:creationId xmlns:a16="http://schemas.microsoft.com/office/drawing/2014/main" id="{87BF05C5-9841-3DB5-A9A2-21D7F6DD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781642"/>
            <a:ext cx="5294715" cy="52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래픽 16" descr="물음표 단색으로 채워진">
            <a:extLst>
              <a:ext uri="{FF2B5EF4-FFF2-40B4-BE49-F238E27FC236}">
                <a16:creationId xmlns:a16="http://schemas.microsoft.com/office/drawing/2014/main" id="{A756CDDA-8489-1DAB-5F24-F983F26C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2275" y="3356810"/>
            <a:ext cx="755703" cy="755703"/>
          </a:xfrm>
          <a:prstGeom prst="rect">
            <a:avLst/>
          </a:prstGeom>
        </p:spPr>
      </p:pic>
      <p:pic>
        <p:nvPicPr>
          <p:cNvPr id="19" name="그래픽 18" descr="물음표 단색으로 채워진">
            <a:extLst>
              <a:ext uri="{FF2B5EF4-FFF2-40B4-BE49-F238E27FC236}">
                <a16:creationId xmlns:a16="http://schemas.microsoft.com/office/drawing/2014/main" id="{416D9BDC-19B1-6145-E8D4-B932A385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6554" y="3356810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Solve</a:t>
            </a:r>
          </a:p>
        </p:txBody>
      </p:sp>
      <p:pic>
        <p:nvPicPr>
          <p:cNvPr id="6" name="그림 5" descr="텍스트, 스크린샷, 문서, 화이트이(가) 표시된 사진&#10;&#10;자동 생성된 설명">
            <a:extLst>
              <a:ext uri="{FF2B5EF4-FFF2-40B4-BE49-F238E27FC236}">
                <a16:creationId xmlns:a16="http://schemas.microsoft.com/office/drawing/2014/main" id="{1595C692-4149-A267-BF41-5A7955D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9"/>
            <a:ext cx="10512547" cy="41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Solve</a:t>
            </a:r>
          </a:p>
        </p:txBody>
      </p:sp>
      <p:pic>
        <p:nvPicPr>
          <p:cNvPr id="4098" name="Picture 2" descr="Building A Deep Learning Model using Keras | by Jaz Allibhai | Towards Data  Science">
            <a:extLst>
              <a:ext uri="{FF2B5EF4-FFF2-40B4-BE49-F238E27FC236}">
                <a16:creationId xmlns:a16="http://schemas.microsoft.com/office/drawing/2014/main" id="{0C094255-3C5D-DE4F-4172-DD9A5966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3791" y="1845426"/>
            <a:ext cx="8641365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7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DF92-D92A-EA77-7F15-C700589577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endParaRPr lang="en-US" sz="40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4F5C8-213E-5F58-2DF7-CE8F07E112C6}"/>
              </a:ext>
            </a:extLst>
          </p:cNvPr>
          <p:cNvSpPr txBox="1"/>
          <p:nvPr/>
        </p:nvSpPr>
        <p:spPr>
          <a:xfrm>
            <a:off x="3157538" y="2257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4617DB-5D3F-8F3C-90E0-DFEF0446E255}"/>
              </a:ext>
            </a:extLst>
          </p:cNvPr>
          <p:cNvSpPr txBox="1">
            <a:spLocks/>
          </p:cNvSpPr>
          <p:nvPr/>
        </p:nvSpPr>
        <p:spPr>
          <a:xfrm>
            <a:off x="1162050" y="1578074"/>
            <a:ext cx="10515600" cy="3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b="1" dirty="0"/>
              <a:t>1.    Insufficient Data</a:t>
            </a:r>
          </a:p>
          <a:p>
            <a:pPr marL="914400" indent="-914400">
              <a:spcAft>
                <a:spcPts val="600"/>
              </a:spcAft>
              <a:buAutoNum type="arabicPeriod" startAt="2"/>
              <a:defRPr/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Differences by Position</a:t>
            </a:r>
          </a:p>
          <a:p>
            <a:pPr marL="914400" indent="-914400">
              <a:spcAft>
                <a:spcPts val="600"/>
              </a:spcAft>
              <a:buAutoNum type="arabicPeriod" startAt="2"/>
              <a:defRPr/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League level changes</a:t>
            </a:r>
          </a:p>
          <a:p>
            <a:pPr marL="914400" indent="-914400">
              <a:spcAft>
                <a:spcPts val="600"/>
              </a:spcAft>
              <a:buAutoNum type="arabicPeriod" startAt="2"/>
              <a:defRPr/>
            </a:pPr>
            <a:r>
              <a:rPr lang="en-US" altLang="ko-KR" b="1" dirty="0"/>
              <a:t>Model Selection &amp; Optimization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95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ko-KR" sz="5200" b="1" u="sng" dirty="0"/>
              <a:t>How</a:t>
            </a:r>
            <a:r>
              <a:rPr lang="ko-KR" altLang="en-US" sz="5200" b="1" u="sng" dirty="0"/>
              <a:t> </a:t>
            </a:r>
            <a:r>
              <a:rPr lang="en-US" altLang="ko-KR" sz="5200" b="1" u="sng" dirty="0"/>
              <a:t>to</a:t>
            </a:r>
            <a:r>
              <a:rPr lang="ko-KR" altLang="en-US" sz="5200" b="1" u="sng" dirty="0"/>
              <a:t> </a:t>
            </a:r>
            <a:r>
              <a:rPr lang="en-US" altLang="ko-KR" sz="5200" b="1" u="sng" dirty="0"/>
              <a:t>Deal</a:t>
            </a:r>
            <a:endParaRPr lang="en-US" sz="5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DF92-D92A-EA77-7F15-C700589577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endParaRPr lang="en-US" sz="40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4F5C8-213E-5F58-2DF7-CE8F07E112C6}"/>
              </a:ext>
            </a:extLst>
          </p:cNvPr>
          <p:cNvSpPr txBox="1"/>
          <p:nvPr/>
        </p:nvSpPr>
        <p:spPr>
          <a:xfrm>
            <a:off x="3157538" y="2257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4617DB-5D3F-8F3C-90E0-DFEF0446E255}"/>
              </a:ext>
            </a:extLst>
          </p:cNvPr>
          <p:cNvSpPr txBox="1">
            <a:spLocks/>
          </p:cNvSpPr>
          <p:nvPr/>
        </p:nvSpPr>
        <p:spPr>
          <a:xfrm>
            <a:off x="1162050" y="1578074"/>
            <a:ext cx="10739438" cy="3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spcAft>
                <a:spcPts val="600"/>
              </a:spcAft>
              <a:buAutoNum type="arabicPeriod"/>
              <a:defRPr/>
            </a:pPr>
            <a:r>
              <a:rPr lang="en-US" altLang="ko-KR" b="1" dirty="0"/>
              <a:t>Refer to o</a:t>
            </a: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 league,</a:t>
            </a:r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b="1" dirty="0"/>
              <a:t>stats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742950" indent="-742950">
              <a:spcAft>
                <a:spcPts val="600"/>
              </a:spcAft>
              <a:buAutoNum type="arabicPeriod"/>
              <a:defRPr/>
            </a:pPr>
            <a:r>
              <a:rPr lang="en-US" altLang="ko-KR" b="1" dirty="0"/>
              <a:t>Select data with little difference by position</a:t>
            </a:r>
          </a:p>
          <a:p>
            <a:pPr marL="742950" indent="-742950">
              <a:spcAft>
                <a:spcPts val="600"/>
              </a:spcAft>
              <a:buAutoNum type="arabicPeriod"/>
              <a:defRPr/>
            </a:pPr>
            <a:r>
              <a:rPr lang="en-US" altLang="ko-KR" b="1" dirty="0"/>
              <a:t>Data argumentation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23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439</Words>
  <Application>Microsoft Macintosh PowerPoint</Application>
  <PresentationFormat>와이드스크린</PresentationFormat>
  <Paragraphs>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Chalkboard</vt:lpstr>
      <vt:lpstr>Cooper Black</vt:lpstr>
      <vt:lpstr>Office Theme</vt:lpstr>
      <vt:lpstr>Big Data Term Project Proposal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Infographic</dc:title>
  <dc:creator>Iryna Siletska</dc:creator>
  <cp:lastModifiedBy>김의진</cp:lastModifiedBy>
  <cp:revision>17</cp:revision>
  <dcterms:created xsi:type="dcterms:W3CDTF">2020-12-14T19:00:19Z</dcterms:created>
  <dcterms:modified xsi:type="dcterms:W3CDTF">2023-10-31T16:18:22Z</dcterms:modified>
</cp:coreProperties>
</file>