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6"/>
  </p:notesMasterIdLst>
  <p:sldIdLst>
    <p:sldId id="257" r:id="rId4"/>
    <p:sldId id="259" r:id="rId5"/>
    <p:sldId id="291" r:id="rId6"/>
    <p:sldId id="269" r:id="rId7"/>
    <p:sldId id="270" r:id="rId8"/>
    <p:sldId id="282" r:id="rId9"/>
    <p:sldId id="283" r:id="rId10"/>
    <p:sldId id="284" r:id="rId11"/>
    <p:sldId id="285" r:id="rId12"/>
    <p:sldId id="281" r:id="rId13"/>
    <p:sldId id="286" r:id="rId14"/>
    <p:sldId id="267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나눔스퀘어" panose="020B0600000101010101" pitchFamily="34" charset="-127"/>
      <p:regular r:id="rId19"/>
    </p:embeddedFont>
    <p:embeddedFont>
      <p:font typeface="나눔스퀘어 Bold" panose="020B0600000101010101" pitchFamily="34" charset="-127"/>
      <p:bold r:id="rId20"/>
    </p:embeddedFont>
    <p:embeddedFont>
      <p:font typeface="나눔스퀘어 ExtraBold" panose="020B0600000101010101" pitchFamily="34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63377-0CE2-D94C-A1EF-E0560316A48A}" v="1559" dt="2023-05-28T15:27:05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95405"/>
  </p:normalViewPr>
  <p:slideViewPr>
    <p:cSldViewPr snapToGrid="0">
      <p:cViewPr>
        <p:scale>
          <a:sx n="99" d="100"/>
          <a:sy n="99" d="100"/>
        </p:scale>
        <p:origin x="1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수빈" userId="5a76ed28-0b47-414b-b0be-200db17b6354" providerId="ADAL" clId="{AB711B08-C659-914A-B7CA-2BC4E7CFEE27}"/>
    <pc:docChg chg="undo redo custSel addSld modSld">
      <pc:chgData name="임수빈" userId="5a76ed28-0b47-414b-b0be-200db17b6354" providerId="ADAL" clId="{AB711B08-C659-914A-B7CA-2BC4E7CFEE27}" dt="2023-03-28T14:07:23.312" v="956" actId="20577"/>
      <pc:docMkLst>
        <pc:docMk/>
      </pc:docMkLst>
      <pc:sldChg chg="modSp mod">
        <pc:chgData name="임수빈" userId="5a76ed28-0b47-414b-b0be-200db17b6354" providerId="ADAL" clId="{AB711B08-C659-914A-B7CA-2BC4E7CFEE27}" dt="2023-03-28T13:33:48.366" v="753" actId="20577"/>
        <pc:sldMkLst>
          <pc:docMk/>
          <pc:sldMk cId="556990526" sldId="257"/>
        </pc:sldMkLst>
        <pc:spChg chg="mod">
          <ac:chgData name="임수빈" userId="5a76ed28-0b47-414b-b0be-200db17b6354" providerId="ADAL" clId="{AB711B08-C659-914A-B7CA-2BC4E7CFEE27}" dt="2023-03-28T13:33:48.366" v="753" actId="20577"/>
          <ac:spMkLst>
            <pc:docMk/>
            <pc:sldMk cId="556990526" sldId="257"/>
            <ac:spMk id="10" creationId="{00000000-0000-0000-0000-000000000000}"/>
          </ac:spMkLst>
        </pc:spChg>
      </pc:sldChg>
      <pc:sldChg chg="delSp mod">
        <pc:chgData name="임수빈" userId="5a76ed28-0b47-414b-b0be-200db17b6354" providerId="ADAL" clId="{AB711B08-C659-914A-B7CA-2BC4E7CFEE27}" dt="2023-03-28T13:28:49.689" v="727" actId="478"/>
        <pc:sldMkLst>
          <pc:docMk/>
          <pc:sldMk cId="52609216" sldId="261"/>
        </pc:sldMkLst>
        <pc:spChg chg="del">
          <ac:chgData name="임수빈" userId="5a76ed28-0b47-414b-b0be-200db17b6354" providerId="ADAL" clId="{AB711B08-C659-914A-B7CA-2BC4E7CFEE27}" dt="2023-03-28T13:28:49.689" v="727" actId="478"/>
          <ac:spMkLst>
            <pc:docMk/>
            <pc:sldMk cId="52609216" sldId="261"/>
            <ac:spMk id="4" creationId="{332FC71D-8A66-EC35-CCA2-86C46E289D77}"/>
          </ac:spMkLst>
        </pc:spChg>
      </pc:sldChg>
      <pc:sldChg chg="modSp mod modAnim">
        <pc:chgData name="임수빈" userId="5a76ed28-0b47-414b-b0be-200db17b6354" providerId="ADAL" clId="{AB711B08-C659-914A-B7CA-2BC4E7CFEE27}" dt="2023-03-28T14:07:23.312" v="956" actId="20577"/>
        <pc:sldMkLst>
          <pc:docMk/>
          <pc:sldMk cId="1177496133" sldId="264"/>
        </pc:sldMkLst>
        <pc:spChg chg="mod">
          <ac:chgData name="임수빈" userId="5a76ed28-0b47-414b-b0be-200db17b6354" providerId="ADAL" clId="{AB711B08-C659-914A-B7CA-2BC4E7CFEE27}" dt="2023-03-28T14:07:23.312" v="956" actId="20577"/>
          <ac:spMkLst>
            <pc:docMk/>
            <pc:sldMk cId="1177496133" sldId="264"/>
            <ac:spMk id="13" creationId="{00000000-0000-0000-0000-000000000000}"/>
          </ac:spMkLst>
        </pc:spChg>
      </pc:sldChg>
      <pc:sldChg chg="delSp mod">
        <pc:chgData name="임수빈" userId="5a76ed28-0b47-414b-b0be-200db17b6354" providerId="ADAL" clId="{AB711B08-C659-914A-B7CA-2BC4E7CFEE27}" dt="2023-03-28T13:28:45.127" v="726" actId="478"/>
        <pc:sldMkLst>
          <pc:docMk/>
          <pc:sldMk cId="3112467846" sldId="268"/>
        </pc:sldMkLst>
        <pc:spChg chg="del">
          <ac:chgData name="임수빈" userId="5a76ed28-0b47-414b-b0be-200db17b6354" providerId="ADAL" clId="{AB711B08-C659-914A-B7CA-2BC4E7CFEE27}" dt="2023-03-28T13:28:45.127" v="726" actId="478"/>
          <ac:spMkLst>
            <pc:docMk/>
            <pc:sldMk cId="3112467846" sldId="268"/>
            <ac:spMk id="13" creationId="{CFC90BE7-3D2E-3B96-E8BA-952DCEB804F8}"/>
          </ac:spMkLst>
        </pc:spChg>
      </pc:sldChg>
      <pc:sldChg chg="addSp delSp modSp add mod">
        <pc:chgData name="임수빈" userId="5a76ed28-0b47-414b-b0be-200db17b6354" providerId="ADAL" clId="{AB711B08-C659-914A-B7CA-2BC4E7CFEE27}" dt="2023-03-28T12:24:56.360" v="32" actId="478"/>
        <pc:sldMkLst>
          <pc:docMk/>
          <pc:sldMk cId="231157151" sldId="274"/>
        </pc:sldMkLst>
        <pc:spChg chg="add del mod">
          <ac:chgData name="임수빈" userId="5a76ed28-0b47-414b-b0be-200db17b6354" providerId="ADAL" clId="{AB711B08-C659-914A-B7CA-2BC4E7CFEE27}" dt="2023-03-28T12:24:56.360" v="32" actId="478"/>
          <ac:spMkLst>
            <pc:docMk/>
            <pc:sldMk cId="231157151" sldId="274"/>
            <ac:spMk id="3" creationId="{CB0005D3-579F-8FF3-D932-B70DDBF8B5D7}"/>
          </ac:spMkLst>
        </pc:spChg>
        <pc:picChg chg="add del mod modCrop">
          <ac:chgData name="임수빈" userId="5a76ed28-0b47-414b-b0be-200db17b6354" providerId="ADAL" clId="{AB711B08-C659-914A-B7CA-2BC4E7CFEE27}" dt="2023-03-28T12:24:14.230" v="25" actId="14100"/>
          <ac:picMkLst>
            <pc:docMk/>
            <pc:sldMk cId="231157151" sldId="274"/>
            <ac:picMk id="2" creationId="{4E4A9170-FF83-ACE5-61C7-720E44ED06B2}"/>
          </ac:picMkLst>
        </pc:picChg>
      </pc:sldChg>
      <pc:sldChg chg="addSp delSp modSp add mod">
        <pc:chgData name="임수빈" userId="5a76ed28-0b47-414b-b0be-200db17b6354" providerId="ADAL" clId="{AB711B08-C659-914A-B7CA-2BC4E7CFEE27}" dt="2023-03-28T13:06:06.674" v="323" actId="20577"/>
        <pc:sldMkLst>
          <pc:docMk/>
          <pc:sldMk cId="812711597" sldId="275"/>
        </pc:sldMkLst>
        <pc:spChg chg="add mod">
          <ac:chgData name="임수빈" userId="5a76ed28-0b47-414b-b0be-200db17b6354" providerId="ADAL" clId="{AB711B08-C659-914A-B7CA-2BC4E7CFEE27}" dt="2023-03-28T13:06:06.674" v="323" actId="20577"/>
          <ac:spMkLst>
            <pc:docMk/>
            <pc:sldMk cId="812711597" sldId="275"/>
            <ac:spMk id="5" creationId="{7D3F39C6-3F00-97ED-5491-67609ED801AB}"/>
          </ac:spMkLst>
        </pc:spChg>
        <pc:spChg chg="mod">
          <ac:chgData name="임수빈" userId="5a76ed28-0b47-414b-b0be-200db17b6354" providerId="ADAL" clId="{AB711B08-C659-914A-B7CA-2BC4E7CFEE27}" dt="2023-03-28T13:03:22.365" v="199" actId="1076"/>
          <ac:spMkLst>
            <pc:docMk/>
            <pc:sldMk cId="812711597" sldId="275"/>
            <ac:spMk id="13" creationId="{CFC90BE7-3D2E-3B96-E8BA-952DCEB804F8}"/>
          </ac:spMkLst>
        </pc:spChg>
        <pc:spChg chg="mod">
          <ac:chgData name="임수빈" userId="5a76ed28-0b47-414b-b0be-200db17b6354" providerId="ADAL" clId="{AB711B08-C659-914A-B7CA-2BC4E7CFEE27}" dt="2023-03-28T12:58:53.153" v="51" actId="1076"/>
          <ac:spMkLst>
            <pc:docMk/>
            <pc:sldMk cId="812711597" sldId="275"/>
            <ac:spMk id="16" creationId="{00000000-0000-0000-0000-000000000000}"/>
          </ac:spMkLst>
        </pc:spChg>
        <pc:picChg chg="add mod">
          <ac:chgData name="임수빈" userId="5a76ed28-0b47-414b-b0be-200db17b6354" providerId="ADAL" clId="{AB711B08-C659-914A-B7CA-2BC4E7CFEE27}" dt="2023-03-28T13:05:31.823" v="209" actId="1076"/>
          <ac:picMkLst>
            <pc:docMk/>
            <pc:sldMk cId="812711597" sldId="275"/>
            <ac:picMk id="2" creationId="{8ED8FF9E-E5BF-690A-B9BB-B26034A89D6D}"/>
          </ac:picMkLst>
        </pc:picChg>
        <pc:picChg chg="del">
          <ac:chgData name="임수빈" userId="5a76ed28-0b47-414b-b0be-200db17b6354" providerId="ADAL" clId="{AB711B08-C659-914A-B7CA-2BC4E7CFEE27}" dt="2023-03-28T12:58:54.862" v="52" actId="478"/>
          <ac:picMkLst>
            <pc:docMk/>
            <pc:sldMk cId="812711597" sldId="275"/>
            <ac:picMk id="3" creationId="{78284A56-B05F-238E-FD02-D8620EDFF5BB}"/>
          </ac:picMkLst>
        </pc:picChg>
        <pc:picChg chg="add mod">
          <ac:chgData name="임수빈" userId="5a76ed28-0b47-414b-b0be-200db17b6354" providerId="ADAL" clId="{AB711B08-C659-914A-B7CA-2BC4E7CFEE27}" dt="2023-03-28T13:05:25.781" v="208" actId="1076"/>
          <ac:picMkLst>
            <pc:docMk/>
            <pc:sldMk cId="812711597" sldId="275"/>
            <ac:picMk id="4" creationId="{06643359-4941-35EA-EE1F-D5B75E929438}"/>
          </ac:picMkLst>
        </pc:picChg>
        <pc:picChg chg="del">
          <ac:chgData name="임수빈" userId="5a76ed28-0b47-414b-b0be-200db17b6354" providerId="ADAL" clId="{AB711B08-C659-914A-B7CA-2BC4E7CFEE27}" dt="2023-03-28T12:58:56.234" v="53" actId="478"/>
          <ac:picMkLst>
            <pc:docMk/>
            <pc:sldMk cId="812711597" sldId="275"/>
            <ac:picMk id="6" creationId="{B4EF9708-0C96-19B6-F633-38B86E2D9EC2}"/>
          </ac:picMkLst>
        </pc:picChg>
      </pc:sldChg>
      <pc:sldChg chg="addSp delSp modSp add mod">
        <pc:chgData name="임수빈" userId="5a76ed28-0b47-414b-b0be-200db17b6354" providerId="ADAL" clId="{AB711B08-C659-914A-B7CA-2BC4E7CFEE27}" dt="2023-03-28T13:30:21.822" v="734" actId="1076"/>
        <pc:sldMkLst>
          <pc:docMk/>
          <pc:sldMk cId="4200655457" sldId="276"/>
        </pc:sldMkLst>
        <pc:spChg chg="del mod">
          <ac:chgData name="임수빈" userId="5a76ed28-0b47-414b-b0be-200db17b6354" providerId="ADAL" clId="{AB711B08-C659-914A-B7CA-2BC4E7CFEE27}" dt="2023-03-28T13:17:40.077" v="622" actId="478"/>
          <ac:spMkLst>
            <pc:docMk/>
            <pc:sldMk cId="4200655457" sldId="276"/>
            <ac:spMk id="5" creationId="{7D3F39C6-3F00-97ED-5491-67609ED801AB}"/>
          </ac:spMkLst>
        </pc:spChg>
        <pc:spChg chg="mod">
          <ac:chgData name="임수빈" userId="5a76ed28-0b47-414b-b0be-200db17b6354" providerId="ADAL" clId="{AB711B08-C659-914A-B7CA-2BC4E7CFEE27}" dt="2023-03-28T13:19:52.924" v="720" actId="12788"/>
          <ac:spMkLst>
            <pc:docMk/>
            <pc:sldMk cId="4200655457" sldId="276"/>
            <ac:spMk id="13" creationId="{CFC90BE7-3D2E-3B96-E8BA-952DCEB804F8}"/>
          </ac:spMkLst>
        </pc:spChg>
        <pc:spChg chg="add del mod">
          <ac:chgData name="임수빈" userId="5a76ed28-0b47-414b-b0be-200db17b6354" providerId="ADAL" clId="{AB711B08-C659-914A-B7CA-2BC4E7CFEE27}" dt="2023-03-28T13:26:02.073" v="725" actId="478"/>
          <ac:spMkLst>
            <pc:docMk/>
            <pc:sldMk cId="4200655457" sldId="276"/>
            <ac:spMk id="17" creationId="{64C80E3D-EB91-E87A-4FF4-CB23E7B328BD}"/>
          </ac:spMkLst>
        </pc:spChg>
        <pc:picChg chg="del">
          <ac:chgData name="임수빈" userId="5a76ed28-0b47-414b-b0be-200db17b6354" providerId="ADAL" clId="{AB711B08-C659-914A-B7CA-2BC4E7CFEE27}" dt="2023-03-28T13:17:37.599" v="621" actId="478"/>
          <ac:picMkLst>
            <pc:docMk/>
            <pc:sldMk cId="4200655457" sldId="276"/>
            <ac:picMk id="2" creationId="{8ED8FF9E-E5BF-690A-B9BB-B26034A89D6D}"/>
          </ac:picMkLst>
        </pc:picChg>
        <pc:picChg chg="add del mod">
          <ac:chgData name="임수빈" userId="5a76ed28-0b47-414b-b0be-200db17b6354" providerId="ADAL" clId="{AB711B08-C659-914A-B7CA-2BC4E7CFEE27}" dt="2023-03-28T13:19:10.470" v="634" actId="478"/>
          <ac:picMkLst>
            <pc:docMk/>
            <pc:sldMk cId="4200655457" sldId="276"/>
            <ac:picMk id="3" creationId="{C01D6507-4252-528B-0D80-E7A007E34BD0}"/>
          </ac:picMkLst>
        </pc:picChg>
        <pc:picChg chg="del">
          <ac:chgData name="임수빈" userId="5a76ed28-0b47-414b-b0be-200db17b6354" providerId="ADAL" clId="{AB711B08-C659-914A-B7CA-2BC4E7CFEE27}" dt="2023-03-28T13:17:41.468" v="623" actId="478"/>
          <ac:picMkLst>
            <pc:docMk/>
            <pc:sldMk cId="4200655457" sldId="276"/>
            <ac:picMk id="4" creationId="{06643359-4941-35EA-EE1F-D5B75E929438}"/>
          </ac:picMkLst>
        </pc:picChg>
        <pc:picChg chg="add del mod">
          <ac:chgData name="임수빈" userId="5a76ed28-0b47-414b-b0be-200db17b6354" providerId="ADAL" clId="{AB711B08-C659-914A-B7CA-2BC4E7CFEE27}" dt="2023-03-28T13:18:02.850" v="632" actId="478"/>
          <ac:picMkLst>
            <pc:docMk/>
            <pc:sldMk cId="4200655457" sldId="276"/>
            <ac:picMk id="6" creationId="{3D753874-4A66-BB2F-E8CB-1CB1795B4E89}"/>
          </ac:picMkLst>
        </pc:picChg>
        <pc:picChg chg="add mod">
          <ac:chgData name="임수빈" userId="5a76ed28-0b47-414b-b0be-200db17b6354" providerId="ADAL" clId="{AB711B08-C659-914A-B7CA-2BC4E7CFEE27}" dt="2023-03-28T13:19:25.082" v="638" actId="12788"/>
          <ac:picMkLst>
            <pc:docMk/>
            <pc:sldMk cId="4200655457" sldId="276"/>
            <ac:picMk id="7" creationId="{A07AAD20-AC64-6EAC-B6B0-DD8B97DD35FC}"/>
          </ac:picMkLst>
        </pc:picChg>
        <pc:picChg chg="add mod modCrop">
          <ac:chgData name="임수빈" userId="5a76ed28-0b47-414b-b0be-200db17b6354" providerId="ADAL" clId="{AB711B08-C659-914A-B7CA-2BC4E7CFEE27}" dt="2023-03-28T13:30:21.822" v="734" actId="1076"/>
          <ac:picMkLst>
            <pc:docMk/>
            <pc:sldMk cId="4200655457" sldId="276"/>
            <ac:picMk id="18" creationId="{955F4D6D-A916-0C62-E246-582A8D100FF0}"/>
          </ac:picMkLst>
        </pc:picChg>
      </pc:sldChg>
    </pc:docChg>
  </pc:docChgLst>
  <pc:docChgLst>
    <pc:chgData name="임수빈" userId="5a76ed28-0b47-414b-b0be-200db17b6354" providerId="ADAL" clId="{50563377-0CE2-D94C-A1EF-E0560316A48A}"/>
    <pc:docChg chg="undo custSel addSld delSld modSld sldOrd">
      <pc:chgData name="임수빈" userId="5a76ed28-0b47-414b-b0be-200db17b6354" providerId="ADAL" clId="{50563377-0CE2-D94C-A1EF-E0560316A48A}" dt="2023-05-29T05:25:24.349" v="11283" actId="20577"/>
      <pc:docMkLst>
        <pc:docMk/>
      </pc:docMkLst>
      <pc:sldChg chg="modSp mod">
        <pc:chgData name="임수빈" userId="5a76ed28-0b47-414b-b0be-200db17b6354" providerId="ADAL" clId="{50563377-0CE2-D94C-A1EF-E0560316A48A}" dt="2023-05-28T15:30:36.977" v="9514" actId="20577"/>
        <pc:sldMkLst>
          <pc:docMk/>
          <pc:sldMk cId="556990526" sldId="257"/>
        </pc:sldMkLst>
        <pc:spChg chg="mod">
          <ac:chgData name="임수빈" userId="5a76ed28-0b47-414b-b0be-200db17b6354" providerId="ADAL" clId="{50563377-0CE2-D94C-A1EF-E0560316A48A}" dt="2023-05-28T15:30:36.977" v="9514" actId="20577"/>
          <ac:spMkLst>
            <pc:docMk/>
            <pc:sldMk cId="556990526" sldId="257"/>
            <ac:spMk id="10" creationId="{00000000-0000-0000-0000-000000000000}"/>
          </ac:spMkLst>
        </pc:spChg>
      </pc:sldChg>
      <pc:sldChg chg="modSp mod">
        <pc:chgData name="임수빈" userId="5a76ed28-0b47-414b-b0be-200db17b6354" providerId="ADAL" clId="{50563377-0CE2-D94C-A1EF-E0560316A48A}" dt="2023-05-28T12:16:28.491" v="399" actId="20577"/>
        <pc:sldMkLst>
          <pc:docMk/>
          <pc:sldMk cId="2704626122" sldId="259"/>
        </pc:sldMkLst>
        <pc:spChg chg="mod">
          <ac:chgData name="임수빈" userId="5a76ed28-0b47-414b-b0be-200db17b6354" providerId="ADAL" clId="{50563377-0CE2-D94C-A1EF-E0560316A48A}" dt="2023-05-28T12:16:20.448" v="369" actId="20577"/>
          <ac:spMkLst>
            <pc:docMk/>
            <pc:sldMk cId="2704626122" sldId="259"/>
            <ac:spMk id="36" creationId="{00000000-0000-0000-0000-000000000000}"/>
          </ac:spMkLst>
        </pc:spChg>
        <pc:spChg chg="mod">
          <ac:chgData name="임수빈" userId="5a76ed28-0b47-414b-b0be-200db17b6354" providerId="ADAL" clId="{50563377-0CE2-D94C-A1EF-E0560316A48A}" dt="2023-05-28T12:16:28.491" v="399" actId="20577"/>
          <ac:spMkLst>
            <pc:docMk/>
            <pc:sldMk cId="2704626122" sldId="259"/>
            <ac:spMk id="37" creationId="{00000000-0000-0000-0000-000000000000}"/>
          </ac:spMkLst>
        </pc:spChg>
        <pc:spChg chg="mod">
          <ac:chgData name="임수빈" userId="5a76ed28-0b47-414b-b0be-200db17b6354" providerId="ADAL" clId="{50563377-0CE2-D94C-A1EF-E0560316A48A}" dt="2023-05-28T12:14:21.068" v="173" actId="20577"/>
          <ac:spMkLst>
            <pc:docMk/>
            <pc:sldMk cId="2704626122" sldId="259"/>
            <ac:spMk id="38" creationId="{00000000-0000-0000-0000-000000000000}"/>
          </ac:spMkLst>
        </pc:spChg>
        <pc:spChg chg="mod">
          <ac:chgData name="임수빈" userId="5a76ed28-0b47-414b-b0be-200db17b6354" providerId="ADAL" clId="{50563377-0CE2-D94C-A1EF-E0560316A48A}" dt="2023-05-28T12:14:35.944" v="230" actId="20577"/>
          <ac:spMkLst>
            <pc:docMk/>
            <pc:sldMk cId="2704626122" sldId="259"/>
            <ac:spMk id="39" creationId="{00000000-0000-0000-0000-000000000000}"/>
          </ac:spMkLst>
        </pc:spChg>
      </pc:sldChg>
      <pc:sldChg chg="addSp delSp modSp mod modAnim">
        <pc:chgData name="임수빈" userId="5a76ed28-0b47-414b-b0be-200db17b6354" providerId="ADAL" clId="{50563377-0CE2-D94C-A1EF-E0560316A48A}" dt="2023-05-29T05:25:24.349" v="11283" actId="20577"/>
        <pc:sldMkLst>
          <pc:docMk/>
          <pc:sldMk cId="2097716833" sldId="269"/>
        </pc:sldMkLst>
        <pc:spChg chg="add mod">
          <ac:chgData name="임수빈" userId="5a76ed28-0b47-414b-b0be-200db17b6354" providerId="ADAL" clId="{50563377-0CE2-D94C-A1EF-E0560316A48A}" dt="2023-05-29T05:25:24.349" v="11283" actId="20577"/>
          <ac:spMkLst>
            <pc:docMk/>
            <pc:sldMk cId="2097716833" sldId="269"/>
            <ac:spMk id="4" creationId="{2B09F8EB-457E-BDF8-2668-29A1162B21C6}"/>
          </ac:spMkLst>
        </pc:spChg>
        <pc:spChg chg="add mod">
          <ac:chgData name="임수빈" userId="5a76ed28-0b47-414b-b0be-200db17b6354" providerId="ADAL" clId="{50563377-0CE2-D94C-A1EF-E0560316A48A}" dt="2023-05-28T13:05:41.358" v="2218" actId="1076"/>
          <ac:spMkLst>
            <pc:docMk/>
            <pc:sldMk cId="2097716833" sldId="269"/>
            <ac:spMk id="6" creationId="{34D2204D-E275-02DD-6011-B960ED52E5A4}"/>
          </ac:spMkLst>
        </pc:spChg>
        <pc:spChg chg="del mod">
          <ac:chgData name="임수빈" userId="5a76ed28-0b47-414b-b0be-200db17b6354" providerId="ADAL" clId="{50563377-0CE2-D94C-A1EF-E0560316A48A}" dt="2023-05-28T13:00:06.363" v="1889" actId="478"/>
          <ac:spMkLst>
            <pc:docMk/>
            <pc:sldMk cId="2097716833" sldId="269"/>
            <ac:spMk id="8" creationId="{34037086-140B-B1A6-C7E6-962CEAABDB1E}"/>
          </ac:spMkLst>
        </pc:spChg>
        <pc:spChg chg="mod">
          <ac:chgData name="임수빈" userId="5a76ed28-0b47-414b-b0be-200db17b6354" providerId="ADAL" clId="{50563377-0CE2-D94C-A1EF-E0560316A48A}" dt="2023-05-28T12:16:39.034" v="421" actId="1076"/>
          <ac:spMkLst>
            <pc:docMk/>
            <pc:sldMk cId="2097716833" sldId="269"/>
            <ac:spMk id="9" creationId="{0835587E-176A-1A2C-E084-3AA755A37A59}"/>
          </ac:spMkLst>
        </pc:spChg>
        <pc:picChg chg="add mod">
          <ac:chgData name="임수빈" userId="5a76ed28-0b47-414b-b0be-200db17b6354" providerId="ADAL" clId="{50563377-0CE2-D94C-A1EF-E0560316A48A}" dt="2023-05-28T13:02:22.110" v="1891" actId="1076"/>
          <ac:picMkLst>
            <pc:docMk/>
            <pc:sldMk cId="2097716833" sldId="269"/>
            <ac:picMk id="1026" creationId="{DCE72E9A-59C6-6D8B-2BB0-ECE81DB7DD9F}"/>
          </ac:picMkLst>
        </pc:picChg>
      </pc:sldChg>
      <pc:sldChg chg="addSp delSp modSp mod">
        <pc:chgData name="임수빈" userId="5a76ed28-0b47-414b-b0be-200db17b6354" providerId="ADAL" clId="{50563377-0CE2-D94C-A1EF-E0560316A48A}" dt="2023-05-28T13:26:12.090" v="3045" actId="12788"/>
        <pc:sldMkLst>
          <pc:docMk/>
          <pc:sldMk cId="1257584767" sldId="270"/>
        </pc:sldMkLst>
        <pc:spChg chg="del mod">
          <ac:chgData name="임수빈" userId="5a76ed28-0b47-414b-b0be-200db17b6354" providerId="ADAL" clId="{50563377-0CE2-D94C-A1EF-E0560316A48A}" dt="2023-05-28T13:20:58.883" v="2635" actId="478"/>
          <ac:spMkLst>
            <pc:docMk/>
            <pc:sldMk cId="1257584767" sldId="270"/>
            <ac:spMk id="5" creationId="{337B0BCE-E068-C3C0-0D8A-145404196479}"/>
          </ac:spMkLst>
        </pc:spChg>
        <pc:spChg chg="mod">
          <ac:chgData name="임수빈" userId="5a76ed28-0b47-414b-b0be-200db17b6354" providerId="ADAL" clId="{50563377-0CE2-D94C-A1EF-E0560316A48A}" dt="2023-05-28T13:18:52.560" v="2509" actId="1076"/>
          <ac:spMkLst>
            <pc:docMk/>
            <pc:sldMk cId="1257584767" sldId="270"/>
            <ac:spMk id="6" creationId="{DC5B2E7D-A3EC-7E46-C1C2-312D45A3F4AC}"/>
          </ac:spMkLst>
        </pc:spChg>
        <pc:spChg chg="add del mod">
          <ac:chgData name="임수빈" userId="5a76ed28-0b47-414b-b0be-200db17b6354" providerId="ADAL" clId="{50563377-0CE2-D94C-A1EF-E0560316A48A}" dt="2023-05-28T13:26:12.090" v="3045" actId="12788"/>
          <ac:spMkLst>
            <pc:docMk/>
            <pc:sldMk cId="1257584767" sldId="270"/>
            <ac:spMk id="8" creationId="{CC95A05B-4100-E86E-E666-290383314211}"/>
          </ac:spMkLst>
        </pc:spChg>
        <pc:graphicFrameChg chg="add del">
          <ac:chgData name="임수빈" userId="5a76ed28-0b47-414b-b0be-200db17b6354" providerId="ADAL" clId="{50563377-0CE2-D94C-A1EF-E0560316A48A}" dt="2023-05-28T13:21:15.288" v="2638" actId="3680"/>
          <ac:graphicFrameMkLst>
            <pc:docMk/>
            <pc:sldMk cId="1257584767" sldId="270"/>
            <ac:graphicFrameMk id="4" creationId="{C70CE4A1-91CA-DD88-1930-8ABFBC7673B2}"/>
          </ac:graphicFrameMkLst>
        </pc:graphicFrameChg>
        <pc:graphicFrameChg chg="add mod modGraphic">
          <ac:chgData name="임수빈" userId="5a76ed28-0b47-414b-b0be-200db17b6354" providerId="ADAL" clId="{50563377-0CE2-D94C-A1EF-E0560316A48A}" dt="2023-05-28T13:26:12.090" v="3045" actId="12788"/>
          <ac:graphicFrameMkLst>
            <pc:docMk/>
            <pc:sldMk cId="1257584767" sldId="270"/>
            <ac:graphicFrameMk id="7" creationId="{9195B583-6DB4-266A-3B1E-2ECB82F484E5}"/>
          </ac:graphicFrameMkLst>
        </pc:graphicFrameChg>
        <pc:picChg chg="add del mod">
          <ac:chgData name="임수빈" userId="5a76ed28-0b47-414b-b0be-200db17b6354" providerId="ADAL" clId="{50563377-0CE2-D94C-A1EF-E0560316A48A}" dt="2023-05-28T13:22:23.270" v="2794" actId="478"/>
          <ac:picMkLst>
            <pc:docMk/>
            <pc:sldMk cId="1257584767" sldId="270"/>
            <ac:picMk id="4098" creationId="{920D57EF-1429-C451-798E-D375B615DBC1}"/>
          </ac:picMkLst>
        </pc:picChg>
      </pc:sldChg>
      <pc:sldChg chg="del">
        <pc:chgData name="임수빈" userId="5a76ed28-0b47-414b-b0be-200db17b6354" providerId="ADAL" clId="{50563377-0CE2-D94C-A1EF-E0560316A48A}" dt="2023-05-28T12:14:45.716" v="231" actId="2696"/>
        <pc:sldMkLst>
          <pc:docMk/>
          <pc:sldMk cId="1962259898" sldId="271"/>
        </pc:sldMkLst>
      </pc:sldChg>
      <pc:sldChg chg="del">
        <pc:chgData name="임수빈" userId="5a76ed28-0b47-414b-b0be-200db17b6354" providerId="ADAL" clId="{50563377-0CE2-D94C-A1EF-E0560316A48A}" dt="2023-05-28T12:14:46.572" v="232" actId="2696"/>
        <pc:sldMkLst>
          <pc:docMk/>
          <pc:sldMk cId="2561553598" sldId="272"/>
        </pc:sldMkLst>
      </pc:sldChg>
      <pc:sldChg chg="del">
        <pc:chgData name="임수빈" userId="5a76ed28-0b47-414b-b0be-200db17b6354" providerId="ADAL" clId="{50563377-0CE2-D94C-A1EF-E0560316A48A}" dt="2023-05-28T12:14:48.610" v="233" actId="2696"/>
        <pc:sldMkLst>
          <pc:docMk/>
          <pc:sldMk cId="2420100130" sldId="273"/>
        </pc:sldMkLst>
      </pc:sldChg>
      <pc:sldChg chg="del">
        <pc:chgData name="임수빈" userId="5a76ed28-0b47-414b-b0be-200db17b6354" providerId="ADAL" clId="{50563377-0CE2-D94C-A1EF-E0560316A48A}" dt="2023-05-28T12:14:49.873" v="234" actId="2696"/>
        <pc:sldMkLst>
          <pc:docMk/>
          <pc:sldMk cId="1053690876" sldId="274"/>
        </pc:sldMkLst>
      </pc:sldChg>
      <pc:sldChg chg="del">
        <pc:chgData name="임수빈" userId="5a76ed28-0b47-414b-b0be-200db17b6354" providerId="ADAL" clId="{50563377-0CE2-D94C-A1EF-E0560316A48A}" dt="2023-05-28T12:14:50.773" v="235" actId="2696"/>
        <pc:sldMkLst>
          <pc:docMk/>
          <pc:sldMk cId="2116319267" sldId="275"/>
        </pc:sldMkLst>
      </pc:sldChg>
      <pc:sldChg chg="modSp del mod">
        <pc:chgData name="임수빈" userId="5a76ed28-0b47-414b-b0be-200db17b6354" providerId="ADAL" clId="{50563377-0CE2-D94C-A1EF-E0560316A48A}" dt="2023-05-28T15:45:48.256" v="11208" actId="2696"/>
        <pc:sldMkLst>
          <pc:docMk/>
          <pc:sldMk cId="715582952" sldId="276"/>
        </pc:sldMkLst>
        <pc:spChg chg="mod">
          <ac:chgData name="임수빈" userId="5a76ed28-0b47-414b-b0be-200db17b6354" providerId="ADAL" clId="{50563377-0CE2-D94C-A1EF-E0560316A48A}" dt="2023-05-28T14:15:14.842" v="8354" actId="1076"/>
          <ac:spMkLst>
            <pc:docMk/>
            <pc:sldMk cId="715582952" sldId="276"/>
            <ac:spMk id="4" creationId="{3F1596FA-C4D7-4AB4-AA03-4FDDB9F40A7F}"/>
          </ac:spMkLst>
        </pc:spChg>
        <pc:spChg chg="mod">
          <ac:chgData name="임수빈" userId="5a76ed28-0b47-414b-b0be-200db17b6354" providerId="ADAL" clId="{50563377-0CE2-D94C-A1EF-E0560316A48A}" dt="2023-05-28T15:18:49.564" v="9292" actId="1076"/>
          <ac:spMkLst>
            <pc:docMk/>
            <pc:sldMk cId="715582952" sldId="276"/>
            <ac:spMk id="5" creationId="{337B0BCE-E068-C3C0-0D8A-145404196479}"/>
          </ac:spMkLst>
        </pc:spChg>
      </pc:sldChg>
      <pc:sldChg chg="del">
        <pc:chgData name="임수빈" userId="5a76ed28-0b47-414b-b0be-200db17b6354" providerId="ADAL" clId="{50563377-0CE2-D94C-A1EF-E0560316A48A}" dt="2023-05-28T12:14:53.652" v="237" actId="2696"/>
        <pc:sldMkLst>
          <pc:docMk/>
          <pc:sldMk cId="1161754381" sldId="277"/>
        </pc:sldMkLst>
      </pc:sldChg>
      <pc:sldChg chg="del">
        <pc:chgData name="임수빈" userId="5a76ed28-0b47-414b-b0be-200db17b6354" providerId="ADAL" clId="{50563377-0CE2-D94C-A1EF-E0560316A48A}" dt="2023-05-28T12:14:52.781" v="236" actId="2696"/>
        <pc:sldMkLst>
          <pc:docMk/>
          <pc:sldMk cId="3293467425" sldId="278"/>
        </pc:sldMkLst>
      </pc:sldChg>
      <pc:sldChg chg="del">
        <pc:chgData name="임수빈" userId="5a76ed28-0b47-414b-b0be-200db17b6354" providerId="ADAL" clId="{50563377-0CE2-D94C-A1EF-E0560316A48A}" dt="2023-05-28T12:14:54.585" v="238" actId="2696"/>
        <pc:sldMkLst>
          <pc:docMk/>
          <pc:sldMk cId="3454151533" sldId="279"/>
        </pc:sldMkLst>
      </pc:sldChg>
      <pc:sldChg chg="modSp del mod">
        <pc:chgData name="임수빈" userId="5a76ed28-0b47-414b-b0be-200db17b6354" providerId="ADAL" clId="{50563377-0CE2-D94C-A1EF-E0560316A48A}" dt="2023-05-28T15:45:48.256" v="11208" actId="2696"/>
        <pc:sldMkLst>
          <pc:docMk/>
          <pc:sldMk cId="3503408355" sldId="280"/>
        </pc:sldMkLst>
        <pc:spChg chg="mod">
          <ac:chgData name="임수빈" userId="5a76ed28-0b47-414b-b0be-200db17b6354" providerId="ADAL" clId="{50563377-0CE2-D94C-A1EF-E0560316A48A}" dt="2023-05-28T15:37:10.454" v="10409" actId="1076"/>
          <ac:spMkLst>
            <pc:docMk/>
            <pc:sldMk cId="3503408355" sldId="280"/>
            <ac:spMk id="4" creationId="{3F1596FA-C4D7-4AB4-AA03-4FDDB9F40A7F}"/>
          </ac:spMkLst>
        </pc:spChg>
        <pc:spChg chg="mod">
          <ac:chgData name="임수빈" userId="5a76ed28-0b47-414b-b0be-200db17b6354" providerId="ADAL" clId="{50563377-0CE2-D94C-A1EF-E0560316A48A}" dt="2023-05-28T15:43:05.307" v="11204" actId="20577"/>
          <ac:spMkLst>
            <pc:docMk/>
            <pc:sldMk cId="3503408355" sldId="280"/>
            <ac:spMk id="5" creationId="{337B0BCE-E068-C3C0-0D8A-145404196479}"/>
          </ac:spMkLst>
        </pc:spChg>
      </pc:sldChg>
      <pc:sldChg chg="del">
        <pc:chgData name="임수빈" userId="5a76ed28-0b47-414b-b0be-200db17b6354" providerId="ADAL" clId="{50563377-0CE2-D94C-A1EF-E0560316A48A}" dt="2023-05-28T12:14:57.273" v="239" actId="2696"/>
        <pc:sldMkLst>
          <pc:docMk/>
          <pc:sldMk cId="1993576496" sldId="281"/>
        </pc:sldMkLst>
      </pc:sldChg>
      <pc:sldChg chg="delSp modSp add mod">
        <pc:chgData name="임수빈" userId="5a76ed28-0b47-414b-b0be-200db17b6354" providerId="ADAL" clId="{50563377-0CE2-D94C-A1EF-E0560316A48A}" dt="2023-05-28T14:08:41.801" v="7288" actId="20577"/>
        <pc:sldMkLst>
          <pc:docMk/>
          <pc:sldMk cId="2098250289" sldId="281"/>
        </pc:sldMkLst>
        <pc:spChg chg="mod">
          <ac:chgData name="임수빈" userId="5a76ed28-0b47-414b-b0be-200db17b6354" providerId="ADAL" clId="{50563377-0CE2-D94C-A1EF-E0560316A48A}" dt="2023-05-28T14:08:41.801" v="7288" actId="20577"/>
          <ac:spMkLst>
            <pc:docMk/>
            <pc:sldMk cId="2098250289" sldId="281"/>
            <ac:spMk id="8" creationId="{CC95A05B-4100-E86E-E666-290383314211}"/>
          </ac:spMkLst>
        </pc:spChg>
        <pc:graphicFrameChg chg="del">
          <ac:chgData name="임수빈" userId="5a76ed28-0b47-414b-b0be-200db17b6354" providerId="ADAL" clId="{50563377-0CE2-D94C-A1EF-E0560316A48A}" dt="2023-05-28T13:26:35.718" v="3047" actId="478"/>
          <ac:graphicFrameMkLst>
            <pc:docMk/>
            <pc:sldMk cId="2098250289" sldId="281"/>
            <ac:graphicFrameMk id="7" creationId="{9195B583-6DB4-266A-3B1E-2ECB82F484E5}"/>
          </ac:graphicFrameMkLst>
        </pc:graphicFrameChg>
      </pc:sldChg>
      <pc:sldChg chg="addSp delSp modSp add del mod modAnim">
        <pc:chgData name="임수빈" userId="5a76ed28-0b47-414b-b0be-200db17b6354" providerId="ADAL" clId="{50563377-0CE2-D94C-A1EF-E0560316A48A}" dt="2023-05-28T13:17:00.015" v="2451" actId="2696"/>
        <pc:sldMkLst>
          <pc:docMk/>
          <pc:sldMk cId="4007326028" sldId="281"/>
        </pc:sldMkLst>
        <pc:spChg chg="mod">
          <ac:chgData name="임수빈" userId="5a76ed28-0b47-414b-b0be-200db17b6354" providerId="ADAL" clId="{50563377-0CE2-D94C-A1EF-E0560316A48A}" dt="2023-05-28T13:03:41.756" v="2158" actId="1076"/>
          <ac:spMkLst>
            <pc:docMk/>
            <pc:sldMk cId="4007326028" sldId="281"/>
            <ac:spMk id="4" creationId="{2B09F8EB-457E-BDF8-2668-29A1162B21C6}"/>
          </ac:spMkLst>
        </pc:spChg>
        <pc:spChg chg="add mod">
          <ac:chgData name="임수빈" userId="5a76ed28-0b47-414b-b0be-200db17b6354" providerId="ADAL" clId="{50563377-0CE2-D94C-A1EF-E0560316A48A}" dt="2023-05-28T13:04:10.606" v="2168" actId="14100"/>
          <ac:spMkLst>
            <pc:docMk/>
            <pc:sldMk cId="4007326028" sldId="281"/>
            <ac:spMk id="5" creationId="{F8063ECC-9A84-CF65-0AF0-2FCCADD1A6D3}"/>
          </ac:spMkLst>
        </pc:spChg>
        <pc:spChg chg="add mod">
          <ac:chgData name="임수빈" userId="5a76ed28-0b47-414b-b0be-200db17b6354" providerId="ADAL" clId="{50563377-0CE2-D94C-A1EF-E0560316A48A}" dt="2023-05-28T13:04:38.363" v="2212" actId="1076"/>
          <ac:spMkLst>
            <pc:docMk/>
            <pc:sldMk cId="4007326028" sldId="281"/>
            <ac:spMk id="6" creationId="{9F115542-81D9-2196-D891-1CCC35B438B6}"/>
          </ac:spMkLst>
        </pc:spChg>
        <pc:spChg chg="add del mod">
          <ac:chgData name="임수빈" userId="5a76ed28-0b47-414b-b0be-200db17b6354" providerId="ADAL" clId="{50563377-0CE2-D94C-A1EF-E0560316A48A}" dt="2023-05-28T13:05:51.322" v="2221" actId="478"/>
          <ac:spMkLst>
            <pc:docMk/>
            <pc:sldMk cId="4007326028" sldId="281"/>
            <ac:spMk id="8" creationId="{E362CA69-A7B4-9521-F866-B40D0BDE0F5F}"/>
          </ac:spMkLst>
        </pc:spChg>
        <pc:spChg chg="add mod">
          <ac:chgData name="임수빈" userId="5a76ed28-0b47-414b-b0be-200db17b6354" providerId="ADAL" clId="{50563377-0CE2-D94C-A1EF-E0560316A48A}" dt="2023-05-28T13:05:56.065" v="2222"/>
          <ac:spMkLst>
            <pc:docMk/>
            <pc:sldMk cId="4007326028" sldId="281"/>
            <ac:spMk id="10" creationId="{B4409940-E4B1-9F56-3319-32F9DA39BFFF}"/>
          </ac:spMkLst>
        </pc:spChg>
      </pc:sldChg>
      <pc:sldChg chg="addSp delSp modSp add mod">
        <pc:chgData name="임수빈" userId="5a76ed28-0b47-414b-b0be-200db17b6354" providerId="ADAL" clId="{50563377-0CE2-D94C-A1EF-E0560316A48A}" dt="2023-05-28T13:51:37.828" v="4863"/>
        <pc:sldMkLst>
          <pc:docMk/>
          <pc:sldMk cId="1053994576" sldId="282"/>
        </pc:sldMkLst>
        <pc:spChg chg="add del mod">
          <ac:chgData name="임수빈" userId="5a76ed28-0b47-414b-b0be-200db17b6354" providerId="ADAL" clId="{50563377-0CE2-D94C-A1EF-E0560316A48A}" dt="2023-05-28T13:51:37.828" v="4863"/>
          <ac:spMkLst>
            <pc:docMk/>
            <pc:sldMk cId="1053994576" sldId="282"/>
            <ac:spMk id="5" creationId="{F2C16E82-BDDB-799A-E15E-A6314FF8777F}"/>
          </ac:spMkLst>
        </pc:spChg>
        <pc:spChg chg="mod">
          <ac:chgData name="임수빈" userId="5a76ed28-0b47-414b-b0be-200db17b6354" providerId="ADAL" clId="{50563377-0CE2-D94C-A1EF-E0560316A48A}" dt="2023-05-28T13:51:28.589" v="4861" actId="20577"/>
          <ac:spMkLst>
            <pc:docMk/>
            <pc:sldMk cId="1053994576" sldId="282"/>
            <ac:spMk id="8" creationId="{CC95A05B-4100-E86E-E666-290383314211}"/>
          </ac:spMkLst>
        </pc:spChg>
        <pc:graphicFrameChg chg="del">
          <ac:chgData name="임수빈" userId="5a76ed28-0b47-414b-b0be-200db17b6354" providerId="ADAL" clId="{50563377-0CE2-D94C-A1EF-E0560316A48A}" dt="2023-05-28T13:42:11.152" v="4176" actId="478"/>
          <ac:graphicFrameMkLst>
            <pc:docMk/>
            <pc:sldMk cId="1053994576" sldId="282"/>
            <ac:graphicFrameMk id="7" creationId="{9195B583-6DB4-266A-3B1E-2ECB82F484E5}"/>
          </ac:graphicFrameMkLst>
        </pc:graphicFrameChg>
        <pc:picChg chg="add mod">
          <ac:chgData name="임수빈" userId="5a76ed28-0b47-414b-b0be-200db17b6354" providerId="ADAL" clId="{50563377-0CE2-D94C-A1EF-E0560316A48A}" dt="2023-05-28T13:51:24.100" v="4853" actId="1076"/>
          <ac:picMkLst>
            <pc:docMk/>
            <pc:sldMk cId="1053994576" sldId="282"/>
            <ac:picMk id="4" creationId="{14AA5CEC-6532-0C36-8945-4EA7B37F42DC}"/>
          </ac:picMkLst>
        </pc:picChg>
      </pc:sldChg>
      <pc:sldChg chg="add del">
        <pc:chgData name="임수빈" userId="5a76ed28-0b47-414b-b0be-200db17b6354" providerId="ADAL" clId="{50563377-0CE2-D94C-A1EF-E0560316A48A}" dt="2023-05-28T13:42:02.376" v="4174" actId="2890"/>
        <pc:sldMkLst>
          <pc:docMk/>
          <pc:sldMk cId="1544241148" sldId="282"/>
        </pc:sldMkLst>
      </pc:sldChg>
      <pc:sldChg chg="del">
        <pc:chgData name="임수빈" userId="5a76ed28-0b47-414b-b0be-200db17b6354" providerId="ADAL" clId="{50563377-0CE2-D94C-A1EF-E0560316A48A}" dt="2023-05-28T12:14:58.362" v="240" actId="2696"/>
        <pc:sldMkLst>
          <pc:docMk/>
          <pc:sldMk cId="1564069528" sldId="282"/>
        </pc:sldMkLst>
      </pc:sldChg>
      <pc:sldChg chg="addSp delSp modSp add del mod delAnim modAnim">
        <pc:chgData name="임수빈" userId="5a76ed28-0b47-414b-b0be-200db17b6354" providerId="ADAL" clId="{50563377-0CE2-D94C-A1EF-E0560316A48A}" dt="2023-05-28T13:16:57.973" v="2450" actId="2696"/>
        <pc:sldMkLst>
          <pc:docMk/>
          <pc:sldMk cId="2225090614" sldId="282"/>
        </pc:sldMkLst>
        <pc:spChg chg="del">
          <ac:chgData name="임수빈" userId="5a76ed28-0b47-414b-b0be-200db17b6354" providerId="ADAL" clId="{50563377-0CE2-D94C-A1EF-E0560316A48A}" dt="2023-05-28T13:06:19.490" v="2223" actId="478"/>
          <ac:spMkLst>
            <pc:docMk/>
            <pc:sldMk cId="2225090614" sldId="282"/>
            <ac:spMk id="4" creationId="{2B09F8EB-457E-BDF8-2668-29A1162B21C6}"/>
          </ac:spMkLst>
        </pc:spChg>
        <pc:spChg chg="del">
          <ac:chgData name="임수빈" userId="5a76ed28-0b47-414b-b0be-200db17b6354" providerId="ADAL" clId="{50563377-0CE2-D94C-A1EF-E0560316A48A}" dt="2023-05-28T13:06:19.490" v="2223" actId="478"/>
          <ac:spMkLst>
            <pc:docMk/>
            <pc:sldMk cId="2225090614" sldId="282"/>
            <ac:spMk id="5" creationId="{F8063ECC-9A84-CF65-0AF0-2FCCADD1A6D3}"/>
          </ac:spMkLst>
        </pc:spChg>
        <pc:spChg chg="del">
          <ac:chgData name="임수빈" userId="5a76ed28-0b47-414b-b0be-200db17b6354" providerId="ADAL" clId="{50563377-0CE2-D94C-A1EF-E0560316A48A}" dt="2023-05-28T13:06:19.490" v="2223" actId="478"/>
          <ac:spMkLst>
            <pc:docMk/>
            <pc:sldMk cId="2225090614" sldId="282"/>
            <ac:spMk id="6" creationId="{9F115542-81D9-2196-D891-1CCC35B438B6}"/>
          </ac:spMkLst>
        </pc:spChg>
        <pc:spChg chg="add mod">
          <ac:chgData name="임수빈" userId="5a76ed28-0b47-414b-b0be-200db17b6354" providerId="ADAL" clId="{50563377-0CE2-D94C-A1EF-E0560316A48A}" dt="2023-05-28T13:07:58.547" v="2436" actId="20577"/>
          <ac:spMkLst>
            <pc:docMk/>
            <pc:sldMk cId="2225090614" sldId="282"/>
            <ac:spMk id="7" creationId="{7EE7C300-FD9E-021B-0133-B9A2C50CEA34}"/>
          </ac:spMkLst>
        </pc:spChg>
        <pc:picChg chg="del">
          <ac:chgData name="임수빈" userId="5a76ed28-0b47-414b-b0be-200db17b6354" providerId="ADAL" clId="{50563377-0CE2-D94C-A1EF-E0560316A48A}" dt="2023-05-28T13:05:12.854" v="2216" actId="478"/>
          <ac:picMkLst>
            <pc:docMk/>
            <pc:sldMk cId="2225090614" sldId="282"/>
            <ac:picMk id="1026" creationId="{DCE72E9A-59C6-6D8B-2BB0-ECE81DB7DD9F}"/>
          </ac:picMkLst>
        </pc:picChg>
      </pc:sldChg>
      <pc:sldChg chg="delSp modSp add del mod">
        <pc:chgData name="임수빈" userId="5a76ed28-0b47-414b-b0be-200db17b6354" providerId="ADAL" clId="{50563377-0CE2-D94C-A1EF-E0560316A48A}" dt="2023-05-28T13:51:02.183" v="4842" actId="2696"/>
        <pc:sldMkLst>
          <pc:docMk/>
          <pc:sldMk cId="137994176" sldId="283"/>
        </pc:sldMkLst>
        <pc:spChg chg="del mod">
          <ac:chgData name="임수빈" userId="5a76ed28-0b47-414b-b0be-200db17b6354" providerId="ADAL" clId="{50563377-0CE2-D94C-A1EF-E0560316A48A}" dt="2023-05-28T13:51:00.118" v="4841" actId="21"/>
          <ac:spMkLst>
            <pc:docMk/>
            <pc:sldMk cId="137994176" sldId="283"/>
            <ac:spMk id="8" creationId="{CC95A05B-4100-E86E-E666-290383314211}"/>
          </ac:spMkLst>
        </pc:spChg>
        <pc:picChg chg="del">
          <ac:chgData name="임수빈" userId="5a76ed28-0b47-414b-b0be-200db17b6354" providerId="ADAL" clId="{50563377-0CE2-D94C-A1EF-E0560316A48A}" dt="2023-05-28T13:50:53.310" v="4840" actId="478"/>
          <ac:picMkLst>
            <pc:docMk/>
            <pc:sldMk cId="137994176" sldId="283"/>
            <ac:picMk id="4" creationId="{14AA5CEC-6532-0C36-8945-4EA7B37F42DC}"/>
          </ac:picMkLst>
        </pc:picChg>
      </pc:sldChg>
      <pc:sldChg chg="delSp modSp add mod">
        <pc:chgData name="임수빈" userId="5a76ed28-0b47-414b-b0be-200db17b6354" providerId="ADAL" clId="{50563377-0CE2-D94C-A1EF-E0560316A48A}" dt="2023-05-28T13:55:08.729" v="5668" actId="478"/>
        <pc:sldMkLst>
          <pc:docMk/>
          <pc:sldMk cId="2121763456" sldId="283"/>
        </pc:sldMkLst>
        <pc:spChg chg="mod">
          <ac:chgData name="임수빈" userId="5a76ed28-0b47-414b-b0be-200db17b6354" providerId="ADAL" clId="{50563377-0CE2-D94C-A1EF-E0560316A48A}" dt="2023-05-28T13:54:52.708" v="5665" actId="20577"/>
          <ac:spMkLst>
            <pc:docMk/>
            <pc:sldMk cId="2121763456" sldId="283"/>
            <ac:spMk id="8" creationId="{CC95A05B-4100-E86E-E666-290383314211}"/>
          </ac:spMkLst>
        </pc:spChg>
        <pc:picChg chg="del mod">
          <ac:chgData name="임수빈" userId="5a76ed28-0b47-414b-b0be-200db17b6354" providerId="ADAL" clId="{50563377-0CE2-D94C-A1EF-E0560316A48A}" dt="2023-05-28T13:55:08.729" v="5668" actId="478"/>
          <ac:picMkLst>
            <pc:docMk/>
            <pc:sldMk cId="2121763456" sldId="283"/>
            <ac:picMk id="4" creationId="{14AA5CEC-6532-0C36-8945-4EA7B37F42DC}"/>
          </ac:picMkLst>
        </pc:picChg>
      </pc:sldChg>
      <pc:sldChg chg="del">
        <pc:chgData name="임수빈" userId="5a76ed28-0b47-414b-b0be-200db17b6354" providerId="ADAL" clId="{50563377-0CE2-D94C-A1EF-E0560316A48A}" dt="2023-05-28T12:14:59.801" v="241" actId="2696"/>
        <pc:sldMkLst>
          <pc:docMk/>
          <pc:sldMk cId="2301726608" sldId="283"/>
        </pc:sldMkLst>
      </pc:sldChg>
      <pc:sldChg chg="modSp add mod">
        <pc:chgData name="임수빈" userId="5a76ed28-0b47-414b-b0be-200db17b6354" providerId="ADAL" clId="{50563377-0CE2-D94C-A1EF-E0560316A48A}" dt="2023-05-28T13:57:19.893" v="6003" actId="20577"/>
        <pc:sldMkLst>
          <pc:docMk/>
          <pc:sldMk cId="510291328" sldId="284"/>
        </pc:sldMkLst>
        <pc:spChg chg="mod">
          <ac:chgData name="임수빈" userId="5a76ed28-0b47-414b-b0be-200db17b6354" providerId="ADAL" clId="{50563377-0CE2-D94C-A1EF-E0560316A48A}" dt="2023-05-28T13:57:19.893" v="6003" actId="20577"/>
          <ac:spMkLst>
            <pc:docMk/>
            <pc:sldMk cId="510291328" sldId="284"/>
            <ac:spMk id="8" creationId="{CC95A05B-4100-E86E-E666-290383314211}"/>
          </ac:spMkLst>
        </pc:spChg>
      </pc:sldChg>
      <pc:sldChg chg="del">
        <pc:chgData name="임수빈" userId="5a76ed28-0b47-414b-b0be-200db17b6354" providerId="ADAL" clId="{50563377-0CE2-D94C-A1EF-E0560316A48A}" dt="2023-05-28T12:15:00.522" v="242" actId="2696"/>
        <pc:sldMkLst>
          <pc:docMk/>
          <pc:sldMk cId="725078488" sldId="284"/>
        </pc:sldMkLst>
      </pc:sldChg>
      <pc:sldChg chg="modSp add mod">
        <pc:chgData name="임수빈" userId="5a76ed28-0b47-414b-b0be-200db17b6354" providerId="ADAL" clId="{50563377-0CE2-D94C-A1EF-E0560316A48A}" dt="2023-05-28T14:02:35.506" v="6737" actId="20577"/>
        <pc:sldMkLst>
          <pc:docMk/>
          <pc:sldMk cId="541910986" sldId="285"/>
        </pc:sldMkLst>
        <pc:spChg chg="mod">
          <ac:chgData name="임수빈" userId="5a76ed28-0b47-414b-b0be-200db17b6354" providerId="ADAL" clId="{50563377-0CE2-D94C-A1EF-E0560316A48A}" dt="2023-05-28T14:02:35.506" v="6737" actId="20577"/>
          <ac:spMkLst>
            <pc:docMk/>
            <pc:sldMk cId="541910986" sldId="285"/>
            <ac:spMk id="8" creationId="{CC95A05B-4100-E86E-E666-290383314211}"/>
          </ac:spMkLst>
        </pc:spChg>
      </pc:sldChg>
      <pc:sldChg chg="del">
        <pc:chgData name="임수빈" userId="5a76ed28-0b47-414b-b0be-200db17b6354" providerId="ADAL" clId="{50563377-0CE2-D94C-A1EF-E0560316A48A}" dt="2023-05-28T12:15:01.333" v="243" actId="2696"/>
        <pc:sldMkLst>
          <pc:docMk/>
          <pc:sldMk cId="1849288618" sldId="285"/>
        </pc:sldMkLst>
      </pc:sldChg>
      <pc:sldChg chg="del">
        <pc:chgData name="임수빈" userId="5a76ed28-0b47-414b-b0be-200db17b6354" providerId="ADAL" clId="{50563377-0CE2-D94C-A1EF-E0560316A48A}" dt="2023-05-28T12:15:02.112" v="244" actId="2696"/>
        <pc:sldMkLst>
          <pc:docMk/>
          <pc:sldMk cId="1030554870" sldId="286"/>
        </pc:sldMkLst>
      </pc:sldChg>
      <pc:sldChg chg="addSp delSp modSp add mod">
        <pc:chgData name="임수빈" userId="5a76ed28-0b47-414b-b0be-200db17b6354" providerId="ADAL" clId="{50563377-0CE2-D94C-A1EF-E0560316A48A}" dt="2023-05-28T14:14:55.283" v="8322"/>
        <pc:sldMkLst>
          <pc:docMk/>
          <pc:sldMk cId="2714572633" sldId="286"/>
        </pc:sldMkLst>
        <pc:spChg chg="add mod">
          <ac:chgData name="임수빈" userId="5a76ed28-0b47-414b-b0be-200db17b6354" providerId="ADAL" clId="{50563377-0CE2-D94C-A1EF-E0560316A48A}" dt="2023-05-28T14:09:05.914" v="7320" actId="20577"/>
          <ac:spMkLst>
            <pc:docMk/>
            <pc:sldMk cId="2714572633" sldId="286"/>
            <ac:spMk id="5" creationId="{35D9848C-2DBD-A663-F3FD-76F55D05B02C}"/>
          </ac:spMkLst>
        </pc:spChg>
        <pc:spChg chg="add del mod">
          <ac:chgData name="임수빈" userId="5a76ed28-0b47-414b-b0be-200db17b6354" providerId="ADAL" clId="{50563377-0CE2-D94C-A1EF-E0560316A48A}" dt="2023-05-28T14:14:55.283" v="8322"/>
          <ac:spMkLst>
            <pc:docMk/>
            <pc:sldMk cId="2714572633" sldId="286"/>
            <ac:spMk id="7" creationId="{7513A92A-5D2E-599B-18C4-870B000D1FD7}"/>
          </ac:spMkLst>
        </pc:spChg>
        <pc:spChg chg="del mod">
          <ac:chgData name="임수빈" userId="5a76ed28-0b47-414b-b0be-200db17b6354" providerId="ADAL" clId="{50563377-0CE2-D94C-A1EF-E0560316A48A}" dt="2023-05-28T14:08:59.379" v="7291" actId="478"/>
          <ac:spMkLst>
            <pc:docMk/>
            <pc:sldMk cId="2714572633" sldId="286"/>
            <ac:spMk id="8" creationId="{CC95A05B-4100-E86E-E666-290383314211}"/>
          </ac:spMkLst>
        </pc:spChg>
        <pc:graphicFrameChg chg="add mod modGraphic">
          <ac:chgData name="임수빈" userId="5a76ed28-0b47-414b-b0be-200db17b6354" providerId="ADAL" clId="{50563377-0CE2-D94C-A1EF-E0560316A48A}" dt="2023-05-28T14:14:49.205" v="8320" actId="20577"/>
          <ac:graphicFrameMkLst>
            <pc:docMk/>
            <pc:sldMk cId="2714572633" sldId="286"/>
            <ac:graphicFrameMk id="4" creationId="{7528C14B-4FBB-41B8-C155-CA523158815B}"/>
          </ac:graphicFrameMkLst>
        </pc:graphicFrameChg>
      </pc:sldChg>
      <pc:sldChg chg="del">
        <pc:chgData name="임수빈" userId="5a76ed28-0b47-414b-b0be-200db17b6354" providerId="ADAL" clId="{50563377-0CE2-D94C-A1EF-E0560316A48A}" dt="2023-05-28T12:15:02.744" v="245" actId="2696"/>
        <pc:sldMkLst>
          <pc:docMk/>
          <pc:sldMk cId="3246014811" sldId="287"/>
        </pc:sldMkLst>
      </pc:sldChg>
      <pc:sldChg chg="addSp delSp modSp add del mod">
        <pc:chgData name="임수빈" userId="5a76ed28-0b47-414b-b0be-200db17b6354" providerId="ADAL" clId="{50563377-0CE2-D94C-A1EF-E0560316A48A}" dt="2023-05-28T15:45:48.256" v="11208" actId="2696"/>
        <pc:sldMkLst>
          <pc:docMk/>
          <pc:sldMk cId="3989461857" sldId="287"/>
        </pc:sldMkLst>
        <pc:spChg chg="del">
          <ac:chgData name="임수빈" userId="5a76ed28-0b47-414b-b0be-200db17b6354" providerId="ADAL" clId="{50563377-0CE2-D94C-A1EF-E0560316A48A}" dt="2023-05-28T15:19:00.646" v="9294" actId="478"/>
          <ac:spMkLst>
            <pc:docMk/>
            <pc:sldMk cId="3989461857" sldId="287"/>
            <ac:spMk id="5" creationId="{337B0BCE-E068-C3C0-0D8A-145404196479}"/>
          </ac:spMkLst>
        </pc:spChg>
        <pc:spChg chg="add mod">
          <ac:chgData name="임수빈" userId="5a76ed28-0b47-414b-b0be-200db17b6354" providerId="ADAL" clId="{50563377-0CE2-D94C-A1EF-E0560316A48A}" dt="2023-05-28T15:25:31.605" v="9296" actId="1076"/>
          <ac:spMkLst>
            <pc:docMk/>
            <pc:sldMk cId="3989461857" sldId="287"/>
            <ac:spMk id="7" creationId="{9B8BA2AA-A9E9-5931-E866-C0E96B3DF908}"/>
          </ac:spMkLst>
        </pc:spChg>
      </pc:sldChg>
      <pc:sldChg chg="addSp delSp modSp add del mod">
        <pc:chgData name="임수빈" userId="5a76ed28-0b47-414b-b0be-200db17b6354" providerId="ADAL" clId="{50563377-0CE2-D94C-A1EF-E0560316A48A}" dt="2023-05-28T15:45:48.256" v="11208" actId="2696"/>
        <pc:sldMkLst>
          <pc:docMk/>
          <pc:sldMk cId="1051389574" sldId="288"/>
        </pc:sldMkLst>
        <pc:spChg chg="add mod">
          <ac:chgData name="임수빈" userId="5a76ed28-0b47-414b-b0be-200db17b6354" providerId="ADAL" clId="{50563377-0CE2-D94C-A1EF-E0560316A48A}" dt="2023-05-28T15:27:41.918" v="9465" actId="1076"/>
          <ac:spMkLst>
            <pc:docMk/>
            <pc:sldMk cId="1051389574" sldId="288"/>
            <ac:spMk id="6" creationId="{CD31FD8D-7B33-CF05-8E2B-8D2C8840A805}"/>
          </ac:spMkLst>
        </pc:spChg>
        <pc:spChg chg="del">
          <ac:chgData name="임수빈" userId="5a76ed28-0b47-414b-b0be-200db17b6354" providerId="ADAL" clId="{50563377-0CE2-D94C-A1EF-E0560316A48A}" dt="2023-05-28T15:26:59.422" v="9298" actId="478"/>
          <ac:spMkLst>
            <pc:docMk/>
            <pc:sldMk cId="1051389574" sldId="288"/>
            <ac:spMk id="7" creationId="{9B8BA2AA-A9E9-5931-E866-C0E96B3DF908}"/>
          </ac:spMkLst>
        </pc:spChg>
        <pc:picChg chg="add">
          <ac:chgData name="임수빈" userId="5a76ed28-0b47-414b-b0be-200db17b6354" providerId="ADAL" clId="{50563377-0CE2-D94C-A1EF-E0560316A48A}" dt="2023-05-28T15:26:59.851" v="9299"/>
          <ac:picMkLst>
            <pc:docMk/>
            <pc:sldMk cId="1051389574" sldId="288"/>
            <ac:picMk id="5" creationId="{B9F5751C-69C9-E9CA-76A2-7B31E7C6C4B7}"/>
          </ac:picMkLst>
        </pc:picChg>
      </pc:sldChg>
      <pc:sldChg chg="del">
        <pc:chgData name="임수빈" userId="5a76ed28-0b47-414b-b0be-200db17b6354" providerId="ADAL" clId="{50563377-0CE2-D94C-A1EF-E0560316A48A}" dt="2023-05-28T12:15:03.283" v="246" actId="2696"/>
        <pc:sldMkLst>
          <pc:docMk/>
          <pc:sldMk cId="2813749673" sldId="288"/>
        </pc:sldMkLst>
      </pc:sldChg>
      <pc:sldChg chg="modSp add del mod ord">
        <pc:chgData name="임수빈" userId="5a76ed28-0b47-414b-b0be-200db17b6354" providerId="ADAL" clId="{50563377-0CE2-D94C-A1EF-E0560316A48A}" dt="2023-05-28T15:45:48.256" v="11208" actId="2696"/>
        <pc:sldMkLst>
          <pc:docMk/>
          <pc:sldMk cId="2590923027" sldId="289"/>
        </pc:sldMkLst>
        <pc:spChg chg="mod">
          <ac:chgData name="임수빈" userId="5a76ed28-0b47-414b-b0be-200db17b6354" providerId="ADAL" clId="{50563377-0CE2-D94C-A1EF-E0560316A48A}" dt="2023-05-28T15:36:47.202" v="10370" actId="1076"/>
          <ac:spMkLst>
            <pc:docMk/>
            <pc:sldMk cId="2590923027" sldId="289"/>
            <ac:spMk id="5" creationId="{337B0BCE-E068-C3C0-0D8A-145404196479}"/>
          </ac:spMkLst>
        </pc:spChg>
      </pc:sldChg>
      <pc:sldChg chg="add del">
        <pc:chgData name="임수빈" userId="5a76ed28-0b47-414b-b0be-200db17b6354" providerId="ADAL" clId="{50563377-0CE2-D94C-A1EF-E0560316A48A}" dt="2023-05-28T15:30:25.929" v="9467" actId="2890"/>
        <pc:sldMkLst>
          <pc:docMk/>
          <pc:sldMk cId="3771866298" sldId="289"/>
        </pc:sldMkLst>
      </pc:sldChg>
      <pc:sldChg chg="del">
        <pc:chgData name="임수빈" userId="5a76ed28-0b47-414b-b0be-200db17b6354" providerId="ADAL" clId="{50563377-0CE2-D94C-A1EF-E0560316A48A}" dt="2023-05-28T12:15:03.823" v="247" actId="2696"/>
        <pc:sldMkLst>
          <pc:docMk/>
          <pc:sldMk cId="3807134023" sldId="289"/>
        </pc:sldMkLst>
      </pc:sldChg>
      <pc:sldChg chg="modSp add del mod">
        <pc:chgData name="임수빈" userId="5a76ed28-0b47-414b-b0be-200db17b6354" providerId="ADAL" clId="{50563377-0CE2-D94C-A1EF-E0560316A48A}" dt="2023-05-28T15:45:48.256" v="11208" actId="2696"/>
        <pc:sldMkLst>
          <pc:docMk/>
          <pc:sldMk cId="1140675953" sldId="290"/>
        </pc:sldMkLst>
        <pc:spChg chg="mod">
          <ac:chgData name="임수빈" userId="5a76ed28-0b47-414b-b0be-200db17b6354" providerId="ADAL" clId="{50563377-0CE2-D94C-A1EF-E0560316A48A}" dt="2023-05-28T15:35:58.462" v="10200" actId="20577"/>
          <ac:spMkLst>
            <pc:docMk/>
            <pc:sldMk cId="1140675953" sldId="290"/>
            <ac:spMk id="5" creationId="{337B0BCE-E068-C3C0-0D8A-145404196479}"/>
          </ac:spMkLst>
        </pc:spChg>
      </pc:sldChg>
      <pc:sldChg chg="del">
        <pc:chgData name="임수빈" userId="5a76ed28-0b47-414b-b0be-200db17b6354" providerId="ADAL" clId="{50563377-0CE2-D94C-A1EF-E0560316A48A}" dt="2023-05-28T12:15:04.393" v="248" actId="2696"/>
        <pc:sldMkLst>
          <pc:docMk/>
          <pc:sldMk cId="4179669665" sldId="290"/>
        </pc:sldMkLst>
      </pc:sldChg>
      <pc:sldChg chg="del">
        <pc:chgData name="임수빈" userId="5a76ed28-0b47-414b-b0be-200db17b6354" providerId="ADAL" clId="{50563377-0CE2-D94C-A1EF-E0560316A48A}" dt="2023-05-28T12:15:05.866" v="249" actId="2696"/>
        <pc:sldMkLst>
          <pc:docMk/>
          <pc:sldMk cId="1588607287" sldId="291"/>
        </pc:sldMkLst>
      </pc:sldChg>
      <pc:sldChg chg="modSp add mod">
        <pc:chgData name="임수빈" userId="5a76ed28-0b47-414b-b0be-200db17b6354" providerId="ADAL" clId="{50563377-0CE2-D94C-A1EF-E0560316A48A}" dt="2023-05-28T15:45:35.019" v="11207" actId="400"/>
        <pc:sldMkLst>
          <pc:docMk/>
          <pc:sldMk cId="3146524329" sldId="291"/>
        </pc:sldMkLst>
        <pc:spChg chg="mod">
          <ac:chgData name="임수빈" userId="5a76ed28-0b47-414b-b0be-200db17b6354" providerId="ADAL" clId="{50563377-0CE2-D94C-A1EF-E0560316A48A}" dt="2023-05-28T15:45:35.019" v="11207" actId="400"/>
          <ac:spMkLst>
            <pc:docMk/>
            <pc:sldMk cId="3146524329" sldId="291"/>
            <ac:spMk id="38" creationId="{00000000-0000-0000-0000-000000000000}"/>
          </ac:spMkLst>
        </pc:spChg>
      </pc:sldChg>
    </pc:docChg>
  </pc:docChgLst>
  <pc:docChgLst>
    <pc:chgData name="임수빈" userId="5a76ed28-0b47-414b-b0be-200db17b6354" providerId="ADAL" clId="{1B24FEBB-238B-EE41-9D82-832C23E2714F}"/>
    <pc:docChg chg="undo custSel addSld delSld modSld sldOrd modMainMaster">
      <pc:chgData name="임수빈" userId="5a76ed28-0b47-414b-b0be-200db17b6354" providerId="ADAL" clId="{1B24FEBB-238B-EE41-9D82-832C23E2714F}" dt="2023-05-22T07:38:18.878" v="4680" actId="22"/>
      <pc:docMkLst>
        <pc:docMk/>
      </pc:docMkLst>
      <pc:sldChg chg="modSp mod">
        <pc:chgData name="임수빈" userId="5a76ed28-0b47-414b-b0be-200db17b6354" providerId="ADAL" clId="{1B24FEBB-238B-EE41-9D82-832C23E2714F}" dt="2023-05-22T05:33:32.517" v="95"/>
        <pc:sldMkLst>
          <pc:docMk/>
          <pc:sldMk cId="556990526" sldId="257"/>
        </pc:sldMkLst>
        <pc:spChg chg="mod">
          <ac:chgData name="임수빈" userId="5a76ed28-0b47-414b-b0be-200db17b6354" providerId="ADAL" clId="{1B24FEBB-238B-EE41-9D82-832C23E2714F}" dt="2023-05-22T05:33:16.216" v="94" actId="20577"/>
          <ac:spMkLst>
            <pc:docMk/>
            <pc:sldMk cId="556990526" sldId="257"/>
            <ac:spMk id="10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3:32.517" v="95"/>
          <ac:spMkLst>
            <pc:docMk/>
            <pc:sldMk cId="556990526" sldId="257"/>
            <ac:spMk id="20" creationId="{00000000-0000-0000-0000-000000000000}"/>
          </ac:spMkLst>
        </pc:spChg>
      </pc:sldChg>
      <pc:sldChg chg="modSp mod">
        <pc:chgData name="임수빈" userId="5a76ed28-0b47-414b-b0be-200db17b6354" providerId="ADAL" clId="{1B24FEBB-238B-EE41-9D82-832C23E2714F}" dt="2023-05-22T05:36:08.813" v="528" actId="20577"/>
        <pc:sldMkLst>
          <pc:docMk/>
          <pc:sldMk cId="2704626122" sldId="259"/>
        </pc:sldMkLst>
        <pc:spChg chg="mod">
          <ac:chgData name="임수빈" userId="5a76ed28-0b47-414b-b0be-200db17b6354" providerId="ADAL" clId="{1B24FEBB-238B-EE41-9D82-832C23E2714F}" dt="2023-05-22T05:33:47.027" v="130" actId="20577"/>
          <ac:spMkLst>
            <pc:docMk/>
            <pc:sldMk cId="2704626122" sldId="259"/>
            <ac:spMk id="36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4:47.624" v="318" actId="20577"/>
          <ac:spMkLst>
            <pc:docMk/>
            <pc:sldMk cId="2704626122" sldId="259"/>
            <ac:spMk id="37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5:42.224" v="431" actId="20577"/>
          <ac:spMkLst>
            <pc:docMk/>
            <pc:sldMk cId="2704626122" sldId="259"/>
            <ac:spMk id="38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6:08.813" v="528" actId="20577"/>
          <ac:spMkLst>
            <pc:docMk/>
            <pc:sldMk cId="2704626122" sldId="259"/>
            <ac:spMk id="39" creationId="{00000000-0000-0000-0000-000000000000}"/>
          </ac:spMkLst>
        </pc:spChg>
      </pc:sldChg>
      <pc:sldChg chg="del">
        <pc:chgData name="임수빈" userId="5a76ed28-0b47-414b-b0be-200db17b6354" providerId="ADAL" clId="{1B24FEBB-238B-EE41-9D82-832C23E2714F}" dt="2023-05-22T05:40:22.741" v="544" actId="2696"/>
        <pc:sldMkLst>
          <pc:docMk/>
          <pc:sldMk cId="52609216" sldId="261"/>
        </pc:sldMkLst>
      </pc:sldChg>
      <pc:sldChg chg="del">
        <pc:chgData name="임수빈" userId="5a76ed28-0b47-414b-b0be-200db17b6354" providerId="ADAL" clId="{1B24FEBB-238B-EE41-9D82-832C23E2714F}" dt="2023-05-22T05:40:22.750" v="550" actId="2696"/>
        <pc:sldMkLst>
          <pc:docMk/>
          <pc:sldMk cId="1859044437" sldId="262"/>
        </pc:sldMkLst>
      </pc:sldChg>
      <pc:sldChg chg="del">
        <pc:chgData name="임수빈" userId="5a76ed28-0b47-414b-b0be-200db17b6354" providerId="ADAL" clId="{1B24FEBB-238B-EE41-9D82-832C23E2714F}" dt="2023-05-22T05:40:22.739" v="543" actId="2696"/>
        <pc:sldMkLst>
          <pc:docMk/>
          <pc:sldMk cId="2844305785" sldId="263"/>
        </pc:sldMkLst>
      </pc:sldChg>
      <pc:sldChg chg="delSp add del mod delAnim">
        <pc:chgData name="임수빈" userId="5a76ed28-0b47-414b-b0be-200db17b6354" providerId="ADAL" clId="{1B24FEBB-238B-EE41-9D82-832C23E2714F}" dt="2023-05-22T05:41:16.974" v="558" actId="2696"/>
        <pc:sldMkLst>
          <pc:docMk/>
          <pc:sldMk cId="1177496133" sldId="264"/>
        </pc:sldMkLst>
        <pc:spChg chg="del">
          <ac:chgData name="임수빈" userId="5a76ed28-0b47-414b-b0be-200db17b6354" providerId="ADAL" clId="{1B24FEBB-238B-EE41-9D82-832C23E2714F}" dt="2023-05-22T05:41:02.007" v="556" actId="478"/>
          <ac:spMkLst>
            <pc:docMk/>
            <pc:sldMk cId="1177496133" sldId="264"/>
            <ac:spMk id="13" creationId="{00000000-0000-0000-0000-000000000000}"/>
          </ac:spMkLst>
        </pc:spChg>
      </pc:sldChg>
      <pc:sldChg chg="new del">
        <pc:chgData name="임수빈" userId="5a76ed28-0b47-414b-b0be-200db17b6354" providerId="ADAL" clId="{1B24FEBB-238B-EE41-9D82-832C23E2714F}" dt="2023-05-22T05:41:19.254" v="559" actId="2696"/>
        <pc:sldMkLst>
          <pc:docMk/>
          <pc:sldMk cId="317545691" sldId="268"/>
        </pc:sldMkLst>
      </pc:sldChg>
      <pc:sldChg chg="del">
        <pc:chgData name="임수빈" userId="5a76ed28-0b47-414b-b0be-200db17b6354" providerId="ADAL" clId="{1B24FEBB-238B-EE41-9D82-832C23E2714F}" dt="2023-05-22T05:40:22.732" v="540" actId="2696"/>
        <pc:sldMkLst>
          <pc:docMk/>
          <pc:sldMk cId="3112467846" sldId="268"/>
        </pc:sldMkLst>
      </pc:sldChg>
      <pc:sldChg chg="del">
        <pc:chgData name="임수빈" userId="5a76ed28-0b47-414b-b0be-200db17b6354" providerId="ADAL" clId="{1B24FEBB-238B-EE41-9D82-832C23E2714F}" dt="2023-05-22T05:40:22.754" v="551" actId="2696"/>
        <pc:sldMkLst>
          <pc:docMk/>
          <pc:sldMk cId="1582926450" sldId="269"/>
        </pc:sldMkLst>
      </pc:sldChg>
      <pc:sldChg chg="addSp delSp modSp new mod modAnim">
        <pc:chgData name="임수빈" userId="5a76ed28-0b47-414b-b0be-200db17b6354" providerId="ADAL" clId="{1B24FEBB-238B-EE41-9D82-832C23E2714F}" dt="2023-05-22T06:25:24.288" v="2152"/>
        <pc:sldMkLst>
          <pc:docMk/>
          <pc:sldMk cId="2097716833" sldId="269"/>
        </pc:sldMkLst>
        <pc:spChg chg="add mod">
          <ac:chgData name="임수빈" userId="5a76ed28-0b47-414b-b0be-200db17b6354" providerId="ADAL" clId="{1B24FEBB-238B-EE41-9D82-832C23E2714F}" dt="2023-05-22T05:41:14.459" v="557"/>
          <ac:spMkLst>
            <pc:docMk/>
            <pc:sldMk cId="2097716833" sldId="269"/>
            <ac:spMk id="3" creationId="{AF123C4B-7CCF-BB6F-315E-E01989A99294}"/>
          </ac:spMkLst>
        </pc:spChg>
        <pc:spChg chg="add del mod">
          <ac:chgData name="임수빈" userId="5a76ed28-0b47-414b-b0be-200db17b6354" providerId="ADAL" clId="{1B24FEBB-238B-EE41-9D82-832C23E2714F}" dt="2023-05-22T06:25:23.921" v="2151" actId="478"/>
          <ac:spMkLst>
            <pc:docMk/>
            <pc:sldMk cId="2097716833" sldId="269"/>
            <ac:spMk id="4" creationId="{3F1596FA-C4D7-4AB4-AA03-4FDDB9F40A7F}"/>
          </ac:spMkLst>
        </pc:spChg>
        <pc:spChg chg="add del">
          <ac:chgData name="임수빈" userId="5a76ed28-0b47-414b-b0be-200db17b6354" providerId="ADAL" clId="{1B24FEBB-238B-EE41-9D82-832C23E2714F}" dt="2023-05-22T05:41:57.111" v="578" actId="22"/>
          <ac:spMkLst>
            <pc:docMk/>
            <pc:sldMk cId="2097716833" sldId="269"/>
            <ac:spMk id="6" creationId="{DED4AEF6-E57E-6F0E-5E71-301E7D97D7FA}"/>
          </ac:spMkLst>
        </pc:spChg>
        <pc:spChg chg="add del mod">
          <ac:chgData name="임수빈" userId="5a76ed28-0b47-414b-b0be-200db17b6354" providerId="ADAL" clId="{1B24FEBB-238B-EE41-9D82-832C23E2714F}" dt="2023-05-22T05:42:58.406" v="594" actId="21"/>
          <ac:spMkLst>
            <pc:docMk/>
            <pc:sldMk cId="2097716833" sldId="269"/>
            <ac:spMk id="7" creationId="{32448265-8EAB-E9B9-B51B-15AB61845307}"/>
          </ac:spMkLst>
        </pc:spChg>
        <pc:spChg chg="add mod">
          <ac:chgData name="임수빈" userId="5a76ed28-0b47-414b-b0be-200db17b6354" providerId="ADAL" clId="{1B24FEBB-238B-EE41-9D82-832C23E2714F}" dt="2023-05-22T06:17:58.790" v="2088" actId="20577"/>
          <ac:spMkLst>
            <pc:docMk/>
            <pc:sldMk cId="2097716833" sldId="269"/>
            <ac:spMk id="8" creationId="{34037086-140B-B1A6-C7E6-962CEAABDB1E}"/>
          </ac:spMkLst>
        </pc:spChg>
        <pc:spChg chg="add mod">
          <ac:chgData name="임수빈" userId="5a76ed28-0b47-414b-b0be-200db17b6354" providerId="ADAL" clId="{1B24FEBB-238B-EE41-9D82-832C23E2714F}" dt="2023-05-22T06:25:24.288" v="2152"/>
          <ac:spMkLst>
            <pc:docMk/>
            <pc:sldMk cId="2097716833" sldId="269"/>
            <ac:spMk id="9" creationId="{0835587E-176A-1A2C-E084-3AA755A37A59}"/>
          </ac:spMkLst>
        </pc:spChg>
      </pc:sldChg>
      <pc:sldChg chg="addSp delSp modSp add mod">
        <pc:chgData name="임수빈" userId="5a76ed28-0b47-414b-b0be-200db17b6354" providerId="ADAL" clId="{1B24FEBB-238B-EE41-9D82-832C23E2714F}" dt="2023-05-22T06:25:13.300" v="2149"/>
        <pc:sldMkLst>
          <pc:docMk/>
          <pc:sldMk cId="1257584767" sldId="270"/>
        </pc:sldMkLst>
        <pc:spChg chg="del mod">
          <ac:chgData name="임수빈" userId="5a76ed28-0b47-414b-b0be-200db17b6354" providerId="ADAL" clId="{1B24FEBB-238B-EE41-9D82-832C23E2714F}" dt="2023-05-22T06:25:12.946" v="2148" actId="478"/>
          <ac:spMkLst>
            <pc:docMk/>
            <pc:sldMk cId="1257584767" sldId="270"/>
            <ac:spMk id="4" creationId="{3F1596FA-C4D7-4AB4-AA03-4FDDB9F40A7F}"/>
          </ac:spMkLst>
        </pc:spChg>
        <pc:spChg chg="add mod">
          <ac:chgData name="임수빈" userId="5a76ed28-0b47-414b-b0be-200db17b6354" providerId="ADAL" clId="{1B24FEBB-238B-EE41-9D82-832C23E2714F}" dt="2023-05-22T06:22:01.457" v="2097" actId="207"/>
          <ac:spMkLst>
            <pc:docMk/>
            <pc:sldMk cId="1257584767" sldId="270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25:13.300" v="2149"/>
          <ac:spMkLst>
            <pc:docMk/>
            <pc:sldMk cId="1257584767" sldId="270"/>
            <ac:spMk id="6" creationId="{DC5B2E7D-A3EC-7E46-C1C2-312D45A3F4AC}"/>
          </ac:spMkLst>
        </pc:spChg>
      </pc:sldChg>
      <pc:sldChg chg="add del">
        <pc:chgData name="임수빈" userId="5a76ed28-0b47-414b-b0be-200db17b6354" providerId="ADAL" clId="{1B24FEBB-238B-EE41-9D82-832C23E2714F}" dt="2023-05-22T05:41:28.880" v="571"/>
        <pc:sldMkLst>
          <pc:docMk/>
          <pc:sldMk cId="1380320048" sldId="270"/>
        </pc:sldMkLst>
      </pc:sldChg>
      <pc:sldChg chg="del">
        <pc:chgData name="임수빈" userId="5a76ed28-0b47-414b-b0be-200db17b6354" providerId="ADAL" clId="{1B24FEBB-238B-EE41-9D82-832C23E2714F}" dt="2023-05-22T05:40:22.738" v="542" actId="2696"/>
        <pc:sldMkLst>
          <pc:docMk/>
          <pc:sldMk cId="2767119679" sldId="270"/>
        </pc:sldMkLst>
      </pc:sldChg>
      <pc:sldChg chg="add del">
        <pc:chgData name="임수빈" userId="5a76ed28-0b47-414b-b0be-200db17b6354" providerId="ADAL" clId="{1B24FEBB-238B-EE41-9D82-832C23E2714F}" dt="2023-05-22T05:41:26.604" v="570"/>
        <pc:sldMkLst>
          <pc:docMk/>
          <pc:sldMk cId="1041754258" sldId="271"/>
        </pc:sldMkLst>
      </pc:sldChg>
      <pc:sldChg chg="addSp delSp modSp add mod modAnim">
        <pc:chgData name="임수빈" userId="5a76ed28-0b47-414b-b0be-200db17b6354" providerId="ADAL" clId="{1B24FEBB-238B-EE41-9D82-832C23E2714F}" dt="2023-05-22T06:25:27.546" v="2154"/>
        <pc:sldMkLst>
          <pc:docMk/>
          <pc:sldMk cId="1962259898" sldId="271"/>
        </pc:sldMkLst>
        <pc:spChg chg="del">
          <ac:chgData name="임수빈" userId="5a76ed28-0b47-414b-b0be-200db17b6354" providerId="ADAL" clId="{1B24FEBB-238B-EE41-9D82-832C23E2714F}" dt="2023-05-22T06:25:27.175" v="2153" actId="478"/>
          <ac:spMkLst>
            <pc:docMk/>
            <pc:sldMk cId="1962259898" sldId="271"/>
            <ac:spMk id="4" creationId="{3F1596FA-C4D7-4AB4-AA03-4FDDB9F40A7F}"/>
          </ac:spMkLst>
        </pc:spChg>
        <pc:spChg chg="add mod">
          <ac:chgData name="임수빈" userId="5a76ed28-0b47-414b-b0be-200db17b6354" providerId="ADAL" clId="{1B24FEBB-238B-EE41-9D82-832C23E2714F}" dt="2023-05-22T06:25:27.546" v="2154"/>
          <ac:spMkLst>
            <pc:docMk/>
            <pc:sldMk cId="1962259898" sldId="271"/>
            <ac:spMk id="5" creationId="{F3B306A1-E303-7376-9849-65D79095591F}"/>
          </ac:spMkLst>
        </pc:spChg>
        <pc:spChg chg="mod">
          <ac:chgData name="임수빈" userId="5a76ed28-0b47-414b-b0be-200db17b6354" providerId="ADAL" clId="{1B24FEBB-238B-EE41-9D82-832C23E2714F}" dt="2023-05-22T06:17:37.503" v="2068" actId="20577"/>
          <ac:spMkLst>
            <pc:docMk/>
            <pc:sldMk cId="1962259898" sldId="271"/>
            <ac:spMk id="8" creationId="{34037086-140B-B1A6-C7E6-962CEAABDB1E}"/>
          </ac:spMkLst>
        </pc:spChg>
      </pc:sldChg>
      <pc:sldChg chg="add del">
        <pc:chgData name="임수빈" userId="5a76ed28-0b47-414b-b0be-200db17b6354" providerId="ADAL" clId="{1B24FEBB-238B-EE41-9D82-832C23E2714F}" dt="2023-05-22T05:45:59.288" v="875" actId="2890"/>
        <pc:sldMkLst>
          <pc:docMk/>
          <pc:sldMk cId="2564668051" sldId="271"/>
        </pc:sldMkLst>
      </pc:sldChg>
      <pc:sldChg chg="del">
        <pc:chgData name="임수빈" userId="5a76ed28-0b47-414b-b0be-200db17b6354" providerId="ADAL" clId="{1B24FEBB-238B-EE41-9D82-832C23E2714F}" dt="2023-05-22T05:40:22.743" v="547" actId="2696"/>
        <pc:sldMkLst>
          <pc:docMk/>
          <pc:sldMk cId="4224651446" sldId="271"/>
        </pc:sldMkLst>
      </pc:sldChg>
      <pc:sldChg chg="add del">
        <pc:chgData name="임수빈" userId="5a76ed28-0b47-414b-b0be-200db17b6354" providerId="ADAL" clId="{1B24FEBB-238B-EE41-9D82-832C23E2714F}" dt="2023-05-22T05:41:26.274" v="569"/>
        <pc:sldMkLst>
          <pc:docMk/>
          <pc:sldMk cId="2277116199" sldId="272"/>
        </pc:sldMkLst>
      </pc:sldChg>
      <pc:sldChg chg="modSp add mod modAnim">
        <pc:chgData name="임수빈" userId="5a76ed28-0b47-414b-b0be-200db17b6354" providerId="ADAL" clId="{1B24FEBB-238B-EE41-9D82-832C23E2714F}" dt="2023-05-22T06:25:18.734" v="2150" actId="1076"/>
        <pc:sldMkLst>
          <pc:docMk/>
          <pc:sldMk cId="2561553598" sldId="272"/>
        </pc:sldMkLst>
        <pc:spChg chg="mod">
          <ac:chgData name="임수빈" userId="5a76ed28-0b47-414b-b0be-200db17b6354" providerId="ADAL" clId="{1B24FEBB-238B-EE41-9D82-832C23E2714F}" dt="2023-05-22T06:25:18.734" v="2150" actId="1076"/>
          <ac:spMkLst>
            <pc:docMk/>
            <pc:sldMk cId="2561553598" sldId="272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17:32.273" v="2062" actId="20577"/>
          <ac:spMkLst>
            <pc:docMk/>
            <pc:sldMk cId="2561553598" sldId="272"/>
            <ac:spMk id="8" creationId="{34037086-140B-B1A6-C7E6-962CEAABDB1E}"/>
          </ac:spMkLst>
        </pc:spChg>
      </pc:sldChg>
      <pc:sldChg chg="del">
        <pc:chgData name="임수빈" userId="5a76ed28-0b47-414b-b0be-200db17b6354" providerId="ADAL" clId="{1B24FEBB-238B-EE41-9D82-832C23E2714F}" dt="2023-05-22T05:40:22.748" v="549" actId="2696"/>
        <pc:sldMkLst>
          <pc:docMk/>
          <pc:sldMk cId="3890503770" sldId="272"/>
        </pc:sldMkLst>
      </pc:sldChg>
      <pc:sldChg chg="addSp delSp modSp add mod">
        <pc:chgData name="임수빈" userId="5a76ed28-0b47-414b-b0be-200db17b6354" providerId="ADAL" clId="{1B24FEBB-238B-EE41-9D82-832C23E2714F}" dt="2023-05-22T06:27:27.169" v="2328" actId="12789"/>
        <pc:sldMkLst>
          <pc:docMk/>
          <pc:sldMk cId="2420100130" sldId="273"/>
        </pc:sldMkLst>
        <pc:spChg chg="mod">
          <ac:chgData name="임수빈" userId="5a76ed28-0b47-414b-b0be-200db17b6354" providerId="ADAL" clId="{1B24FEBB-238B-EE41-9D82-832C23E2714F}" dt="2023-05-22T06:25:01.511" v="2147" actId="1076"/>
          <ac:spMkLst>
            <pc:docMk/>
            <pc:sldMk cId="2420100130" sldId="273"/>
            <ac:spMk id="4" creationId="{3F1596FA-C4D7-4AB4-AA03-4FDDB9F40A7F}"/>
          </ac:spMkLst>
        </pc:spChg>
        <pc:spChg chg="add del mod">
          <ac:chgData name="임수빈" userId="5a76ed28-0b47-414b-b0be-200db17b6354" providerId="ADAL" clId="{1B24FEBB-238B-EE41-9D82-832C23E2714F}" dt="2023-05-22T06:27:27.169" v="2328" actId="12789"/>
          <ac:spMkLst>
            <pc:docMk/>
            <pc:sldMk cId="2420100130" sldId="273"/>
            <ac:spMk id="5" creationId="{337B0BCE-E068-C3C0-0D8A-145404196479}"/>
          </ac:spMkLst>
        </pc:spChg>
      </pc:sldChg>
      <pc:sldChg chg="del">
        <pc:chgData name="임수빈" userId="5a76ed28-0b47-414b-b0be-200db17b6354" providerId="ADAL" clId="{1B24FEBB-238B-EE41-9D82-832C23E2714F}" dt="2023-05-22T05:40:22.738" v="541" actId="2696"/>
        <pc:sldMkLst>
          <pc:docMk/>
          <pc:sldMk cId="3105942349" sldId="273"/>
        </pc:sldMkLst>
      </pc:sldChg>
      <pc:sldChg chg="add del">
        <pc:chgData name="임수빈" userId="5a76ed28-0b47-414b-b0be-200db17b6354" providerId="ADAL" clId="{1B24FEBB-238B-EE41-9D82-832C23E2714F}" dt="2023-05-22T05:41:26.035" v="568"/>
        <pc:sldMkLst>
          <pc:docMk/>
          <pc:sldMk cId="4210025832" sldId="273"/>
        </pc:sldMkLst>
      </pc:sldChg>
      <pc:sldChg chg="delSp del mod">
        <pc:chgData name="임수빈" userId="5a76ed28-0b47-414b-b0be-200db17b6354" providerId="ADAL" clId="{1B24FEBB-238B-EE41-9D82-832C23E2714F}" dt="2023-05-22T05:40:22.742" v="546" actId="2696"/>
        <pc:sldMkLst>
          <pc:docMk/>
          <pc:sldMk cId="231157151" sldId="274"/>
        </pc:sldMkLst>
        <pc:picChg chg="del">
          <ac:chgData name="임수빈" userId="5a76ed28-0b47-414b-b0be-200db17b6354" providerId="ADAL" clId="{1B24FEBB-238B-EE41-9D82-832C23E2714F}" dt="2023-05-22T05:36:19.733" v="529" actId="478"/>
          <ac:picMkLst>
            <pc:docMk/>
            <pc:sldMk cId="231157151" sldId="274"/>
            <ac:picMk id="2" creationId="{4E4A9170-FF83-ACE5-61C7-720E44ED06B2}"/>
          </ac:picMkLst>
        </pc:picChg>
      </pc:sldChg>
      <pc:sldChg chg="modSp add mod ord">
        <pc:chgData name="임수빈" userId="5a76ed28-0b47-414b-b0be-200db17b6354" providerId="ADAL" clId="{1B24FEBB-238B-EE41-9D82-832C23E2714F}" dt="2023-05-22T06:55:51.470" v="3242" actId="207"/>
        <pc:sldMkLst>
          <pc:docMk/>
          <pc:sldMk cId="1053690876" sldId="274"/>
        </pc:sldMkLst>
        <pc:spChg chg="mod">
          <ac:chgData name="임수빈" userId="5a76ed28-0b47-414b-b0be-200db17b6354" providerId="ADAL" clId="{1B24FEBB-238B-EE41-9D82-832C23E2714F}" dt="2023-05-22T06:24:51.820" v="2144" actId="1076"/>
          <ac:spMkLst>
            <pc:docMk/>
            <pc:sldMk cId="1053690876" sldId="274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55:51.470" v="3242" actId="207"/>
          <ac:spMkLst>
            <pc:docMk/>
            <pc:sldMk cId="1053690876" sldId="274"/>
            <ac:spMk id="5" creationId="{337B0BCE-E068-C3C0-0D8A-145404196479}"/>
          </ac:spMkLst>
        </pc:spChg>
      </pc:sldChg>
      <pc:sldChg chg="add del">
        <pc:chgData name="임수빈" userId="5a76ed28-0b47-414b-b0be-200db17b6354" providerId="ADAL" clId="{1B24FEBB-238B-EE41-9D82-832C23E2714F}" dt="2023-05-22T05:41:25.849" v="567"/>
        <pc:sldMkLst>
          <pc:docMk/>
          <pc:sldMk cId="2865586891" sldId="274"/>
        </pc:sldMkLst>
      </pc:sldChg>
      <pc:sldChg chg="add del">
        <pc:chgData name="임수빈" userId="5a76ed28-0b47-414b-b0be-200db17b6354" providerId="ADAL" clId="{1B24FEBB-238B-EE41-9D82-832C23E2714F}" dt="2023-05-22T05:41:25.557" v="566"/>
        <pc:sldMkLst>
          <pc:docMk/>
          <pc:sldMk cId="60840403" sldId="275"/>
        </pc:sldMkLst>
      </pc:sldChg>
      <pc:sldChg chg="del">
        <pc:chgData name="임수빈" userId="5a76ed28-0b47-414b-b0be-200db17b6354" providerId="ADAL" clId="{1B24FEBB-238B-EE41-9D82-832C23E2714F}" dt="2023-05-22T05:40:22.745" v="548" actId="2696"/>
        <pc:sldMkLst>
          <pc:docMk/>
          <pc:sldMk cId="812711597" sldId="275"/>
        </pc:sldMkLst>
      </pc:sldChg>
      <pc:sldChg chg="addSp modSp add mod">
        <pc:chgData name="임수빈" userId="5a76ed28-0b47-414b-b0be-200db17b6354" providerId="ADAL" clId="{1B24FEBB-238B-EE41-9D82-832C23E2714F}" dt="2023-05-22T06:24:47.366" v="2143" actId="1076"/>
        <pc:sldMkLst>
          <pc:docMk/>
          <pc:sldMk cId="2116319267" sldId="275"/>
        </pc:sldMkLst>
        <pc:spChg chg="mod">
          <ac:chgData name="임수빈" userId="5a76ed28-0b47-414b-b0be-200db17b6354" providerId="ADAL" clId="{1B24FEBB-238B-EE41-9D82-832C23E2714F}" dt="2023-05-22T06:24:47.366" v="2143" actId="1076"/>
          <ac:spMkLst>
            <pc:docMk/>
            <pc:sldMk cId="2116319267" sldId="275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17:17.088" v="2044" actId="1076"/>
          <ac:spMkLst>
            <pc:docMk/>
            <pc:sldMk cId="2116319267" sldId="275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21:42.540" v="2094" actId="14100"/>
          <ac:spMkLst>
            <pc:docMk/>
            <pc:sldMk cId="2116319267" sldId="275"/>
            <ac:spMk id="6" creationId="{4E94C193-FFC5-DBC5-D83E-CC6B87A885F2}"/>
          </ac:spMkLst>
        </pc:spChg>
      </pc:sldChg>
      <pc:sldChg chg="delSp modSp add mod">
        <pc:chgData name="임수빈" userId="5a76ed28-0b47-414b-b0be-200db17b6354" providerId="ADAL" clId="{1B24FEBB-238B-EE41-9D82-832C23E2714F}" dt="2023-05-22T06:26:34.227" v="2277" actId="207"/>
        <pc:sldMkLst>
          <pc:docMk/>
          <pc:sldMk cId="715582952" sldId="276"/>
        </pc:sldMkLst>
        <pc:spChg chg="mod">
          <ac:chgData name="임수빈" userId="5a76ed28-0b47-414b-b0be-200db17b6354" providerId="ADAL" clId="{1B24FEBB-238B-EE41-9D82-832C23E2714F}" dt="2023-05-22T06:24:39.474" v="2141" actId="1076"/>
          <ac:spMkLst>
            <pc:docMk/>
            <pc:sldMk cId="715582952" sldId="276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26:34.227" v="2277" actId="207"/>
          <ac:spMkLst>
            <pc:docMk/>
            <pc:sldMk cId="715582952" sldId="276"/>
            <ac:spMk id="5" creationId="{337B0BCE-E068-C3C0-0D8A-145404196479}"/>
          </ac:spMkLst>
        </pc:spChg>
        <pc:spChg chg="del">
          <ac:chgData name="임수빈" userId="5a76ed28-0b47-414b-b0be-200db17b6354" providerId="ADAL" clId="{1B24FEBB-238B-EE41-9D82-832C23E2714F}" dt="2023-05-22T06:25:53.729" v="2155" actId="478"/>
          <ac:spMkLst>
            <pc:docMk/>
            <pc:sldMk cId="715582952" sldId="276"/>
            <ac:spMk id="6" creationId="{4E94C193-FFC5-DBC5-D83E-CC6B87A885F2}"/>
          </ac:spMkLst>
        </pc:spChg>
      </pc:sldChg>
      <pc:sldChg chg="del">
        <pc:chgData name="임수빈" userId="5a76ed28-0b47-414b-b0be-200db17b6354" providerId="ADAL" clId="{1B24FEBB-238B-EE41-9D82-832C23E2714F}" dt="2023-05-22T05:40:22.742" v="545" actId="2696"/>
        <pc:sldMkLst>
          <pc:docMk/>
          <pc:sldMk cId="4200655457" sldId="276"/>
        </pc:sldMkLst>
      </pc:sldChg>
      <pc:sldChg chg="addSp delSp modSp add mod ord">
        <pc:chgData name="임수빈" userId="5a76ed28-0b47-414b-b0be-200db17b6354" providerId="ADAL" clId="{1B24FEBB-238B-EE41-9D82-832C23E2714F}" dt="2023-05-22T06:39:41.723" v="2560" actId="20578"/>
        <pc:sldMkLst>
          <pc:docMk/>
          <pc:sldMk cId="1161754381" sldId="277"/>
        </pc:sldMkLst>
        <pc:spChg chg="del mod">
          <ac:chgData name="임수빈" userId="5a76ed28-0b47-414b-b0be-200db17b6354" providerId="ADAL" clId="{1B24FEBB-238B-EE41-9D82-832C23E2714F}" dt="2023-05-22T06:26:58.898" v="2324"/>
          <ac:spMkLst>
            <pc:docMk/>
            <pc:sldMk cId="1161754381" sldId="277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27:32.666" v="2335" actId="20577"/>
          <ac:spMkLst>
            <pc:docMk/>
            <pc:sldMk cId="1161754381" sldId="277"/>
            <ac:spMk id="6" creationId="{D4BA8DB1-5A12-E97F-8F78-CFC7ADDD0047}"/>
          </ac:spMkLst>
        </pc:spChg>
      </pc:sldChg>
      <pc:sldChg chg="modSp add mod ord modAnim">
        <pc:chgData name="임수빈" userId="5a76ed28-0b47-414b-b0be-200db17b6354" providerId="ADAL" clId="{1B24FEBB-238B-EE41-9D82-832C23E2714F}" dt="2023-05-22T07:03:01.378" v="3800"/>
        <pc:sldMkLst>
          <pc:docMk/>
          <pc:sldMk cId="3293467425" sldId="278"/>
        </pc:sldMkLst>
        <pc:spChg chg="mod">
          <ac:chgData name="임수빈" userId="5a76ed28-0b47-414b-b0be-200db17b6354" providerId="ADAL" clId="{1B24FEBB-238B-EE41-9D82-832C23E2714F}" dt="2023-05-22T07:02:54.623" v="3799" actId="20577"/>
          <ac:spMkLst>
            <pc:docMk/>
            <pc:sldMk cId="3293467425" sldId="278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44:57.679" v="2767" actId="1076"/>
        <pc:sldMkLst>
          <pc:docMk/>
          <pc:sldMk cId="3454151533" sldId="279"/>
        </pc:sldMkLst>
        <pc:spChg chg="mod">
          <ac:chgData name="임수빈" userId="5a76ed28-0b47-414b-b0be-200db17b6354" providerId="ADAL" clId="{1B24FEBB-238B-EE41-9D82-832C23E2714F}" dt="2023-05-22T06:40:25.342" v="2569" actId="1076"/>
          <ac:spMkLst>
            <pc:docMk/>
            <pc:sldMk cId="3454151533" sldId="279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44:57.679" v="2767" actId="1076"/>
          <ac:spMkLst>
            <pc:docMk/>
            <pc:sldMk cId="3454151533" sldId="279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45:41.261" v="2789" actId="12788"/>
        <pc:sldMkLst>
          <pc:docMk/>
          <pc:sldMk cId="3503408355" sldId="280"/>
        </pc:sldMkLst>
        <pc:spChg chg="mod">
          <ac:chgData name="임수빈" userId="5a76ed28-0b47-414b-b0be-200db17b6354" providerId="ADAL" clId="{1B24FEBB-238B-EE41-9D82-832C23E2714F}" dt="2023-05-22T06:45:41.261" v="2789" actId="12788"/>
          <ac:spMkLst>
            <pc:docMk/>
            <pc:sldMk cId="3503408355" sldId="280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49:49.434" v="3020" actId="12788"/>
        <pc:sldMkLst>
          <pc:docMk/>
          <pc:sldMk cId="1993576496" sldId="281"/>
        </pc:sldMkLst>
        <pc:spChg chg="mod">
          <ac:chgData name="임수빈" userId="5a76ed28-0b47-414b-b0be-200db17b6354" providerId="ADAL" clId="{1B24FEBB-238B-EE41-9D82-832C23E2714F}" dt="2023-05-22T06:49:49.434" v="3020" actId="12788"/>
          <ac:spMkLst>
            <pc:docMk/>
            <pc:sldMk cId="1993576496" sldId="281"/>
            <ac:spMk id="5" creationId="{337B0BCE-E068-C3C0-0D8A-145404196479}"/>
          </ac:spMkLst>
        </pc:spChg>
      </pc:sldChg>
      <pc:sldChg chg="modSp add del mod">
        <pc:chgData name="임수빈" userId="5a76ed28-0b47-414b-b0be-200db17b6354" providerId="ADAL" clId="{1B24FEBB-238B-EE41-9D82-832C23E2714F}" dt="2023-05-22T06:47:11.082" v="2887" actId="2696"/>
        <pc:sldMkLst>
          <pc:docMk/>
          <pc:sldMk cId="2158235651" sldId="281"/>
        </pc:sldMkLst>
        <pc:spChg chg="mod">
          <ac:chgData name="임수빈" userId="5a76ed28-0b47-414b-b0be-200db17b6354" providerId="ADAL" clId="{1B24FEBB-238B-EE41-9D82-832C23E2714F}" dt="2023-05-22T06:47:07.571" v="2886" actId="20577"/>
          <ac:spMkLst>
            <pc:docMk/>
            <pc:sldMk cId="2158235651" sldId="281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50:26.591" v="3112" actId="12788"/>
        <pc:sldMkLst>
          <pc:docMk/>
          <pc:sldMk cId="1564069528" sldId="282"/>
        </pc:sldMkLst>
        <pc:spChg chg="mod">
          <ac:chgData name="임수빈" userId="5a76ed28-0b47-414b-b0be-200db17b6354" providerId="ADAL" clId="{1B24FEBB-238B-EE41-9D82-832C23E2714F}" dt="2023-05-22T06:50:26.591" v="3112" actId="12788"/>
          <ac:spMkLst>
            <pc:docMk/>
            <pc:sldMk cId="1564069528" sldId="282"/>
            <ac:spMk id="5" creationId="{337B0BCE-E068-C3C0-0D8A-145404196479}"/>
          </ac:spMkLst>
        </pc:spChg>
      </pc:sldChg>
      <pc:sldChg chg="addSp modSp add mod modAnim">
        <pc:chgData name="임수빈" userId="5a76ed28-0b47-414b-b0be-200db17b6354" providerId="ADAL" clId="{1B24FEBB-238B-EE41-9D82-832C23E2714F}" dt="2023-05-22T06:52:38.187" v="3197"/>
        <pc:sldMkLst>
          <pc:docMk/>
          <pc:sldMk cId="2301726608" sldId="283"/>
        </pc:sldMkLst>
        <pc:spChg chg="mod">
          <ac:chgData name="임수빈" userId="5a76ed28-0b47-414b-b0be-200db17b6354" providerId="ADAL" clId="{1B24FEBB-238B-EE41-9D82-832C23E2714F}" dt="2023-05-22T06:52:05.732" v="3190" actId="12788"/>
          <ac:spMkLst>
            <pc:docMk/>
            <pc:sldMk cId="2301726608" sldId="283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52:31.421" v="3196" actId="14100"/>
          <ac:spMkLst>
            <pc:docMk/>
            <pc:sldMk cId="2301726608" sldId="283"/>
            <ac:spMk id="6" creationId="{46D73FF0-E93E-EF68-A627-831363D320F2}"/>
          </ac:spMkLst>
        </pc:spChg>
      </pc:sldChg>
      <pc:sldChg chg="delSp modSp add mod delAnim modAnim">
        <pc:chgData name="임수빈" userId="5a76ed28-0b47-414b-b0be-200db17b6354" providerId="ADAL" clId="{1B24FEBB-238B-EE41-9D82-832C23E2714F}" dt="2023-05-22T07:06:46.782" v="3904"/>
        <pc:sldMkLst>
          <pc:docMk/>
          <pc:sldMk cId="725078488" sldId="284"/>
        </pc:sldMkLst>
        <pc:spChg chg="mod">
          <ac:chgData name="임수빈" userId="5a76ed28-0b47-414b-b0be-200db17b6354" providerId="ADAL" clId="{1B24FEBB-238B-EE41-9D82-832C23E2714F}" dt="2023-05-22T06:54:21.179" v="3235" actId="12788"/>
          <ac:spMkLst>
            <pc:docMk/>
            <pc:sldMk cId="725078488" sldId="284"/>
            <ac:spMk id="5" creationId="{337B0BCE-E068-C3C0-0D8A-145404196479}"/>
          </ac:spMkLst>
        </pc:spChg>
        <pc:spChg chg="del">
          <ac:chgData name="임수빈" userId="5a76ed28-0b47-414b-b0be-200db17b6354" providerId="ADAL" clId="{1B24FEBB-238B-EE41-9D82-832C23E2714F}" dt="2023-05-22T06:53:49.971" v="3199" actId="478"/>
          <ac:spMkLst>
            <pc:docMk/>
            <pc:sldMk cId="725078488" sldId="284"/>
            <ac:spMk id="6" creationId="{46D73FF0-E93E-EF68-A627-831363D320F2}"/>
          </ac:spMkLst>
        </pc:spChg>
      </pc:sldChg>
      <pc:sldChg chg="modSp add mod modAnim">
        <pc:chgData name="임수빈" userId="5a76ed28-0b47-414b-b0be-200db17b6354" providerId="ADAL" clId="{1B24FEBB-238B-EE41-9D82-832C23E2714F}" dt="2023-05-22T07:04:06.843" v="3805"/>
        <pc:sldMkLst>
          <pc:docMk/>
          <pc:sldMk cId="1849288618" sldId="285"/>
        </pc:sldMkLst>
        <pc:spChg chg="mod">
          <ac:chgData name="임수빈" userId="5a76ed28-0b47-414b-b0be-200db17b6354" providerId="ADAL" clId="{1B24FEBB-238B-EE41-9D82-832C23E2714F}" dt="2023-05-22T07:00:22.366" v="3421" actId="20577"/>
          <ac:spMkLst>
            <pc:docMk/>
            <pc:sldMk cId="1849288618" sldId="285"/>
            <ac:spMk id="5" creationId="{337B0BCE-E068-C3C0-0D8A-145404196479}"/>
          </ac:spMkLst>
        </pc:spChg>
      </pc:sldChg>
      <pc:sldChg chg="modSp add mod modAnim">
        <pc:chgData name="임수빈" userId="5a76ed28-0b47-414b-b0be-200db17b6354" providerId="ADAL" clId="{1B24FEBB-238B-EE41-9D82-832C23E2714F}" dt="2023-05-22T07:03:55.904" v="3803"/>
        <pc:sldMkLst>
          <pc:docMk/>
          <pc:sldMk cId="1030554870" sldId="286"/>
        </pc:sldMkLst>
        <pc:spChg chg="mod">
          <ac:chgData name="임수빈" userId="5a76ed28-0b47-414b-b0be-200db17b6354" providerId="ADAL" clId="{1B24FEBB-238B-EE41-9D82-832C23E2714F}" dt="2023-05-22T07:02:08.299" v="3687" actId="207"/>
          <ac:spMkLst>
            <pc:docMk/>
            <pc:sldMk cId="1030554870" sldId="286"/>
            <ac:spMk id="5" creationId="{337B0BCE-E068-C3C0-0D8A-145404196479}"/>
          </ac:spMkLst>
        </pc:spChg>
      </pc:sldChg>
      <pc:sldChg chg="addSp delSp modSp add mod delAnim modAnim">
        <pc:chgData name="임수빈" userId="5a76ed28-0b47-414b-b0be-200db17b6354" providerId="ADAL" clId="{1B24FEBB-238B-EE41-9D82-832C23E2714F}" dt="2023-05-22T07:07:59.003" v="3945" actId="12788"/>
        <pc:sldMkLst>
          <pc:docMk/>
          <pc:sldMk cId="3246014811" sldId="287"/>
        </pc:sldMkLst>
        <pc:spChg chg="del">
          <ac:chgData name="임수빈" userId="5a76ed28-0b47-414b-b0be-200db17b6354" providerId="ADAL" clId="{1B24FEBB-238B-EE41-9D82-832C23E2714F}" dt="2023-05-22T07:04:24.042" v="3806" actId="478"/>
          <ac:spMkLst>
            <pc:docMk/>
            <pc:sldMk cId="3246014811" sldId="287"/>
            <ac:spMk id="5" creationId="{337B0BCE-E068-C3C0-0D8A-145404196479}"/>
          </ac:spMkLst>
        </pc:spChg>
        <pc:spChg chg="add del mod">
          <ac:chgData name="임수빈" userId="5a76ed28-0b47-414b-b0be-200db17b6354" providerId="ADAL" clId="{1B24FEBB-238B-EE41-9D82-832C23E2714F}" dt="2023-05-22T07:05:21.710" v="3809"/>
          <ac:spMkLst>
            <pc:docMk/>
            <pc:sldMk cId="3246014811" sldId="287"/>
            <ac:spMk id="6" creationId="{739069DE-D7A0-F2D3-460B-8C60525842E4}"/>
          </ac:spMkLst>
        </pc:spChg>
        <pc:spChg chg="add del mod">
          <ac:chgData name="임수빈" userId="5a76ed28-0b47-414b-b0be-200db17b6354" providerId="ADAL" clId="{1B24FEBB-238B-EE41-9D82-832C23E2714F}" dt="2023-05-22T07:06:05.910" v="3881" actId="478"/>
          <ac:spMkLst>
            <pc:docMk/>
            <pc:sldMk cId="3246014811" sldId="287"/>
            <ac:spMk id="7" creationId="{D0AC0351-3FE7-F8A4-C50C-ADE61B597E1F}"/>
          </ac:spMkLst>
        </pc:spChg>
        <pc:spChg chg="add mod">
          <ac:chgData name="임수빈" userId="5a76ed28-0b47-414b-b0be-200db17b6354" providerId="ADAL" clId="{1B24FEBB-238B-EE41-9D82-832C23E2714F}" dt="2023-05-22T07:07:59.003" v="3945" actId="12788"/>
          <ac:spMkLst>
            <pc:docMk/>
            <pc:sldMk cId="3246014811" sldId="287"/>
            <ac:spMk id="8" creationId="{B04B7819-5002-992F-235B-F3476C6B5F97}"/>
          </ac:spMkLst>
        </pc:spChg>
      </pc:sldChg>
      <pc:sldChg chg="modSp add mod">
        <pc:chgData name="임수빈" userId="5a76ed28-0b47-414b-b0be-200db17b6354" providerId="ADAL" clId="{1B24FEBB-238B-EE41-9D82-832C23E2714F}" dt="2023-05-22T07:08:49.457" v="4130" actId="20577"/>
        <pc:sldMkLst>
          <pc:docMk/>
          <pc:sldMk cId="2813749673" sldId="288"/>
        </pc:sldMkLst>
        <pc:spChg chg="mod">
          <ac:chgData name="임수빈" userId="5a76ed28-0b47-414b-b0be-200db17b6354" providerId="ADAL" clId="{1B24FEBB-238B-EE41-9D82-832C23E2714F}" dt="2023-05-22T07:08:49.457" v="4130" actId="20577"/>
          <ac:spMkLst>
            <pc:docMk/>
            <pc:sldMk cId="2813749673" sldId="288"/>
            <ac:spMk id="8" creationId="{B04B7819-5002-992F-235B-F3476C6B5F97}"/>
          </ac:spMkLst>
        </pc:spChg>
      </pc:sldChg>
      <pc:sldChg chg="modSp add mod">
        <pc:chgData name="임수빈" userId="5a76ed28-0b47-414b-b0be-200db17b6354" providerId="ADAL" clId="{1B24FEBB-238B-EE41-9D82-832C23E2714F}" dt="2023-05-22T07:11:30.137" v="4458" actId="1076"/>
        <pc:sldMkLst>
          <pc:docMk/>
          <pc:sldMk cId="3807134023" sldId="289"/>
        </pc:sldMkLst>
        <pc:spChg chg="mod">
          <ac:chgData name="임수빈" userId="5a76ed28-0b47-414b-b0be-200db17b6354" providerId="ADAL" clId="{1B24FEBB-238B-EE41-9D82-832C23E2714F}" dt="2023-05-22T07:11:30.137" v="4458" actId="1076"/>
          <ac:spMkLst>
            <pc:docMk/>
            <pc:sldMk cId="3807134023" sldId="289"/>
            <ac:spMk id="8" creationId="{B04B7819-5002-992F-235B-F3476C6B5F97}"/>
          </ac:spMkLst>
        </pc:spChg>
      </pc:sldChg>
      <pc:sldChg chg="modSp add mod">
        <pc:chgData name="임수빈" userId="5a76ed28-0b47-414b-b0be-200db17b6354" providerId="ADAL" clId="{1B24FEBB-238B-EE41-9D82-832C23E2714F}" dt="2023-05-22T07:12:50.882" v="4654" actId="12788"/>
        <pc:sldMkLst>
          <pc:docMk/>
          <pc:sldMk cId="4179669665" sldId="290"/>
        </pc:sldMkLst>
        <pc:spChg chg="mod">
          <ac:chgData name="임수빈" userId="5a76ed28-0b47-414b-b0be-200db17b6354" providerId="ADAL" clId="{1B24FEBB-238B-EE41-9D82-832C23E2714F}" dt="2023-05-22T07:12:50.882" v="4654" actId="12788"/>
          <ac:spMkLst>
            <pc:docMk/>
            <pc:sldMk cId="4179669665" sldId="290"/>
            <ac:spMk id="8" creationId="{B04B7819-5002-992F-235B-F3476C6B5F97}"/>
          </ac:spMkLst>
        </pc:spChg>
      </pc:sldChg>
      <pc:sldChg chg="addSp delSp modSp add mod">
        <pc:chgData name="임수빈" userId="5a76ed28-0b47-414b-b0be-200db17b6354" providerId="ADAL" clId="{1B24FEBB-238B-EE41-9D82-832C23E2714F}" dt="2023-05-22T07:38:18.878" v="4680" actId="22"/>
        <pc:sldMkLst>
          <pc:docMk/>
          <pc:sldMk cId="1588607287" sldId="291"/>
        </pc:sldMkLst>
        <pc:spChg chg="mod">
          <ac:chgData name="임수빈" userId="5a76ed28-0b47-414b-b0be-200db17b6354" providerId="ADAL" clId="{1B24FEBB-238B-EE41-9D82-832C23E2714F}" dt="2023-05-22T07:36:42.016" v="4674" actId="1076"/>
          <ac:spMkLst>
            <pc:docMk/>
            <pc:sldMk cId="1588607287" sldId="291"/>
            <ac:spMk id="4" creationId="{3F1596FA-C4D7-4AB4-AA03-4FDDB9F40A7F}"/>
          </ac:spMkLst>
        </pc:spChg>
        <pc:spChg chg="add mod">
          <ac:chgData name="임수빈" userId="5a76ed28-0b47-414b-b0be-200db17b6354" providerId="ADAL" clId="{1B24FEBB-238B-EE41-9D82-832C23E2714F}" dt="2023-05-22T07:37:35.955" v="4677" actId="1076"/>
          <ac:spMkLst>
            <pc:docMk/>
            <pc:sldMk cId="1588607287" sldId="291"/>
            <ac:spMk id="6" creationId="{E22915EE-88E0-CBFF-A303-8CD241AB10BF}"/>
          </ac:spMkLst>
        </pc:spChg>
        <pc:spChg chg="del">
          <ac:chgData name="임수빈" userId="5a76ed28-0b47-414b-b0be-200db17b6354" providerId="ADAL" clId="{1B24FEBB-238B-EE41-9D82-832C23E2714F}" dt="2023-05-22T07:37:11.510" v="4675" actId="478"/>
          <ac:spMkLst>
            <pc:docMk/>
            <pc:sldMk cId="1588607287" sldId="291"/>
            <ac:spMk id="8" creationId="{B04B7819-5002-992F-235B-F3476C6B5F97}"/>
          </ac:spMkLst>
        </pc:spChg>
        <pc:spChg chg="add mod">
          <ac:chgData name="임수빈" userId="5a76ed28-0b47-414b-b0be-200db17b6354" providerId="ADAL" clId="{1B24FEBB-238B-EE41-9D82-832C23E2714F}" dt="2023-05-22T07:38:01.104" v="4679" actId="1076"/>
          <ac:spMkLst>
            <pc:docMk/>
            <pc:sldMk cId="1588607287" sldId="291"/>
            <ac:spMk id="9" creationId="{53B0C943-D475-9918-B5AD-171A3544369A}"/>
          </ac:spMkLst>
        </pc:spChg>
        <pc:spChg chg="add">
          <ac:chgData name="임수빈" userId="5a76ed28-0b47-414b-b0be-200db17b6354" providerId="ADAL" clId="{1B24FEBB-238B-EE41-9D82-832C23E2714F}" dt="2023-05-22T07:38:18.878" v="4680" actId="22"/>
          <ac:spMkLst>
            <pc:docMk/>
            <pc:sldMk cId="1588607287" sldId="291"/>
            <ac:spMk id="11" creationId="{45082547-7EA6-3A5B-D2B3-BCDCD5A0E177}"/>
          </ac:spMkLst>
        </pc:spChg>
      </pc:sldChg>
      <pc:sldMasterChg chg="addSp modSp modSldLayout">
        <pc:chgData name="임수빈" userId="5a76ed28-0b47-414b-b0be-200db17b6354" providerId="ADAL" clId="{1B24FEBB-238B-EE41-9D82-832C23E2714F}" dt="2023-05-22T05:39:57.147" v="537"/>
        <pc:sldMasterMkLst>
          <pc:docMk/>
          <pc:sldMasterMk cId="1136392431" sldId="2147483656"/>
        </pc:sldMasterMkLst>
        <pc:spChg chg="add mod">
          <ac:chgData name="임수빈" userId="5a76ed28-0b47-414b-b0be-200db17b6354" providerId="ADAL" clId="{1B24FEBB-238B-EE41-9D82-832C23E2714F}" dt="2023-05-22T05:39:55.780" v="536"/>
          <ac:spMkLst>
            <pc:docMk/>
            <pc:sldMasterMk cId="1136392431" sldId="2147483656"/>
            <ac:spMk id="2" creationId="{941D8913-9BF0-D066-39E3-5D95FB68CEE3}"/>
          </ac:spMkLst>
        </pc:spChg>
        <pc:sldLayoutChg chg="addSp modSp">
          <pc:chgData name="임수빈" userId="5a76ed28-0b47-414b-b0be-200db17b6354" providerId="ADAL" clId="{1B24FEBB-238B-EE41-9D82-832C23E2714F}" dt="2023-05-22T05:39:57.147" v="537"/>
          <pc:sldLayoutMkLst>
            <pc:docMk/>
            <pc:sldMasterMk cId="1136392431" sldId="2147483656"/>
            <pc:sldLayoutMk cId="2053561261" sldId="2147483657"/>
          </pc:sldLayoutMkLst>
          <pc:spChg chg="add mod">
            <ac:chgData name="임수빈" userId="5a76ed28-0b47-414b-b0be-200db17b6354" providerId="ADAL" clId="{1B24FEBB-238B-EE41-9D82-832C23E2714F}" dt="2023-05-22T05:39:57.147" v="537"/>
            <ac:spMkLst>
              <pc:docMk/>
              <pc:sldMasterMk cId="1136392431" sldId="2147483656"/>
              <pc:sldLayoutMk cId="2053561261" sldId="2147483657"/>
              <ac:spMk id="2" creationId="{EA97D4D2-75DF-4B87-FB36-E7BD90B79102}"/>
            </ac:spMkLst>
          </pc:spChg>
        </pc:sldLayoutChg>
      </pc:sldMasterChg>
      <pc:sldMasterChg chg="addSp modSp mod modSldLayout">
        <pc:chgData name="임수빈" userId="5a76ed28-0b47-414b-b0be-200db17b6354" providerId="ADAL" clId="{1B24FEBB-238B-EE41-9D82-832C23E2714F}" dt="2023-05-22T05:39:53.754" v="535"/>
        <pc:sldMasterMkLst>
          <pc:docMk/>
          <pc:sldMasterMk cId="4137980817" sldId="2147483658"/>
        </pc:sldMasterMkLst>
        <pc:spChg chg="mod">
          <ac:chgData name="임수빈" userId="5a76ed28-0b47-414b-b0be-200db17b6354" providerId="ADAL" clId="{1B24FEBB-238B-EE41-9D82-832C23E2714F}" dt="2023-05-22T05:39:13.844" v="532" actId="1076"/>
          <ac:spMkLst>
            <pc:docMk/>
            <pc:sldMasterMk cId="4137980817" sldId="2147483658"/>
            <ac:spMk id="2" creationId="{00000000-0000-0000-0000-000000000000}"/>
          </ac:spMkLst>
        </pc:spChg>
        <pc:spChg chg="add mod">
          <ac:chgData name="임수빈" userId="5a76ed28-0b47-414b-b0be-200db17b6354" providerId="ADAL" clId="{1B24FEBB-238B-EE41-9D82-832C23E2714F}" dt="2023-05-22T05:39:33.965" v="534" actId="948"/>
          <ac:spMkLst>
            <pc:docMk/>
            <pc:sldMasterMk cId="4137980817" sldId="2147483658"/>
            <ac:spMk id="3" creationId="{342CB12B-AD3E-8482-924D-6349C1596902}"/>
          </ac:spMkLst>
        </pc:spChg>
        <pc:sldLayoutChg chg="addSp modSp">
          <pc:chgData name="임수빈" userId="5a76ed28-0b47-414b-b0be-200db17b6354" providerId="ADAL" clId="{1B24FEBB-238B-EE41-9D82-832C23E2714F}" dt="2023-05-22T05:39:53.754" v="535"/>
          <pc:sldLayoutMkLst>
            <pc:docMk/>
            <pc:sldMasterMk cId="4137980817" sldId="2147483658"/>
            <pc:sldLayoutMk cId="4040369758" sldId="2147483659"/>
          </pc:sldLayoutMkLst>
          <pc:spChg chg="add mod">
            <ac:chgData name="임수빈" userId="5a76ed28-0b47-414b-b0be-200db17b6354" providerId="ADAL" clId="{1B24FEBB-238B-EE41-9D82-832C23E2714F}" dt="2023-05-22T05:39:53.754" v="535"/>
            <ac:spMkLst>
              <pc:docMk/>
              <pc:sldMasterMk cId="4137980817" sldId="2147483658"/>
              <pc:sldLayoutMk cId="4040369758" sldId="2147483659"/>
              <ac:spMk id="2" creationId="{76D76020-4AD7-904A-6288-681590833AAF}"/>
            </ac:spMkLst>
          </pc:spChg>
        </pc:sldLayoutChg>
      </pc:sldMasterChg>
      <pc:sldMasterChg chg="addSp modSp modSldLayout">
        <pc:chgData name="임수빈" userId="5a76ed28-0b47-414b-b0be-200db17b6354" providerId="ADAL" clId="{1B24FEBB-238B-EE41-9D82-832C23E2714F}" dt="2023-05-22T05:39:59.727" v="539"/>
        <pc:sldMasterMkLst>
          <pc:docMk/>
          <pc:sldMasterMk cId="83523798" sldId="2147483660"/>
        </pc:sldMasterMkLst>
        <pc:spChg chg="add mod">
          <ac:chgData name="임수빈" userId="5a76ed28-0b47-414b-b0be-200db17b6354" providerId="ADAL" clId="{1B24FEBB-238B-EE41-9D82-832C23E2714F}" dt="2023-05-22T05:39:58.443" v="538"/>
          <ac:spMkLst>
            <pc:docMk/>
            <pc:sldMasterMk cId="83523798" sldId="2147483660"/>
            <ac:spMk id="3" creationId="{6AD8D334-19B2-4C72-C9A7-6C7C76804CC1}"/>
          </ac:spMkLst>
        </pc:spChg>
        <pc:sldLayoutChg chg="addSp modSp">
          <pc:chgData name="임수빈" userId="5a76ed28-0b47-414b-b0be-200db17b6354" providerId="ADAL" clId="{1B24FEBB-238B-EE41-9D82-832C23E2714F}" dt="2023-05-22T05:39:59.727" v="539"/>
          <pc:sldLayoutMkLst>
            <pc:docMk/>
            <pc:sldMasterMk cId="83523798" sldId="2147483660"/>
            <pc:sldLayoutMk cId="859466145" sldId="2147483661"/>
          </pc:sldLayoutMkLst>
          <pc:spChg chg="add mod">
            <ac:chgData name="임수빈" userId="5a76ed28-0b47-414b-b0be-200db17b6354" providerId="ADAL" clId="{1B24FEBB-238B-EE41-9D82-832C23E2714F}" dt="2023-05-22T05:39:59.727" v="539"/>
            <ac:spMkLst>
              <pc:docMk/>
              <pc:sldMasterMk cId="83523798" sldId="2147483660"/>
              <pc:sldLayoutMk cId="859466145" sldId="2147483661"/>
              <ac:spMk id="2" creationId="{49CCB443-CD68-11BF-93A5-968FA61C874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76D76020-4AD7-904A-6288-681590833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EA97D4D2-75DF-4B87-FB36-E7BD90B79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49CCB443-CD68-11BF-93A5-968FA61C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2CB12B-AD3E-8482-924D-6349C1596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941D8913-9BF0-D066-39E3-5D95FB68C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D8D334-19B2-4C72-C9A7-6C7C76804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2746" y="3863082"/>
            <a:ext cx="7146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스터디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자바에서의 상속과 </a:t>
            </a:r>
            <a:r>
              <a:rPr lang="ko-KR" altLang="en-US" sz="4800" spc="300" dirty="0" err="1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다형성</a:t>
            </a:r>
            <a:endParaRPr lang="en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3508" y="5558998"/>
            <a:ext cx="2064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</a:t>
            </a:r>
            <a:r>
              <a:rPr lang="en-US" altLang="ko-KR" sz="1100" dirty="0" err="1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github.com</a:t>
            </a:r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100" dirty="0" err="1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robinjoon</a:t>
            </a:r>
            <a:endParaRPr lang="en-US" altLang="ko-KR" sz="11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A05B-4100-E86E-E666-290383314211}"/>
              </a:ext>
            </a:extLst>
          </p:cNvPr>
          <p:cNvSpPr txBox="1"/>
          <p:nvPr/>
        </p:nvSpPr>
        <p:spPr>
          <a:xfrm>
            <a:off x="1440719" y="1569599"/>
            <a:ext cx="9310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패키지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클래스와 인터페이스 등을 기능상의 유사도 등 어떤 분류 기준에 따라 분류하여 모아 둔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패키지를 어떻게 분리하는지에 대한 것은 다음에 다룸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25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528C14B-4FBB-41B8-C155-CA523158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19257"/>
              </p:ext>
            </p:extLst>
          </p:nvPr>
        </p:nvGraphicFramePr>
        <p:xfrm>
          <a:off x="2032000" y="2083584"/>
          <a:ext cx="8128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2">
                  <a:extLst>
                    <a:ext uri="{9D8B030D-6E8A-4147-A177-3AD203B41FA5}">
                      <a16:colId xmlns:a16="http://schemas.microsoft.com/office/drawing/2014/main" val="4236680829"/>
                    </a:ext>
                  </a:extLst>
                </a:gridCol>
                <a:gridCol w="6878918">
                  <a:extLst>
                    <a:ext uri="{9D8B030D-6E8A-4147-A177-3AD203B41FA5}">
                      <a16:colId xmlns:a16="http://schemas.microsoft.com/office/drawing/2014/main" val="3149275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접근제어자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public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클래스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메서드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필드가 다른 패키지 간의 통신 인터페이스로 사용된다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r>
                        <a:rPr lang="en-US" altLang="ko-KR" dirty="0">
                          <a:sym typeface="Wingdings" pitchFamily="2" charset="2"/>
                        </a:rPr>
                        <a:t>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수정하기 아주 힘들다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.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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설계 초기에 확정되야 좋다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7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protected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상속을</a:t>
                      </a:r>
                      <a:r>
                        <a:rPr lang="ko-KR" altLang="en-US" dirty="0"/>
                        <a:t> 고려한 클래스라는 의미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default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클래스에 붙으면 패키지 내부에서만 사용한다는 의미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r>
                        <a:rPr lang="ko-KR" altLang="en-US" dirty="0"/>
                        <a:t>필드에 붙으면 패키지 내부의 클래스 간 결합도가 높다는 의미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r>
                        <a:rPr lang="ko-KR" altLang="en-US" dirty="0"/>
                        <a:t>메서드에 붙으면 해당 메서드가 패키지 내부 클래스 간 통신 인터페이스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private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필드에</a:t>
                      </a:r>
                      <a:r>
                        <a:rPr lang="ko-KR" altLang="en-US" dirty="0"/>
                        <a:t> 붙으면 당연한 것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r>
                        <a:rPr lang="ko-KR" altLang="en-US" dirty="0"/>
                        <a:t>메서드에 붙으면 메서드를 잘게 쪼갠 것을 의미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00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9848C-2DBD-A663-F3FD-76F55D05B02C}"/>
              </a:ext>
            </a:extLst>
          </p:cNvPr>
          <p:cNvSpPr txBox="1"/>
          <p:nvPr/>
        </p:nvSpPr>
        <p:spPr>
          <a:xfrm>
            <a:off x="2344012" y="170944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접근제어자의 의미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457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94C3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64294" y="1951557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클래스와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4293" y="2534963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접근제어자와 패키지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64292" y="3118369"/>
            <a:ext cx="4305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003.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클래스와 상속 그리고 </a:t>
            </a:r>
            <a:r>
              <a:rPr lang="ko-KR" altLang="en-US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다형성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4291" y="3701775"/>
            <a:ext cx="347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클래스와 인터페이스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6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94C3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64294" y="1951557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클래스와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4293" y="2534963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접근제어자와 패키지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64292" y="3118369"/>
            <a:ext cx="4305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003.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클래스와 상속 그리고 </a:t>
            </a:r>
            <a:r>
              <a:rPr lang="ko-KR" altLang="en-US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다형성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4291" y="3701775"/>
            <a:ext cx="347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클래스와 인터페이스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5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5587E-176A-1A2C-E084-3AA755A37A59}"/>
              </a:ext>
            </a:extLst>
          </p:cNvPr>
          <p:cNvSpPr txBox="1"/>
          <p:nvPr/>
        </p:nvSpPr>
        <p:spPr>
          <a:xfrm>
            <a:off x="0" y="238406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클래스와 객체</a:t>
            </a:r>
          </a:p>
        </p:txBody>
      </p:sp>
      <p:pic>
        <p:nvPicPr>
          <p:cNvPr id="1026" name="Picture 2" descr="ES6] 클래스">
            <a:extLst>
              <a:ext uri="{FF2B5EF4-FFF2-40B4-BE49-F238E27FC236}">
                <a16:creationId xmlns:a16="http://schemas.microsoft.com/office/drawing/2014/main" id="{DCE72E9A-59C6-6D8B-2BB0-ECE81DB7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870174"/>
            <a:ext cx="85471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9F8EB-457E-BDF8-2668-29A1162B21C6}"/>
              </a:ext>
            </a:extLst>
          </p:cNvPr>
          <p:cNvSpPr txBox="1"/>
          <p:nvPr/>
        </p:nvSpPr>
        <p:spPr>
          <a:xfrm>
            <a:off x="2011388" y="5803160"/>
            <a:ext cx="8169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클래스는</a:t>
            </a:r>
            <a:r>
              <a:rPr kumimoji="1" lang="ko-KR" altLang="en-US" b="1" dirty="0">
                <a:solidFill>
                  <a:srgbClr val="FF0000"/>
                </a:solidFill>
              </a:rPr>
              <a:t> 객체가 어떤 속성과 행동을 가지는지 명시하고 있다는 점을 강조</a:t>
            </a:r>
            <a:r>
              <a:rPr kumimoji="1" lang="ko-KR" altLang="en-US" dirty="0"/>
              <a:t>해 만든 비유</a:t>
            </a:r>
            <a:endParaRPr kumimoji="1" lang="en-US" altLang="ko-KR" dirty="0"/>
          </a:p>
          <a:p>
            <a:r>
              <a:rPr kumimoji="1" lang="ko-KR" altLang="en-US" dirty="0"/>
              <a:t>붕어빵 틀  붕어빵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붕어빵틀</a:t>
            </a:r>
            <a:r>
              <a:rPr kumimoji="1" lang="en-US" altLang="ko-KR" dirty="0"/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204D-E275-02DD-6011-B960ED52E5A4}"/>
              </a:ext>
            </a:extLst>
          </p:cNvPr>
          <p:cNvSpPr txBox="1"/>
          <p:nvPr/>
        </p:nvSpPr>
        <p:spPr>
          <a:xfrm>
            <a:off x="3024692" y="870174"/>
            <a:ext cx="614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https://skytechnology.tistory.com/2</a:t>
            </a:r>
          </a:p>
        </p:txBody>
      </p:sp>
    </p:spTree>
    <p:extLst>
      <p:ext uri="{BB962C8B-B14F-4D97-AF65-F5344CB8AC3E}">
        <p14:creationId xmlns:p14="http://schemas.microsoft.com/office/powerpoint/2010/main" val="209771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195B583-6DB4-266A-3B1E-2ECB82F48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43245"/>
              </p:ext>
            </p:extLst>
          </p:nvPr>
        </p:nvGraphicFramePr>
        <p:xfrm>
          <a:off x="2032000" y="208358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2">
                  <a:extLst>
                    <a:ext uri="{9D8B030D-6E8A-4147-A177-3AD203B41FA5}">
                      <a16:colId xmlns:a16="http://schemas.microsoft.com/office/drawing/2014/main" val="4236680829"/>
                    </a:ext>
                  </a:extLst>
                </a:gridCol>
                <a:gridCol w="2002118">
                  <a:extLst>
                    <a:ext uri="{9D8B030D-6E8A-4147-A177-3AD203B41FA5}">
                      <a16:colId xmlns:a16="http://schemas.microsoft.com/office/drawing/2014/main" val="3149275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299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34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502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접근제어자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자신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중첩클래스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같은</a:t>
                      </a:r>
                      <a:r>
                        <a:rPr lang="ko-KR" altLang="en-US" dirty="0"/>
                        <a:t> 패키지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하위</a:t>
                      </a:r>
                      <a:r>
                        <a:rPr lang="ko-KR" altLang="en-US" dirty="0"/>
                        <a:t> 클래스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다른</a:t>
                      </a:r>
                      <a:r>
                        <a:rPr lang="ko-KR" altLang="en-US" dirty="0"/>
                        <a:t> 패키지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public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7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protected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default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private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002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95A05B-4100-E86E-E666-290383314211}"/>
              </a:ext>
            </a:extLst>
          </p:cNvPr>
          <p:cNvSpPr txBox="1"/>
          <p:nvPr/>
        </p:nvSpPr>
        <p:spPr>
          <a:xfrm>
            <a:off x="2344012" y="1709448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특정 클래스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메서드에 접근제어자가 붙었을 때 어디서 접근할 수 있는가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758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A05B-4100-E86E-E666-290383314211}"/>
              </a:ext>
            </a:extLst>
          </p:cNvPr>
          <p:cNvSpPr txBox="1"/>
          <p:nvPr/>
        </p:nvSpPr>
        <p:spPr>
          <a:xfrm>
            <a:off x="1411062" y="1592600"/>
            <a:ext cx="9411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public </a:t>
            </a:r>
            <a:r>
              <a:rPr kumimoji="1" lang="ko-KR" altLang="en-US" dirty="0"/>
              <a:t>접근제어자가 필드나 메서드에 붙었다는 것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그것이 다른 패키지 내의 클래스와 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클래스 사이의 통신의 인터페이스로 사용된다는 것을 의미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endParaRPr kumimoji="1" lang="en-US" altLang="ko-Kore-KR" dirty="0"/>
          </a:p>
          <a:p>
            <a:r>
              <a:rPr kumimoji="1" lang="en-US" altLang="ko-KR" dirty="0"/>
              <a:t>public </a:t>
            </a:r>
            <a:r>
              <a:rPr kumimoji="1" lang="ko-KR" altLang="en-US" dirty="0"/>
              <a:t>접근제어자가 클래스에 붙었다는 것</a:t>
            </a:r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/>
              <a:t>그것이 패키지 간의 통신의 인터페이스로 사용된다는 것을 의미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AA5CEC-6532-0C36-8945-4EA7B37F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9" y="3261285"/>
            <a:ext cx="11278881" cy="4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9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A05B-4100-E86E-E666-290383314211}"/>
              </a:ext>
            </a:extLst>
          </p:cNvPr>
          <p:cNvSpPr txBox="1"/>
          <p:nvPr/>
        </p:nvSpPr>
        <p:spPr>
          <a:xfrm>
            <a:off x="1028746" y="1656926"/>
            <a:ext cx="10190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public </a:t>
            </a:r>
            <a:r>
              <a:rPr kumimoji="1" lang="ko-KR" altLang="en-US" dirty="0"/>
              <a:t>접근제어자가 붙은 것은 수정하기 매우 어렵다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클래스나 필드에 붙으면 그 이름이나 타입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상속관계 등을 바꿨을 때 영향력이 대단히 크다는 것을 의미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메서드에 붙은 경우 내부 구현부가 아니라 반환타입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매개변수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 이름 등을 바꾸기 힘들다는 것을 의미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설계 초기에 확정되어야 한다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176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A05B-4100-E86E-E666-290383314211}"/>
              </a:ext>
            </a:extLst>
          </p:cNvPr>
          <p:cNvSpPr txBox="1"/>
          <p:nvPr/>
        </p:nvSpPr>
        <p:spPr>
          <a:xfrm>
            <a:off x="3521416" y="169995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protected </a:t>
            </a:r>
            <a:r>
              <a:rPr kumimoji="1" lang="ko-KR" altLang="en-US" dirty="0"/>
              <a:t>접근제어자가 필드나 메서드에 붙은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상속을 고려해 이 클래스를 설계했다는 것을 의미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2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접근제어자와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A05B-4100-E86E-E666-290383314211}"/>
              </a:ext>
            </a:extLst>
          </p:cNvPr>
          <p:cNvSpPr txBox="1"/>
          <p:nvPr/>
        </p:nvSpPr>
        <p:spPr>
          <a:xfrm>
            <a:off x="1859103" y="1699957"/>
            <a:ext cx="90059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default </a:t>
            </a:r>
            <a:r>
              <a:rPr kumimoji="1" lang="ko-KR" altLang="en-US" dirty="0"/>
              <a:t>접근제어자가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클래스에 붙었다는 것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해당 패키지 내의 다른 클래스에서만 사용된다는 것을 의미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endParaRPr kumimoji="1" lang="en-US" altLang="ko-KR" dirty="0"/>
          </a:p>
          <a:p>
            <a:r>
              <a:rPr kumimoji="1" lang="ko-KR" altLang="en-US" dirty="0">
                <a:sym typeface="Wingdings" pitchFamily="2" charset="2"/>
              </a:rPr>
              <a:t>필드에 </a:t>
            </a:r>
            <a:r>
              <a:rPr kumimoji="1" lang="en-US" altLang="ko-KR" dirty="0">
                <a:sym typeface="Wingdings" pitchFamily="2" charset="2"/>
              </a:rPr>
              <a:t>default </a:t>
            </a:r>
            <a:r>
              <a:rPr kumimoji="1" lang="ko-KR" altLang="en-US" dirty="0">
                <a:sym typeface="Wingdings" pitchFamily="2" charset="2"/>
              </a:rPr>
              <a:t>접근제어자가 붙었다는 것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패키지 내 클래스 간 결합도가 아주 높다는 것을 의미</a:t>
            </a:r>
            <a:r>
              <a:rPr kumimoji="1" lang="en-US" altLang="ko-KR" dirty="0">
                <a:sym typeface="Wingdings" pitchFamily="2" charset="2"/>
              </a:rPr>
              <a:t>.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피해야 하는 상황</a:t>
            </a:r>
            <a:r>
              <a:rPr kumimoji="1" lang="en-US" altLang="ko-KR" dirty="0">
                <a:sym typeface="Wingdings" pitchFamily="2" charset="2"/>
              </a:rPr>
              <a:t>.</a:t>
            </a:r>
            <a:r>
              <a:rPr kumimoji="1" lang="ko-KR" altLang="en-US" dirty="0">
                <a:sym typeface="Wingdings" pitchFamily="2" charset="2"/>
              </a:rPr>
              <a:t> 캡슐화가 깨진 것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메서드에 </a:t>
            </a:r>
            <a:r>
              <a:rPr kumimoji="1" lang="en-US" altLang="ko-KR" dirty="0">
                <a:sym typeface="Wingdings" pitchFamily="2" charset="2"/>
              </a:rPr>
              <a:t>default </a:t>
            </a:r>
            <a:r>
              <a:rPr kumimoji="1" lang="ko-KR" altLang="en-US" dirty="0">
                <a:sym typeface="Wingdings" pitchFamily="2" charset="2"/>
              </a:rPr>
              <a:t>접근제어자가 붙었다는 것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이 메서드가 같은 패키지 내의 클래스 </a:t>
            </a:r>
            <a:r>
              <a:rPr kumimoji="1" lang="ko-KR" altLang="en-US" dirty="0"/>
              <a:t>간의 통신의 인터페이스로 사용된다는 것을 의미</a:t>
            </a:r>
            <a:r>
              <a:rPr kumimoji="1" lang="en-US" altLang="ko-KR" dirty="0"/>
              <a:t>.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191098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486</Words>
  <Application>Microsoft Macintosh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나눔스퀘어</vt:lpstr>
      <vt:lpstr>나눔스퀘어 ExtraBold</vt:lpstr>
      <vt:lpstr>Wingdings</vt:lpstr>
      <vt:lpstr>나눔스퀘어 Bold</vt:lpstr>
      <vt:lpstr>맑은 고딕</vt:lpstr>
      <vt:lpstr>Arial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임수빈</cp:lastModifiedBy>
  <cp:revision>3</cp:revision>
  <dcterms:created xsi:type="dcterms:W3CDTF">2017-10-13T13:12:51Z</dcterms:created>
  <dcterms:modified xsi:type="dcterms:W3CDTF">2023-05-29T05:25:31Z</dcterms:modified>
</cp:coreProperties>
</file>