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30"/>
  </p:notesMasterIdLst>
  <p:sldIdLst>
    <p:sldId id="257" r:id="rId4"/>
    <p:sldId id="259" r:id="rId5"/>
    <p:sldId id="269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7" r:id="rId29"/>
  </p:sldIdLst>
  <p:sldSz cx="12192000" cy="6858000"/>
  <p:notesSz cx="6858000" cy="9144000"/>
  <p:embeddedFontLst>
    <p:embeddedFont>
      <p:font typeface="맑은 고딕" panose="020B0503020000020004" pitchFamily="34" charset="-127"/>
      <p:regular r:id="rId31"/>
      <p:bold r:id="rId32"/>
    </p:embeddedFont>
    <p:embeddedFont>
      <p:font typeface="나눔스퀘어" panose="020B0600000101010101" pitchFamily="34" charset="-127"/>
      <p:regular r:id="rId33"/>
    </p:embeddedFont>
    <p:embeddedFont>
      <p:font typeface="나눔스퀘어 Bold" panose="020B0600000101010101" pitchFamily="34" charset="-127"/>
      <p:bold r:id="rId34"/>
    </p:embeddedFont>
    <p:embeddedFont>
      <p:font typeface="나눔스퀘어 ExtraBold" panose="020B0600000101010101" pitchFamily="34" charset="-127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4FEBB-238B-EE41-9D82-832C23E2714F}" v="595" dt="2023-05-22T07:07:48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수빈" userId="5a76ed28-0b47-414b-b0be-200db17b6354" providerId="ADAL" clId="{AB711B08-C659-914A-B7CA-2BC4E7CFEE27}"/>
    <pc:docChg chg="undo redo custSel addSld modSld">
      <pc:chgData name="임수빈" userId="5a76ed28-0b47-414b-b0be-200db17b6354" providerId="ADAL" clId="{AB711B08-C659-914A-B7CA-2BC4E7CFEE27}" dt="2023-03-28T14:07:23.312" v="956" actId="20577"/>
      <pc:docMkLst>
        <pc:docMk/>
      </pc:docMkLst>
      <pc:sldChg chg="modSp mod">
        <pc:chgData name="임수빈" userId="5a76ed28-0b47-414b-b0be-200db17b6354" providerId="ADAL" clId="{AB711B08-C659-914A-B7CA-2BC4E7CFEE27}" dt="2023-03-28T13:33:48.366" v="753" actId="20577"/>
        <pc:sldMkLst>
          <pc:docMk/>
          <pc:sldMk cId="556990526" sldId="257"/>
        </pc:sldMkLst>
        <pc:spChg chg="mod">
          <ac:chgData name="임수빈" userId="5a76ed28-0b47-414b-b0be-200db17b6354" providerId="ADAL" clId="{AB711B08-C659-914A-B7CA-2BC4E7CFEE27}" dt="2023-03-28T13:33:48.366" v="753" actId="20577"/>
          <ac:spMkLst>
            <pc:docMk/>
            <pc:sldMk cId="556990526" sldId="257"/>
            <ac:spMk id="10" creationId="{00000000-0000-0000-0000-000000000000}"/>
          </ac:spMkLst>
        </pc:spChg>
      </pc:sldChg>
      <pc:sldChg chg="delSp mod">
        <pc:chgData name="임수빈" userId="5a76ed28-0b47-414b-b0be-200db17b6354" providerId="ADAL" clId="{AB711B08-C659-914A-B7CA-2BC4E7CFEE27}" dt="2023-03-28T13:28:49.689" v="727" actId="478"/>
        <pc:sldMkLst>
          <pc:docMk/>
          <pc:sldMk cId="52609216" sldId="261"/>
        </pc:sldMkLst>
        <pc:spChg chg="del">
          <ac:chgData name="임수빈" userId="5a76ed28-0b47-414b-b0be-200db17b6354" providerId="ADAL" clId="{AB711B08-C659-914A-B7CA-2BC4E7CFEE27}" dt="2023-03-28T13:28:49.689" v="727" actId="478"/>
          <ac:spMkLst>
            <pc:docMk/>
            <pc:sldMk cId="52609216" sldId="261"/>
            <ac:spMk id="4" creationId="{332FC71D-8A66-EC35-CCA2-86C46E289D77}"/>
          </ac:spMkLst>
        </pc:spChg>
      </pc:sldChg>
      <pc:sldChg chg="modSp mod modAnim">
        <pc:chgData name="임수빈" userId="5a76ed28-0b47-414b-b0be-200db17b6354" providerId="ADAL" clId="{AB711B08-C659-914A-B7CA-2BC4E7CFEE27}" dt="2023-03-28T14:07:23.312" v="956" actId="20577"/>
        <pc:sldMkLst>
          <pc:docMk/>
          <pc:sldMk cId="1177496133" sldId="264"/>
        </pc:sldMkLst>
        <pc:spChg chg="mod">
          <ac:chgData name="임수빈" userId="5a76ed28-0b47-414b-b0be-200db17b6354" providerId="ADAL" clId="{AB711B08-C659-914A-B7CA-2BC4E7CFEE27}" dt="2023-03-28T14:07:23.312" v="956" actId="20577"/>
          <ac:spMkLst>
            <pc:docMk/>
            <pc:sldMk cId="1177496133" sldId="264"/>
            <ac:spMk id="13" creationId="{00000000-0000-0000-0000-000000000000}"/>
          </ac:spMkLst>
        </pc:spChg>
      </pc:sldChg>
      <pc:sldChg chg="delSp mod">
        <pc:chgData name="임수빈" userId="5a76ed28-0b47-414b-b0be-200db17b6354" providerId="ADAL" clId="{AB711B08-C659-914A-B7CA-2BC4E7CFEE27}" dt="2023-03-28T13:28:45.127" v="726" actId="478"/>
        <pc:sldMkLst>
          <pc:docMk/>
          <pc:sldMk cId="3112467846" sldId="268"/>
        </pc:sldMkLst>
        <pc:spChg chg="del">
          <ac:chgData name="임수빈" userId="5a76ed28-0b47-414b-b0be-200db17b6354" providerId="ADAL" clId="{AB711B08-C659-914A-B7CA-2BC4E7CFEE27}" dt="2023-03-28T13:28:45.127" v="726" actId="478"/>
          <ac:spMkLst>
            <pc:docMk/>
            <pc:sldMk cId="3112467846" sldId="268"/>
            <ac:spMk id="13" creationId="{CFC90BE7-3D2E-3B96-E8BA-952DCEB804F8}"/>
          </ac:spMkLst>
        </pc:spChg>
      </pc:sldChg>
      <pc:sldChg chg="addSp delSp modSp add mod">
        <pc:chgData name="임수빈" userId="5a76ed28-0b47-414b-b0be-200db17b6354" providerId="ADAL" clId="{AB711B08-C659-914A-B7CA-2BC4E7CFEE27}" dt="2023-03-28T12:24:56.360" v="32" actId="478"/>
        <pc:sldMkLst>
          <pc:docMk/>
          <pc:sldMk cId="231157151" sldId="274"/>
        </pc:sldMkLst>
        <pc:spChg chg="add del mod">
          <ac:chgData name="임수빈" userId="5a76ed28-0b47-414b-b0be-200db17b6354" providerId="ADAL" clId="{AB711B08-C659-914A-B7CA-2BC4E7CFEE27}" dt="2023-03-28T12:24:56.360" v="32" actId="478"/>
          <ac:spMkLst>
            <pc:docMk/>
            <pc:sldMk cId="231157151" sldId="274"/>
            <ac:spMk id="3" creationId="{CB0005D3-579F-8FF3-D932-B70DDBF8B5D7}"/>
          </ac:spMkLst>
        </pc:spChg>
        <pc:picChg chg="add del mod modCrop">
          <ac:chgData name="임수빈" userId="5a76ed28-0b47-414b-b0be-200db17b6354" providerId="ADAL" clId="{AB711B08-C659-914A-B7CA-2BC4E7CFEE27}" dt="2023-03-28T12:24:14.230" v="25" actId="14100"/>
          <ac:picMkLst>
            <pc:docMk/>
            <pc:sldMk cId="231157151" sldId="274"/>
            <ac:picMk id="2" creationId="{4E4A9170-FF83-ACE5-61C7-720E44ED06B2}"/>
          </ac:picMkLst>
        </pc:picChg>
      </pc:sldChg>
      <pc:sldChg chg="addSp delSp modSp add mod">
        <pc:chgData name="임수빈" userId="5a76ed28-0b47-414b-b0be-200db17b6354" providerId="ADAL" clId="{AB711B08-C659-914A-B7CA-2BC4E7CFEE27}" dt="2023-03-28T13:06:06.674" v="323" actId="20577"/>
        <pc:sldMkLst>
          <pc:docMk/>
          <pc:sldMk cId="812711597" sldId="275"/>
        </pc:sldMkLst>
        <pc:spChg chg="add mod">
          <ac:chgData name="임수빈" userId="5a76ed28-0b47-414b-b0be-200db17b6354" providerId="ADAL" clId="{AB711B08-C659-914A-B7CA-2BC4E7CFEE27}" dt="2023-03-28T13:06:06.674" v="323" actId="20577"/>
          <ac:spMkLst>
            <pc:docMk/>
            <pc:sldMk cId="812711597" sldId="275"/>
            <ac:spMk id="5" creationId="{7D3F39C6-3F00-97ED-5491-67609ED801AB}"/>
          </ac:spMkLst>
        </pc:spChg>
        <pc:spChg chg="mod">
          <ac:chgData name="임수빈" userId="5a76ed28-0b47-414b-b0be-200db17b6354" providerId="ADAL" clId="{AB711B08-C659-914A-B7CA-2BC4E7CFEE27}" dt="2023-03-28T13:03:22.365" v="199" actId="1076"/>
          <ac:spMkLst>
            <pc:docMk/>
            <pc:sldMk cId="812711597" sldId="275"/>
            <ac:spMk id="13" creationId="{CFC90BE7-3D2E-3B96-E8BA-952DCEB804F8}"/>
          </ac:spMkLst>
        </pc:spChg>
        <pc:spChg chg="mod">
          <ac:chgData name="임수빈" userId="5a76ed28-0b47-414b-b0be-200db17b6354" providerId="ADAL" clId="{AB711B08-C659-914A-B7CA-2BC4E7CFEE27}" dt="2023-03-28T12:58:53.153" v="51" actId="1076"/>
          <ac:spMkLst>
            <pc:docMk/>
            <pc:sldMk cId="812711597" sldId="275"/>
            <ac:spMk id="16" creationId="{00000000-0000-0000-0000-000000000000}"/>
          </ac:spMkLst>
        </pc:spChg>
        <pc:picChg chg="add mod">
          <ac:chgData name="임수빈" userId="5a76ed28-0b47-414b-b0be-200db17b6354" providerId="ADAL" clId="{AB711B08-C659-914A-B7CA-2BC4E7CFEE27}" dt="2023-03-28T13:05:31.823" v="209" actId="1076"/>
          <ac:picMkLst>
            <pc:docMk/>
            <pc:sldMk cId="812711597" sldId="275"/>
            <ac:picMk id="2" creationId="{8ED8FF9E-E5BF-690A-B9BB-B26034A89D6D}"/>
          </ac:picMkLst>
        </pc:picChg>
        <pc:picChg chg="del">
          <ac:chgData name="임수빈" userId="5a76ed28-0b47-414b-b0be-200db17b6354" providerId="ADAL" clId="{AB711B08-C659-914A-B7CA-2BC4E7CFEE27}" dt="2023-03-28T12:58:54.862" v="52" actId="478"/>
          <ac:picMkLst>
            <pc:docMk/>
            <pc:sldMk cId="812711597" sldId="275"/>
            <ac:picMk id="3" creationId="{78284A56-B05F-238E-FD02-D8620EDFF5BB}"/>
          </ac:picMkLst>
        </pc:picChg>
        <pc:picChg chg="add mod">
          <ac:chgData name="임수빈" userId="5a76ed28-0b47-414b-b0be-200db17b6354" providerId="ADAL" clId="{AB711B08-C659-914A-B7CA-2BC4E7CFEE27}" dt="2023-03-28T13:05:25.781" v="208" actId="1076"/>
          <ac:picMkLst>
            <pc:docMk/>
            <pc:sldMk cId="812711597" sldId="275"/>
            <ac:picMk id="4" creationId="{06643359-4941-35EA-EE1F-D5B75E929438}"/>
          </ac:picMkLst>
        </pc:picChg>
        <pc:picChg chg="del">
          <ac:chgData name="임수빈" userId="5a76ed28-0b47-414b-b0be-200db17b6354" providerId="ADAL" clId="{AB711B08-C659-914A-B7CA-2BC4E7CFEE27}" dt="2023-03-28T12:58:56.234" v="53" actId="478"/>
          <ac:picMkLst>
            <pc:docMk/>
            <pc:sldMk cId="812711597" sldId="275"/>
            <ac:picMk id="6" creationId="{B4EF9708-0C96-19B6-F633-38B86E2D9EC2}"/>
          </ac:picMkLst>
        </pc:picChg>
      </pc:sldChg>
      <pc:sldChg chg="addSp delSp modSp add mod">
        <pc:chgData name="임수빈" userId="5a76ed28-0b47-414b-b0be-200db17b6354" providerId="ADAL" clId="{AB711B08-C659-914A-B7CA-2BC4E7CFEE27}" dt="2023-03-28T13:30:21.822" v="734" actId="1076"/>
        <pc:sldMkLst>
          <pc:docMk/>
          <pc:sldMk cId="4200655457" sldId="276"/>
        </pc:sldMkLst>
        <pc:spChg chg="del mod">
          <ac:chgData name="임수빈" userId="5a76ed28-0b47-414b-b0be-200db17b6354" providerId="ADAL" clId="{AB711B08-C659-914A-B7CA-2BC4E7CFEE27}" dt="2023-03-28T13:17:40.077" v="622" actId="478"/>
          <ac:spMkLst>
            <pc:docMk/>
            <pc:sldMk cId="4200655457" sldId="276"/>
            <ac:spMk id="5" creationId="{7D3F39C6-3F00-97ED-5491-67609ED801AB}"/>
          </ac:spMkLst>
        </pc:spChg>
        <pc:spChg chg="mod">
          <ac:chgData name="임수빈" userId="5a76ed28-0b47-414b-b0be-200db17b6354" providerId="ADAL" clId="{AB711B08-C659-914A-B7CA-2BC4E7CFEE27}" dt="2023-03-28T13:19:52.924" v="720" actId="12788"/>
          <ac:spMkLst>
            <pc:docMk/>
            <pc:sldMk cId="4200655457" sldId="276"/>
            <ac:spMk id="13" creationId="{CFC90BE7-3D2E-3B96-E8BA-952DCEB804F8}"/>
          </ac:spMkLst>
        </pc:spChg>
        <pc:spChg chg="add del mod">
          <ac:chgData name="임수빈" userId="5a76ed28-0b47-414b-b0be-200db17b6354" providerId="ADAL" clId="{AB711B08-C659-914A-B7CA-2BC4E7CFEE27}" dt="2023-03-28T13:26:02.073" v="725" actId="478"/>
          <ac:spMkLst>
            <pc:docMk/>
            <pc:sldMk cId="4200655457" sldId="276"/>
            <ac:spMk id="17" creationId="{64C80E3D-EB91-E87A-4FF4-CB23E7B328BD}"/>
          </ac:spMkLst>
        </pc:spChg>
        <pc:picChg chg="del">
          <ac:chgData name="임수빈" userId="5a76ed28-0b47-414b-b0be-200db17b6354" providerId="ADAL" clId="{AB711B08-C659-914A-B7CA-2BC4E7CFEE27}" dt="2023-03-28T13:17:37.599" v="621" actId="478"/>
          <ac:picMkLst>
            <pc:docMk/>
            <pc:sldMk cId="4200655457" sldId="276"/>
            <ac:picMk id="2" creationId="{8ED8FF9E-E5BF-690A-B9BB-B26034A89D6D}"/>
          </ac:picMkLst>
        </pc:picChg>
        <pc:picChg chg="add del mod">
          <ac:chgData name="임수빈" userId="5a76ed28-0b47-414b-b0be-200db17b6354" providerId="ADAL" clId="{AB711B08-C659-914A-B7CA-2BC4E7CFEE27}" dt="2023-03-28T13:19:10.470" v="634" actId="478"/>
          <ac:picMkLst>
            <pc:docMk/>
            <pc:sldMk cId="4200655457" sldId="276"/>
            <ac:picMk id="3" creationId="{C01D6507-4252-528B-0D80-E7A007E34BD0}"/>
          </ac:picMkLst>
        </pc:picChg>
        <pc:picChg chg="del">
          <ac:chgData name="임수빈" userId="5a76ed28-0b47-414b-b0be-200db17b6354" providerId="ADAL" clId="{AB711B08-C659-914A-B7CA-2BC4E7CFEE27}" dt="2023-03-28T13:17:41.468" v="623" actId="478"/>
          <ac:picMkLst>
            <pc:docMk/>
            <pc:sldMk cId="4200655457" sldId="276"/>
            <ac:picMk id="4" creationId="{06643359-4941-35EA-EE1F-D5B75E929438}"/>
          </ac:picMkLst>
        </pc:picChg>
        <pc:picChg chg="add del mod">
          <ac:chgData name="임수빈" userId="5a76ed28-0b47-414b-b0be-200db17b6354" providerId="ADAL" clId="{AB711B08-C659-914A-B7CA-2BC4E7CFEE27}" dt="2023-03-28T13:18:02.850" v="632" actId="478"/>
          <ac:picMkLst>
            <pc:docMk/>
            <pc:sldMk cId="4200655457" sldId="276"/>
            <ac:picMk id="6" creationId="{3D753874-4A66-BB2F-E8CB-1CB1795B4E89}"/>
          </ac:picMkLst>
        </pc:picChg>
        <pc:picChg chg="add mod">
          <ac:chgData name="임수빈" userId="5a76ed28-0b47-414b-b0be-200db17b6354" providerId="ADAL" clId="{AB711B08-C659-914A-B7CA-2BC4E7CFEE27}" dt="2023-03-28T13:19:25.082" v="638" actId="12788"/>
          <ac:picMkLst>
            <pc:docMk/>
            <pc:sldMk cId="4200655457" sldId="276"/>
            <ac:picMk id="7" creationId="{A07AAD20-AC64-6EAC-B6B0-DD8B97DD35FC}"/>
          </ac:picMkLst>
        </pc:picChg>
        <pc:picChg chg="add mod modCrop">
          <ac:chgData name="임수빈" userId="5a76ed28-0b47-414b-b0be-200db17b6354" providerId="ADAL" clId="{AB711B08-C659-914A-B7CA-2BC4E7CFEE27}" dt="2023-03-28T13:30:21.822" v="734" actId="1076"/>
          <ac:picMkLst>
            <pc:docMk/>
            <pc:sldMk cId="4200655457" sldId="276"/>
            <ac:picMk id="18" creationId="{955F4D6D-A916-0C62-E246-582A8D100FF0}"/>
          </ac:picMkLst>
        </pc:picChg>
      </pc:sldChg>
    </pc:docChg>
  </pc:docChgLst>
  <pc:docChgLst>
    <pc:chgData name="임수빈" userId="5a76ed28-0b47-414b-b0be-200db17b6354" providerId="ADAL" clId="{1B24FEBB-238B-EE41-9D82-832C23E2714F}"/>
    <pc:docChg chg="undo custSel addSld delSld modSld sldOrd modMainMaster">
      <pc:chgData name="임수빈" userId="5a76ed28-0b47-414b-b0be-200db17b6354" providerId="ADAL" clId="{1B24FEBB-238B-EE41-9D82-832C23E2714F}" dt="2023-05-22T07:38:18.878" v="4680" actId="22"/>
      <pc:docMkLst>
        <pc:docMk/>
      </pc:docMkLst>
      <pc:sldChg chg="modSp mod">
        <pc:chgData name="임수빈" userId="5a76ed28-0b47-414b-b0be-200db17b6354" providerId="ADAL" clId="{1B24FEBB-238B-EE41-9D82-832C23E2714F}" dt="2023-05-22T05:33:32.517" v="95"/>
        <pc:sldMkLst>
          <pc:docMk/>
          <pc:sldMk cId="556990526" sldId="257"/>
        </pc:sldMkLst>
        <pc:spChg chg="mod">
          <ac:chgData name="임수빈" userId="5a76ed28-0b47-414b-b0be-200db17b6354" providerId="ADAL" clId="{1B24FEBB-238B-EE41-9D82-832C23E2714F}" dt="2023-05-22T05:33:16.216" v="94" actId="20577"/>
          <ac:spMkLst>
            <pc:docMk/>
            <pc:sldMk cId="556990526" sldId="257"/>
            <ac:spMk id="10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3:32.517" v="95"/>
          <ac:spMkLst>
            <pc:docMk/>
            <pc:sldMk cId="556990526" sldId="257"/>
            <ac:spMk id="20" creationId="{00000000-0000-0000-0000-000000000000}"/>
          </ac:spMkLst>
        </pc:spChg>
      </pc:sldChg>
      <pc:sldChg chg="modSp mod">
        <pc:chgData name="임수빈" userId="5a76ed28-0b47-414b-b0be-200db17b6354" providerId="ADAL" clId="{1B24FEBB-238B-EE41-9D82-832C23E2714F}" dt="2023-05-22T05:36:08.813" v="528" actId="20577"/>
        <pc:sldMkLst>
          <pc:docMk/>
          <pc:sldMk cId="2704626122" sldId="259"/>
        </pc:sldMkLst>
        <pc:spChg chg="mod">
          <ac:chgData name="임수빈" userId="5a76ed28-0b47-414b-b0be-200db17b6354" providerId="ADAL" clId="{1B24FEBB-238B-EE41-9D82-832C23E2714F}" dt="2023-05-22T05:33:47.027" v="130" actId="20577"/>
          <ac:spMkLst>
            <pc:docMk/>
            <pc:sldMk cId="2704626122" sldId="259"/>
            <ac:spMk id="36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4:47.624" v="318" actId="20577"/>
          <ac:spMkLst>
            <pc:docMk/>
            <pc:sldMk cId="2704626122" sldId="259"/>
            <ac:spMk id="37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5:42.224" v="431" actId="20577"/>
          <ac:spMkLst>
            <pc:docMk/>
            <pc:sldMk cId="2704626122" sldId="259"/>
            <ac:spMk id="38" creationId="{00000000-0000-0000-0000-000000000000}"/>
          </ac:spMkLst>
        </pc:spChg>
        <pc:spChg chg="mod">
          <ac:chgData name="임수빈" userId="5a76ed28-0b47-414b-b0be-200db17b6354" providerId="ADAL" clId="{1B24FEBB-238B-EE41-9D82-832C23E2714F}" dt="2023-05-22T05:36:08.813" v="528" actId="20577"/>
          <ac:spMkLst>
            <pc:docMk/>
            <pc:sldMk cId="2704626122" sldId="259"/>
            <ac:spMk id="39" creationId="{00000000-0000-0000-0000-000000000000}"/>
          </ac:spMkLst>
        </pc:spChg>
      </pc:sldChg>
      <pc:sldChg chg="del">
        <pc:chgData name="임수빈" userId="5a76ed28-0b47-414b-b0be-200db17b6354" providerId="ADAL" clId="{1B24FEBB-238B-EE41-9D82-832C23E2714F}" dt="2023-05-22T05:40:22.741" v="544" actId="2696"/>
        <pc:sldMkLst>
          <pc:docMk/>
          <pc:sldMk cId="52609216" sldId="261"/>
        </pc:sldMkLst>
      </pc:sldChg>
      <pc:sldChg chg="del">
        <pc:chgData name="임수빈" userId="5a76ed28-0b47-414b-b0be-200db17b6354" providerId="ADAL" clId="{1B24FEBB-238B-EE41-9D82-832C23E2714F}" dt="2023-05-22T05:40:22.750" v="550" actId="2696"/>
        <pc:sldMkLst>
          <pc:docMk/>
          <pc:sldMk cId="1859044437" sldId="262"/>
        </pc:sldMkLst>
      </pc:sldChg>
      <pc:sldChg chg="del">
        <pc:chgData name="임수빈" userId="5a76ed28-0b47-414b-b0be-200db17b6354" providerId="ADAL" clId="{1B24FEBB-238B-EE41-9D82-832C23E2714F}" dt="2023-05-22T05:40:22.739" v="543" actId="2696"/>
        <pc:sldMkLst>
          <pc:docMk/>
          <pc:sldMk cId="2844305785" sldId="263"/>
        </pc:sldMkLst>
      </pc:sldChg>
      <pc:sldChg chg="delSp add del mod delAnim">
        <pc:chgData name="임수빈" userId="5a76ed28-0b47-414b-b0be-200db17b6354" providerId="ADAL" clId="{1B24FEBB-238B-EE41-9D82-832C23E2714F}" dt="2023-05-22T05:41:16.974" v="558" actId="2696"/>
        <pc:sldMkLst>
          <pc:docMk/>
          <pc:sldMk cId="1177496133" sldId="264"/>
        </pc:sldMkLst>
        <pc:spChg chg="del">
          <ac:chgData name="임수빈" userId="5a76ed28-0b47-414b-b0be-200db17b6354" providerId="ADAL" clId="{1B24FEBB-238B-EE41-9D82-832C23E2714F}" dt="2023-05-22T05:41:02.007" v="556" actId="478"/>
          <ac:spMkLst>
            <pc:docMk/>
            <pc:sldMk cId="1177496133" sldId="264"/>
            <ac:spMk id="13" creationId="{00000000-0000-0000-0000-000000000000}"/>
          </ac:spMkLst>
        </pc:spChg>
      </pc:sldChg>
      <pc:sldChg chg="new del">
        <pc:chgData name="임수빈" userId="5a76ed28-0b47-414b-b0be-200db17b6354" providerId="ADAL" clId="{1B24FEBB-238B-EE41-9D82-832C23E2714F}" dt="2023-05-22T05:41:19.254" v="559" actId="2696"/>
        <pc:sldMkLst>
          <pc:docMk/>
          <pc:sldMk cId="317545691" sldId="268"/>
        </pc:sldMkLst>
      </pc:sldChg>
      <pc:sldChg chg="del">
        <pc:chgData name="임수빈" userId="5a76ed28-0b47-414b-b0be-200db17b6354" providerId="ADAL" clId="{1B24FEBB-238B-EE41-9D82-832C23E2714F}" dt="2023-05-22T05:40:22.732" v="540" actId="2696"/>
        <pc:sldMkLst>
          <pc:docMk/>
          <pc:sldMk cId="3112467846" sldId="268"/>
        </pc:sldMkLst>
      </pc:sldChg>
      <pc:sldChg chg="del">
        <pc:chgData name="임수빈" userId="5a76ed28-0b47-414b-b0be-200db17b6354" providerId="ADAL" clId="{1B24FEBB-238B-EE41-9D82-832C23E2714F}" dt="2023-05-22T05:40:22.754" v="551" actId="2696"/>
        <pc:sldMkLst>
          <pc:docMk/>
          <pc:sldMk cId="1582926450" sldId="269"/>
        </pc:sldMkLst>
      </pc:sldChg>
      <pc:sldChg chg="addSp delSp modSp new mod modAnim">
        <pc:chgData name="임수빈" userId="5a76ed28-0b47-414b-b0be-200db17b6354" providerId="ADAL" clId="{1B24FEBB-238B-EE41-9D82-832C23E2714F}" dt="2023-05-22T06:25:24.288" v="2152"/>
        <pc:sldMkLst>
          <pc:docMk/>
          <pc:sldMk cId="2097716833" sldId="269"/>
        </pc:sldMkLst>
        <pc:spChg chg="add mod">
          <ac:chgData name="임수빈" userId="5a76ed28-0b47-414b-b0be-200db17b6354" providerId="ADAL" clId="{1B24FEBB-238B-EE41-9D82-832C23E2714F}" dt="2023-05-22T05:41:14.459" v="557"/>
          <ac:spMkLst>
            <pc:docMk/>
            <pc:sldMk cId="2097716833" sldId="269"/>
            <ac:spMk id="3" creationId="{AF123C4B-7CCF-BB6F-315E-E01989A99294}"/>
          </ac:spMkLst>
        </pc:spChg>
        <pc:spChg chg="add del mod">
          <ac:chgData name="임수빈" userId="5a76ed28-0b47-414b-b0be-200db17b6354" providerId="ADAL" clId="{1B24FEBB-238B-EE41-9D82-832C23E2714F}" dt="2023-05-22T06:25:23.921" v="2151" actId="478"/>
          <ac:spMkLst>
            <pc:docMk/>
            <pc:sldMk cId="2097716833" sldId="269"/>
            <ac:spMk id="4" creationId="{3F1596FA-C4D7-4AB4-AA03-4FDDB9F40A7F}"/>
          </ac:spMkLst>
        </pc:spChg>
        <pc:spChg chg="add del">
          <ac:chgData name="임수빈" userId="5a76ed28-0b47-414b-b0be-200db17b6354" providerId="ADAL" clId="{1B24FEBB-238B-EE41-9D82-832C23E2714F}" dt="2023-05-22T05:41:57.111" v="578" actId="22"/>
          <ac:spMkLst>
            <pc:docMk/>
            <pc:sldMk cId="2097716833" sldId="269"/>
            <ac:spMk id="6" creationId="{DED4AEF6-E57E-6F0E-5E71-301E7D97D7FA}"/>
          </ac:spMkLst>
        </pc:spChg>
        <pc:spChg chg="add del mod">
          <ac:chgData name="임수빈" userId="5a76ed28-0b47-414b-b0be-200db17b6354" providerId="ADAL" clId="{1B24FEBB-238B-EE41-9D82-832C23E2714F}" dt="2023-05-22T05:42:58.406" v="594" actId="21"/>
          <ac:spMkLst>
            <pc:docMk/>
            <pc:sldMk cId="2097716833" sldId="269"/>
            <ac:spMk id="7" creationId="{32448265-8EAB-E9B9-B51B-15AB61845307}"/>
          </ac:spMkLst>
        </pc:spChg>
        <pc:spChg chg="add mod">
          <ac:chgData name="임수빈" userId="5a76ed28-0b47-414b-b0be-200db17b6354" providerId="ADAL" clId="{1B24FEBB-238B-EE41-9D82-832C23E2714F}" dt="2023-05-22T06:17:58.790" v="2088" actId="20577"/>
          <ac:spMkLst>
            <pc:docMk/>
            <pc:sldMk cId="2097716833" sldId="269"/>
            <ac:spMk id="8" creationId="{34037086-140B-B1A6-C7E6-962CEAABDB1E}"/>
          </ac:spMkLst>
        </pc:spChg>
        <pc:spChg chg="add mod">
          <ac:chgData name="임수빈" userId="5a76ed28-0b47-414b-b0be-200db17b6354" providerId="ADAL" clId="{1B24FEBB-238B-EE41-9D82-832C23E2714F}" dt="2023-05-22T06:25:24.288" v="2152"/>
          <ac:spMkLst>
            <pc:docMk/>
            <pc:sldMk cId="2097716833" sldId="269"/>
            <ac:spMk id="9" creationId="{0835587E-176A-1A2C-E084-3AA755A37A59}"/>
          </ac:spMkLst>
        </pc:spChg>
      </pc:sldChg>
      <pc:sldChg chg="addSp delSp modSp add mod">
        <pc:chgData name="임수빈" userId="5a76ed28-0b47-414b-b0be-200db17b6354" providerId="ADAL" clId="{1B24FEBB-238B-EE41-9D82-832C23E2714F}" dt="2023-05-22T06:25:13.300" v="2149"/>
        <pc:sldMkLst>
          <pc:docMk/>
          <pc:sldMk cId="1257584767" sldId="270"/>
        </pc:sldMkLst>
        <pc:spChg chg="del mod">
          <ac:chgData name="임수빈" userId="5a76ed28-0b47-414b-b0be-200db17b6354" providerId="ADAL" clId="{1B24FEBB-238B-EE41-9D82-832C23E2714F}" dt="2023-05-22T06:25:12.946" v="2148" actId="478"/>
          <ac:spMkLst>
            <pc:docMk/>
            <pc:sldMk cId="1257584767" sldId="270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6:22:01.457" v="2097" actId="207"/>
          <ac:spMkLst>
            <pc:docMk/>
            <pc:sldMk cId="1257584767" sldId="270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5:13.300" v="2149"/>
          <ac:spMkLst>
            <pc:docMk/>
            <pc:sldMk cId="1257584767" sldId="270"/>
            <ac:spMk id="6" creationId="{DC5B2E7D-A3EC-7E46-C1C2-312D45A3F4AC}"/>
          </ac:spMkLst>
        </pc:spChg>
      </pc:sldChg>
      <pc:sldChg chg="add del">
        <pc:chgData name="임수빈" userId="5a76ed28-0b47-414b-b0be-200db17b6354" providerId="ADAL" clId="{1B24FEBB-238B-EE41-9D82-832C23E2714F}" dt="2023-05-22T05:41:28.880" v="571"/>
        <pc:sldMkLst>
          <pc:docMk/>
          <pc:sldMk cId="1380320048" sldId="270"/>
        </pc:sldMkLst>
      </pc:sldChg>
      <pc:sldChg chg="del">
        <pc:chgData name="임수빈" userId="5a76ed28-0b47-414b-b0be-200db17b6354" providerId="ADAL" clId="{1B24FEBB-238B-EE41-9D82-832C23E2714F}" dt="2023-05-22T05:40:22.738" v="542" actId="2696"/>
        <pc:sldMkLst>
          <pc:docMk/>
          <pc:sldMk cId="2767119679" sldId="270"/>
        </pc:sldMkLst>
      </pc:sldChg>
      <pc:sldChg chg="add del">
        <pc:chgData name="임수빈" userId="5a76ed28-0b47-414b-b0be-200db17b6354" providerId="ADAL" clId="{1B24FEBB-238B-EE41-9D82-832C23E2714F}" dt="2023-05-22T05:41:26.604" v="570"/>
        <pc:sldMkLst>
          <pc:docMk/>
          <pc:sldMk cId="1041754258" sldId="271"/>
        </pc:sldMkLst>
      </pc:sldChg>
      <pc:sldChg chg="addSp delSp modSp add mod modAnim">
        <pc:chgData name="임수빈" userId="5a76ed28-0b47-414b-b0be-200db17b6354" providerId="ADAL" clId="{1B24FEBB-238B-EE41-9D82-832C23E2714F}" dt="2023-05-22T06:25:27.546" v="2154"/>
        <pc:sldMkLst>
          <pc:docMk/>
          <pc:sldMk cId="1962259898" sldId="271"/>
        </pc:sldMkLst>
        <pc:spChg chg="del">
          <ac:chgData name="임수빈" userId="5a76ed28-0b47-414b-b0be-200db17b6354" providerId="ADAL" clId="{1B24FEBB-238B-EE41-9D82-832C23E2714F}" dt="2023-05-22T06:25:27.175" v="2153" actId="478"/>
          <ac:spMkLst>
            <pc:docMk/>
            <pc:sldMk cId="1962259898" sldId="271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6:25:27.546" v="2154"/>
          <ac:spMkLst>
            <pc:docMk/>
            <pc:sldMk cId="1962259898" sldId="271"/>
            <ac:spMk id="5" creationId="{F3B306A1-E303-7376-9849-65D79095591F}"/>
          </ac:spMkLst>
        </pc:spChg>
        <pc:spChg chg="mod">
          <ac:chgData name="임수빈" userId="5a76ed28-0b47-414b-b0be-200db17b6354" providerId="ADAL" clId="{1B24FEBB-238B-EE41-9D82-832C23E2714F}" dt="2023-05-22T06:17:37.503" v="2068" actId="20577"/>
          <ac:spMkLst>
            <pc:docMk/>
            <pc:sldMk cId="1962259898" sldId="271"/>
            <ac:spMk id="8" creationId="{34037086-140B-B1A6-C7E6-962CEAABDB1E}"/>
          </ac:spMkLst>
        </pc:spChg>
      </pc:sldChg>
      <pc:sldChg chg="add del">
        <pc:chgData name="임수빈" userId="5a76ed28-0b47-414b-b0be-200db17b6354" providerId="ADAL" clId="{1B24FEBB-238B-EE41-9D82-832C23E2714F}" dt="2023-05-22T05:45:59.288" v="875" actId="2890"/>
        <pc:sldMkLst>
          <pc:docMk/>
          <pc:sldMk cId="2564668051" sldId="271"/>
        </pc:sldMkLst>
      </pc:sldChg>
      <pc:sldChg chg="del">
        <pc:chgData name="임수빈" userId="5a76ed28-0b47-414b-b0be-200db17b6354" providerId="ADAL" clId="{1B24FEBB-238B-EE41-9D82-832C23E2714F}" dt="2023-05-22T05:40:22.743" v="547" actId="2696"/>
        <pc:sldMkLst>
          <pc:docMk/>
          <pc:sldMk cId="4224651446" sldId="271"/>
        </pc:sldMkLst>
      </pc:sldChg>
      <pc:sldChg chg="add del">
        <pc:chgData name="임수빈" userId="5a76ed28-0b47-414b-b0be-200db17b6354" providerId="ADAL" clId="{1B24FEBB-238B-EE41-9D82-832C23E2714F}" dt="2023-05-22T05:41:26.274" v="569"/>
        <pc:sldMkLst>
          <pc:docMk/>
          <pc:sldMk cId="2277116199" sldId="272"/>
        </pc:sldMkLst>
      </pc:sldChg>
      <pc:sldChg chg="modSp add mod modAnim">
        <pc:chgData name="임수빈" userId="5a76ed28-0b47-414b-b0be-200db17b6354" providerId="ADAL" clId="{1B24FEBB-238B-EE41-9D82-832C23E2714F}" dt="2023-05-22T06:25:18.734" v="2150" actId="1076"/>
        <pc:sldMkLst>
          <pc:docMk/>
          <pc:sldMk cId="2561553598" sldId="272"/>
        </pc:sldMkLst>
        <pc:spChg chg="mod">
          <ac:chgData name="임수빈" userId="5a76ed28-0b47-414b-b0be-200db17b6354" providerId="ADAL" clId="{1B24FEBB-238B-EE41-9D82-832C23E2714F}" dt="2023-05-22T06:25:18.734" v="2150" actId="1076"/>
          <ac:spMkLst>
            <pc:docMk/>
            <pc:sldMk cId="2561553598" sldId="272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17:32.273" v="2062" actId="20577"/>
          <ac:spMkLst>
            <pc:docMk/>
            <pc:sldMk cId="2561553598" sldId="272"/>
            <ac:spMk id="8" creationId="{34037086-140B-B1A6-C7E6-962CEAABDB1E}"/>
          </ac:spMkLst>
        </pc:spChg>
      </pc:sldChg>
      <pc:sldChg chg="del">
        <pc:chgData name="임수빈" userId="5a76ed28-0b47-414b-b0be-200db17b6354" providerId="ADAL" clId="{1B24FEBB-238B-EE41-9D82-832C23E2714F}" dt="2023-05-22T05:40:22.748" v="549" actId="2696"/>
        <pc:sldMkLst>
          <pc:docMk/>
          <pc:sldMk cId="3890503770" sldId="272"/>
        </pc:sldMkLst>
      </pc:sldChg>
      <pc:sldChg chg="addSp delSp modSp add mod">
        <pc:chgData name="임수빈" userId="5a76ed28-0b47-414b-b0be-200db17b6354" providerId="ADAL" clId="{1B24FEBB-238B-EE41-9D82-832C23E2714F}" dt="2023-05-22T06:27:27.169" v="2328" actId="12789"/>
        <pc:sldMkLst>
          <pc:docMk/>
          <pc:sldMk cId="2420100130" sldId="273"/>
        </pc:sldMkLst>
        <pc:spChg chg="mod">
          <ac:chgData name="임수빈" userId="5a76ed28-0b47-414b-b0be-200db17b6354" providerId="ADAL" clId="{1B24FEBB-238B-EE41-9D82-832C23E2714F}" dt="2023-05-22T06:25:01.511" v="2147" actId="1076"/>
          <ac:spMkLst>
            <pc:docMk/>
            <pc:sldMk cId="2420100130" sldId="273"/>
            <ac:spMk id="4" creationId="{3F1596FA-C4D7-4AB4-AA03-4FDDB9F40A7F}"/>
          </ac:spMkLst>
        </pc:spChg>
        <pc:spChg chg="add del mod">
          <ac:chgData name="임수빈" userId="5a76ed28-0b47-414b-b0be-200db17b6354" providerId="ADAL" clId="{1B24FEBB-238B-EE41-9D82-832C23E2714F}" dt="2023-05-22T06:27:27.169" v="2328" actId="12789"/>
          <ac:spMkLst>
            <pc:docMk/>
            <pc:sldMk cId="2420100130" sldId="273"/>
            <ac:spMk id="5" creationId="{337B0BCE-E068-C3C0-0D8A-145404196479}"/>
          </ac:spMkLst>
        </pc:spChg>
      </pc:sldChg>
      <pc:sldChg chg="del">
        <pc:chgData name="임수빈" userId="5a76ed28-0b47-414b-b0be-200db17b6354" providerId="ADAL" clId="{1B24FEBB-238B-EE41-9D82-832C23E2714F}" dt="2023-05-22T05:40:22.738" v="541" actId="2696"/>
        <pc:sldMkLst>
          <pc:docMk/>
          <pc:sldMk cId="3105942349" sldId="273"/>
        </pc:sldMkLst>
      </pc:sldChg>
      <pc:sldChg chg="add del">
        <pc:chgData name="임수빈" userId="5a76ed28-0b47-414b-b0be-200db17b6354" providerId="ADAL" clId="{1B24FEBB-238B-EE41-9D82-832C23E2714F}" dt="2023-05-22T05:41:26.035" v="568"/>
        <pc:sldMkLst>
          <pc:docMk/>
          <pc:sldMk cId="4210025832" sldId="273"/>
        </pc:sldMkLst>
      </pc:sldChg>
      <pc:sldChg chg="delSp del mod">
        <pc:chgData name="임수빈" userId="5a76ed28-0b47-414b-b0be-200db17b6354" providerId="ADAL" clId="{1B24FEBB-238B-EE41-9D82-832C23E2714F}" dt="2023-05-22T05:40:22.742" v="546" actId="2696"/>
        <pc:sldMkLst>
          <pc:docMk/>
          <pc:sldMk cId="231157151" sldId="274"/>
        </pc:sldMkLst>
        <pc:picChg chg="del">
          <ac:chgData name="임수빈" userId="5a76ed28-0b47-414b-b0be-200db17b6354" providerId="ADAL" clId="{1B24FEBB-238B-EE41-9D82-832C23E2714F}" dt="2023-05-22T05:36:19.733" v="529" actId="478"/>
          <ac:picMkLst>
            <pc:docMk/>
            <pc:sldMk cId="231157151" sldId="274"/>
            <ac:picMk id="2" creationId="{4E4A9170-FF83-ACE5-61C7-720E44ED06B2}"/>
          </ac:picMkLst>
        </pc:picChg>
      </pc:sldChg>
      <pc:sldChg chg="modSp add mod ord">
        <pc:chgData name="임수빈" userId="5a76ed28-0b47-414b-b0be-200db17b6354" providerId="ADAL" clId="{1B24FEBB-238B-EE41-9D82-832C23E2714F}" dt="2023-05-22T06:55:51.470" v="3242" actId="207"/>
        <pc:sldMkLst>
          <pc:docMk/>
          <pc:sldMk cId="1053690876" sldId="274"/>
        </pc:sldMkLst>
        <pc:spChg chg="mod">
          <ac:chgData name="임수빈" userId="5a76ed28-0b47-414b-b0be-200db17b6354" providerId="ADAL" clId="{1B24FEBB-238B-EE41-9D82-832C23E2714F}" dt="2023-05-22T06:24:51.820" v="2144" actId="1076"/>
          <ac:spMkLst>
            <pc:docMk/>
            <pc:sldMk cId="1053690876" sldId="274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55:51.470" v="3242" actId="207"/>
          <ac:spMkLst>
            <pc:docMk/>
            <pc:sldMk cId="1053690876" sldId="274"/>
            <ac:spMk id="5" creationId="{337B0BCE-E068-C3C0-0D8A-145404196479}"/>
          </ac:spMkLst>
        </pc:spChg>
      </pc:sldChg>
      <pc:sldChg chg="add del">
        <pc:chgData name="임수빈" userId="5a76ed28-0b47-414b-b0be-200db17b6354" providerId="ADAL" clId="{1B24FEBB-238B-EE41-9D82-832C23E2714F}" dt="2023-05-22T05:41:25.849" v="567"/>
        <pc:sldMkLst>
          <pc:docMk/>
          <pc:sldMk cId="2865586891" sldId="274"/>
        </pc:sldMkLst>
      </pc:sldChg>
      <pc:sldChg chg="add del">
        <pc:chgData name="임수빈" userId="5a76ed28-0b47-414b-b0be-200db17b6354" providerId="ADAL" clId="{1B24FEBB-238B-EE41-9D82-832C23E2714F}" dt="2023-05-22T05:41:25.557" v="566"/>
        <pc:sldMkLst>
          <pc:docMk/>
          <pc:sldMk cId="60840403" sldId="275"/>
        </pc:sldMkLst>
      </pc:sldChg>
      <pc:sldChg chg="del">
        <pc:chgData name="임수빈" userId="5a76ed28-0b47-414b-b0be-200db17b6354" providerId="ADAL" clId="{1B24FEBB-238B-EE41-9D82-832C23E2714F}" dt="2023-05-22T05:40:22.745" v="548" actId="2696"/>
        <pc:sldMkLst>
          <pc:docMk/>
          <pc:sldMk cId="812711597" sldId="275"/>
        </pc:sldMkLst>
      </pc:sldChg>
      <pc:sldChg chg="addSp modSp add mod">
        <pc:chgData name="임수빈" userId="5a76ed28-0b47-414b-b0be-200db17b6354" providerId="ADAL" clId="{1B24FEBB-238B-EE41-9D82-832C23E2714F}" dt="2023-05-22T06:24:47.366" v="2143" actId="1076"/>
        <pc:sldMkLst>
          <pc:docMk/>
          <pc:sldMk cId="2116319267" sldId="275"/>
        </pc:sldMkLst>
        <pc:spChg chg="mod">
          <ac:chgData name="임수빈" userId="5a76ed28-0b47-414b-b0be-200db17b6354" providerId="ADAL" clId="{1B24FEBB-238B-EE41-9D82-832C23E2714F}" dt="2023-05-22T06:24:47.366" v="2143" actId="1076"/>
          <ac:spMkLst>
            <pc:docMk/>
            <pc:sldMk cId="2116319267" sldId="275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17:17.088" v="2044" actId="1076"/>
          <ac:spMkLst>
            <pc:docMk/>
            <pc:sldMk cId="2116319267" sldId="275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1:42.540" v="2094" actId="14100"/>
          <ac:spMkLst>
            <pc:docMk/>
            <pc:sldMk cId="2116319267" sldId="275"/>
            <ac:spMk id="6" creationId="{4E94C193-FFC5-DBC5-D83E-CC6B87A885F2}"/>
          </ac:spMkLst>
        </pc:spChg>
      </pc:sldChg>
      <pc:sldChg chg="delSp modSp add mod">
        <pc:chgData name="임수빈" userId="5a76ed28-0b47-414b-b0be-200db17b6354" providerId="ADAL" clId="{1B24FEBB-238B-EE41-9D82-832C23E2714F}" dt="2023-05-22T06:26:34.227" v="2277" actId="207"/>
        <pc:sldMkLst>
          <pc:docMk/>
          <pc:sldMk cId="715582952" sldId="276"/>
        </pc:sldMkLst>
        <pc:spChg chg="mod">
          <ac:chgData name="임수빈" userId="5a76ed28-0b47-414b-b0be-200db17b6354" providerId="ADAL" clId="{1B24FEBB-238B-EE41-9D82-832C23E2714F}" dt="2023-05-22T06:24:39.474" v="2141" actId="1076"/>
          <ac:spMkLst>
            <pc:docMk/>
            <pc:sldMk cId="715582952" sldId="276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26:34.227" v="2277" actId="207"/>
          <ac:spMkLst>
            <pc:docMk/>
            <pc:sldMk cId="715582952" sldId="276"/>
            <ac:spMk id="5" creationId="{337B0BCE-E068-C3C0-0D8A-145404196479}"/>
          </ac:spMkLst>
        </pc:spChg>
        <pc:spChg chg="del">
          <ac:chgData name="임수빈" userId="5a76ed28-0b47-414b-b0be-200db17b6354" providerId="ADAL" clId="{1B24FEBB-238B-EE41-9D82-832C23E2714F}" dt="2023-05-22T06:25:53.729" v="2155" actId="478"/>
          <ac:spMkLst>
            <pc:docMk/>
            <pc:sldMk cId="715582952" sldId="276"/>
            <ac:spMk id="6" creationId="{4E94C193-FFC5-DBC5-D83E-CC6B87A885F2}"/>
          </ac:spMkLst>
        </pc:spChg>
      </pc:sldChg>
      <pc:sldChg chg="del">
        <pc:chgData name="임수빈" userId="5a76ed28-0b47-414b-b0be-200db17b6354" providerId="ADAL" clId="{1B24FEBB-238B-EE41-9D82-832C23E2714F}" dt="2023-05-22T05:40:22.742" v="545" actId="2696"/>
        <pc:sldMkLst>
          <pc:docMk/>
          <pc:sldMk cId="4200655457" sldId="276"/>
        </pc:sldMkLst>
      </pc:sldChg>
      <pc:sldChg chg="addSp delSp modSp add mod ord">
        <pc:chgData name="임수빈" userId="5a76ed28-0b47-414b-b0be-200db17b6354" providerId="ADAL" clId="{1B24FEBB-238B-EE41-9D82-832C23E2714F}" dt="2023-05-22T06:39:41.723" v="2560" actId="20578"/>
        <pc:sldMkLst>
          <pc:docMk/>
          <pc:sldMk cId="1161754381" sldId="277"/>
        </pc:sldMkLst>
        <pc:spChg chg="del mod">
          <ac:chgData name="임수빈" userId="5a76ed28-0b47-414b-b0be-200db17b6354" providerId="ADAL" clId="{1B24FEBB-238B-EE41-9D82-832C23E2714F}" dt="2023-05-22T06:26:58.898" v="2324"/>
          <ac:spMkLst>
            <pc:docMk/>
            <pc:sldMk cId="1161754381" sldId="277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27:32.666" v="2335" actId="20577"/>
          <ac:spMkLst>
            <pc:docMk/>
            <pc:sldMk cId="1161754381" sldId="277"/>
            <ac:spMk id="6" creationId="{D4BA8DB1-5A12-E97F-8F78-CFC7ADDD0047}"/>
          </ac:spMkLst>
        </pc:spChg>
      </pc:sldChg>
      <pc:sldChg chg="modSp add mod ord modAnim">
        <pc:chgData name="임수빈" userId="5a76ed28-0b47-414b-b0be-200db17b6354" providerId="ADAL" clId="{1B24FEBB-238B-EE41-9D82-832C23E2714F}" dt="2023-05-22T07:03:01.378" v="3800"/>
        <pc:sldMkLst>
          <pc:docMk/>
          <pc:sldMk cId="3293467425" sldId="278"/>
        </pc:sldMkLst>
        <pc:spChg chg="mod">
          <ac:chgData name="임수빈" userId="5a76ed28-0b47-414b-b0be-200db17b6354" providerId="ADAL" clId="{1B24FEBB-238B-EE41-9D82-832C23E2714F}" dt="2023-05-22T07:02:54.623" v="3799" actId="20577"/>
          <ac:spMkLst>
            <pc:docMk/>
            <pc:sldMk cId="3293467425" sldId="278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4:57.679" v="2767" actId="1076"/>
        <pc:sldMkLst>
          <pc:docMk/>
          <pc:sldMk cId="3454151533" sldId="279"/>
        </pc:sldMkLst>
        <pc:spChg chg="mod">
          <ac:chgData name="임수빈" userId="5a76ed28-0b47-414b-b0be-200db17b6354" providerId="ADAL" clId="{1B24FEBB-238B-EE41-9D82-832C23E2714F}" dt="2023-05-22T06:40:25.342" v="2569" actId="1076"/>
          <ac:spMkLst>
            <pc:docMk/>
            <pc:sldMk cId="3454151533" sldId="279"/>
            <ac:spMk id="4" creationId="{3F1596FA-C4D7-4AB4-AA03-4FDDB9F40A7F}"/>
          </ac:spMkLst>
        </pc:spChg>
        <pc:spChg chg="mod">
          <ac:chgData name="임수빈" userId="5a76ed28-0b47-414b-b0be-200db17b6354" providerId="ADAL" clId="{1B24FEBB-238B-EE41-9D82-832C23E2714F}" dt="2023-05-22T06:44:57.679" v="2767" actId="1076"/>
          <ac:spMkLst>
            <pc:docMk/>
            <pc:sldMk cId="3454151533" sldId="279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5:41.261" v="2789" actId="12788"/>
        <pc:sldMkLst>
          <pc:docMk/>
          <pc:sldMk cId="3503408355" sldId="280"/>
        </pc:sldMkLst>
        <pc:spChg chg="mod">
          <ac:chgData name="임수빈" userId="5a76ed28-0b47-414b-b0be-200db17b6354" providerId="ADAL" clId="{1B24FEBB-238B-EE41-9D82-832C23E2714F}" dt="2023-05-22T06:45:41.261" v="2789" actId="12788"/>
          <ac:spMkLst>
            <pc:docMk/>
            <pc:sldMk cId="3503408355" sldId="280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49:49.434" v="3020" actId="12788"/>
        <pc:sldMkLst>
          <pc:docMk/>
          <pc:sldMk cId="1993576496" sldId="281"/>
        </pc:sldMkLst>
        <pc:spChg chg="mod">
          <ac:chgData name="임수빈" userId="5a76ed28-0b47-414b-b0be-200db17b6354" providerId="ADAL" clId="{1B24FEBB-238B-EE41-9D82-832C23E2714F}" dt="2023-05-22T06:49:49.434" v="3020" actId="12788"/>
          <ac:spMkLst>
            <pc:docMk/>
            <pc:sldMk cId="1993576496" sldId="281"/>
            <ac:spMk id="5" creationId="{337B0BCE-E068-C3C0-0D8A-145404196479}"/>
          </ac:spMkLst>
        </pc:spChg>
      </pc:sldChg>
      <pc:sldChg chg="modSp add del mod">
        <pc:chgData name="임수빈" userId="5a76ed28-0b47-414b-b0be-200db17b6354" providerId="ADAL" clId="{1B24FEBB-238B-EE41-9D82-832C23E2714F}" dt="2023-05-22T06:47:11.082" v="2887" actId="2696"/>
        <pc:sldMkLst>
          <pc:docMk/>
          <pc:sldMk cId="2158235651" sldId="281"/>
        </pc:sldMkLst>
        <pc:spChg chg="mod">
          <ac:chgData name="임수빈" userId="5a76ed28-0b47-414b-b0be-200db17b6354" providerId="ADAL" clId="{1B24FEBB-238B-EE41-9D82-832C23E2714F}" dt="2023-05-22T06:47:07.571" v="2886" actId="20577"/>
          <ac:spMkLst>
            <pc:docMk/>
            <pc:sldMk cId="2158235651" sldId="281"/>
            <ac:spMk id="5" creationId="{337B0BCE-E068-C3C0-0D8A-145404196479}"/>
          </ac:spMkLst>
        </pc:spChg>
      </pc:sldChg>
      <pc:sldChg chg="modSp add mod">
        <pc:chgData name="임수빈" userId="5a76ed28-0b47-414b-b0be-200db17b6354" providerId="ADAL" clId="{1B24FEBB-238B-EE41-9D82-832C23E2714F}" dt="2023-05-22T06:50:26.591" v="3112" actId="12788"/>
        <pc:sldMkLst>
          <pc:docMk/>
          <pc:sldMk cId="1564069528" sldId="282"/>
        </pc:sldMkLst>
        <pc:spChg chg="mod">
          <ac:chgData name="임수빈" userId="5a76ed28-0b47-414b-b0be-200db17b6354" providerId="ADAL" clId="{1B24FEBB-238B-EE41-9D82-832C23E2714F}" dt="2023-05-22T06:50:26.591" v="3112" actId="12788"/>
          <ac:spMkLst>
            <pc:docMk/>
            <pc:sldMk cId="1564069528" sldId="282"/>
            <ac:spMk id="5" creationId="{337B0BCE-E068-C3C0-0D8A-145404196479}"/>
          </ac:spMkLst>
        </pc:spChg>
      </pc:sldChg>
      <pc:sldChg chg="addSp modSp add mod modAnim">
        <pc:chgData name="임수빈" userId="5a76ed28-0b47-414b-b0be-200db17b6354" providerId="ADAL" clId="{1B24FEBB-238B-EE41-9D82-832C23E2714F}" dt="2023-05-22T06:52:38.187" v="3197"/>
        <pc:sldMkLst>
          <pc:docMk/>
          <pc:sldMk cId="2301726608" sldId="283"/>
        </pc:sldMkLst>
        <pc:spChg chg="mod">
          <ac:chgData name="임수빈" userId="5a76ed28-0b47-414b-b0be-200db17b6354" providerId="ADAL" clId="{1B24FEBB-238B-EE41-9D82-832C23E2714F}" dt="2023-05-22T06:52:05.732" v="3190" actId="12788"/>
          <ac:spMkLst>
            <pc:docMk/>
            <pc:sldMk cId="2301726608" sldId="283"/>
            <ac:spMk id="5" creationId="{337B0BCE-E068-C3C0-0D8A-145404196479}"/>
          </ac:spMkLst>
        </pc:spChg>
        <pc:spChg chg="add mod">
          <ac:chgData name="임수빈" userId="5a76ed28-0b47-414b-b0be-200db17b6354" providerId="ADAL" clId="{1B24FEBB-238B-EE41-9D82-832C23E2714F}" dt="2023-05-22T06:52:31.421" v="3196" actId="14100"/>
          <ac:spMkLst>
            <pc:docMk/>
            <pc:sldMk cId="2301726608" sldId="283"/>
            <ac:spMk id="6" creationId="{46D73FF0-E93E-EF68-A627-831363D320F2}"/>
          </ac:spMkLst>
        </pc:spChg>
      </pc:sldChg>
      <pc:sldChg chg="delSp modSp add mod delAnim modAnim">
        <pc:chgData name="임수빈" userId="5a76ed28-0b47-414b-b0be-200db17b6354" providerId="ADAL" clId="{1B24FEBB-238B-EE41-9D82-832C23E2714F}" dt="2023-05-22T07:06:46.782" v="3904"/>
        <pc:sldMkLst>
          <pc:docMk/>
          <pc:sldMk cId="725078488" sldId="284"/>
        </pc:sldMkLst>
        <pc:spChg chg="mod">
          <ac:chgData name="임수빈" userId="5a76ed28-0b47-414b-b0be-200db17b6354" providerId="ADAL" clId="{1B24FEBB-238B-EE41-9D82-832C23E2714F}" dt="2023-05-22T06:54:21.179" v="3235" actId="12788"/>
          <ac:spMkLst>
            <pc:docMk/>
            <pc:sldMk cId="725078488" sldId="284"/>
            <ac:spMk id="5" creationId="{337B0BCE-E068-C3C0-0D8A-145404196479}"/>
          </ac:spMkLst>
        </pc:spChg>
        <pc:spChg chg="del">
          <ac:chgData name="임수빈" userId="5a76ed28-0b47-414b-b0be-200db17b6354" providerId="ADAL" clId="{1B24FEBB-238B-EE41-9D82-832C23E2714F}" dt="2023-05-22T06:53:49.971" v="3199" actId="478"/>
          <ac:spMkLst>
            <pc:docMk/>
            <pc:sldMk cId="725078488" sldId="284"/>
            <ac:spMk id="6" creationId="{46D73FF0-E93E-EF68-A627-831363D320F2}"/>
          </ac:spMkLst>
        </pc:spChg>
      </pc:sldChg>
      <pc:sldChg chg="modSp add mod modAnim">
        <pc:chgData name="임수빈" userId="5a76ed28-0b47-414b-b0be-200db17b6354" providerId="ADAL" clId="{1B24FEBB-238B-EE41-9D82-832C23E2714F}" dt="2023-05-22T07:04:06.843" v="3805"/>
        <pc:sldMkLst>
          <pc:docMk/>
          <pc:sldMk cId="1849288618" sldId="285"/>
        </pc:sldMkLst>
        <pc:spChg chg="mod">
          <ac:chgData name="임수빈" userId="5a76ed28-0b47-414b-b0be-200db17b6354" providerId="ADAL" clId="{1B24FEBB-238B-EE41-9D82-832C23E2714F}" dt="2023-05-22T07:00:22.366" v="3421" actId="20577"/>
          <ac:spMkLst>
            <pc:docMk/>
            <pc:sldMk cId="1849288618" sldId="285"/>
            <ac:spMk id="5" creationId="{337B0BCE-E068-C3C0-0D8A-145404196479}"/>
          </ac:spMkLst>
        </pc:spChg>
      </pc:sldChg>
      <pc:sldChg chg="modSp add mod modAnim">
        <pc:chgData name="임수빈" userId="5a76ed28-0b47-414b-b0be-200db17b6354" providerId="ADAL" clId="{1B24FEBB-238B-EE41-9D82-832C23E2714F}" dt="2023-05-22T07:03:55.904" v="3803"/>
        <pc:sldMkLst>
          <pc:docMk/>
          <pc:sldMk cId="1030554870" sldId="286"/>
        </pc:sldMkLst>
        <pc:spChg chg="mod">
          <ac:chgData name="임수빈" userId="5a76ed28-0b47-414b-b0be-200db17b6354" providerId="ADAL" clId="{1B24FEBB-238B-EE41-9D82-832C23E2714F}" dt="2023-05-22T07:02:08.299" v="3687" actId="207"/>
          <ac:spMkLst>
            <pc:docMk/>
            <pc:sldMk cId="1030554870" sldId="286"/>
            <ac:spMk id="5" creationId="{337B0BCE-E068-C3C0-0D8A-145404196479}"/>
          </ac:spMkLst>
        </pc:spChg>
      </pc:sldChg>
      <pc:sldChg chg="addSp delSp modSp add mod delAnim modAnim">
        <pc:chgData name="임수빈" userId="5a76ed28-0b47-414b-b0be-200db17b6354" providerId="ADAL" clId="{1B24FEBB-238B-EE41-9D82-832C23E2714F}" dt="2023-05-22T07:07:59.003" v="3945" actId="12788"/>
        <pc:sldMkLst>
          <pc:docMk/>
          <pc:sldMk cId="3246014811" sldId="287"/>
        </pc:sldMkLst>
        <pc:spChg chg="del">
          <ac:chgData name="임수빈" userId="5a76ed28-0b47-414b-b0be-200db17b6354" providerId="ADAL" clId="{1B24FEBB-238B-EE41-9D82-832C23E2714F}" dt="2023-05-22T07:04:24.042" v="3806" actId="478"/>
          <ac:spMkLst>
            <pc:docMk/>
            <pc:sldMk cId="3246014811" sldId="287"/>
            <ac:spMk id="5" creationId="{337B0BCE-E068-C3C0-0D8A-145404196479}"/>
          </ac:spMkLst>
        </pc:spChg>
        <pc:spChg chg="add del mod">
          <ac:chgData name="임수빈" userId="5a76ed28-0b47-414b-b0be-200db17b6354" providerId="ADAL" clId="{1B24FEBB-238B-EE41-9D82-832C23E2714F}" dt="2023-05-22T07:05:21.710" v="3809"/>
          <ac:spMkLst>
            <pc:docMk/>
            <pc:sldMk cId="3246014811" sldId="287"/>
            <ac:spMk id="6" creationId="{739069DE-D7A0-F2D3-460B-8C60525842E4}"/>
          </ac:spMkLst>
        </pc:spChg>
        <pc:spChg chg="add del mod">
          <ac:chgData name="임수빈" userId="5a76ed28-0b47-414b-b0be-200db17b6354" providerId="ADAL" clId="{1B24FEBB-238B-EE41-9D82-832C23E2714F}" dt="2023-05-22T07:06:05.910" v="3881" actId="478"/>
          <ac:spMkLst>
            <pc:docMk/>
            <pc:sldMk cId="3246014811" sldId="287"/>
            <ac:spMk id="7" creationId="{D0AC0351-3FE7-F8A4-C50C-ADE61B597E1F}"/>
          </ac:spMkLst>
        </pc:spChg>
        <pc:spChg chg="add mod">
          <ac:chgData name="임수빈" userId="5a76ed28-0b47-414b-b0be-200db17b6354" providerId="ADAL" clId="{1B24FEBB-238B-EE41-9D82-832C23E2714F}" dt="2023-05-22T07:07:59.003" v="3945" actId="12788"/>
          <ac:spMkLst>
            <pc:docMk/>
            <pc:sldMk cId="3246014811" sldId="287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08:49.457" v="4130" actId="20577"/>
        <pc:sldMkLst>
          <pc:docMk/>
          <pc:sldMk cId="2813749673" sldId="288"/>
        </pc:sldMkLst>
        <pc:spChg chg="mod">
          <ac:chgData name="임수빈" userId="5a76ed28-0b47-414b-b0be-200db17b6354" providerId="ADAL" clId="{1B24FEBB-238B-EE41-9D82-832C23E2714F}" dt="2023-05-22T07:08:49.457" v="4130" actId="20577"/>
          <ac:spMkLst>
            <pc:docMk/>
            <pc:sldMk cId="2813749673" sldId="288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11:30.137" v="4458" actId="1076"/>
        <pc:sldMkLst>
          <pc:docMk/>
          <pc:sldMk cId="3807134023" sldId="289"/>
        </pc:sldMkLst>
        <pc:spChg chg="mod">
          <ac:chgData name="임수빈" userId="5a76ed28-0b47-414b-b0be-200db17b6354" providerId="ADAL" clId="{1B24FEBB-238B-EE41-9D82-832C23E2714F}" dt="2023-05-22T07:11:30.137" v="4458" actId="1076"/>
          <ac:spMkLst>
            <pc:docMk/>
            <pc:sldMk cId="3807134023" sldId="289"/>
            <ac:spMk id="8" creationId="{B04B7819-5002-992F-235B-F3476C6B5F97}"/>
          </ac:spMkLst>
        </pc:spChg>
      </pc:sldChg>
      <pc:sldChg chg="modSp add mod">
        <pc:chgData name="임수빈" userId="5a76ed28-0b47-414b-b0be-200db17b6354" providerId="ADAL" clId="{1B24FEBB-238B-EE41-9D82-832C23E2714F}" dt="2023-05-22T07:12:50.882" v="4654" actId="12788"/>
        <pc:sldMkLst>
          <pc:docMk/>
          <pc:sldMk cId="4179669665" sldId="290"/>
        </pc:sldMkLst>
        <pc:spChg chg="mod">
          <ac:chgData name="임수빈" userId="5a76ed28-0b47-414b-b0be-200db17b6354" providerId="ADAL" clId="{1B24FEBB-238B-EE41-9D82-832C23E2714F}" dt="2023-05-22T07:12:50.882" v="4654" actId="12788"/>
          <ac:spMkLst>
            <pc:docMk/>
            <pc:sldMk cId="4179669665" sldId="290"/>
            <ac:spMk id="8" creationId="{B04B7819-5002-992F-235B-F3476C6B5F97}"/>
          </ac:spMkLst>
        </pc:spChg>
      </pc:sldChg>
      <pc:sldChg chg="addSp delSp modSp add mod">
        <pc:chgData name="임수빈" userId="5a76ed28-0b47-414b-b0be-200db17b6354" providerId="ADAL" clId="{1B24FEBB-238B-EE41-9D82-832C23E2714F}" dt="2023-05-22T07:38:18.878" v="4680" actId="22"/>
        <pc:sldMkLst>
          <pc:docMk/>
          <pc:sldMk cId="1588607287" sldId="291"/>
        </pc:sldMkLst>
        <pc:spChg chg="mod">
          <ac:chgData name="임수빈" userId="5a76ed28-0b47-414b-b0be-200db17b6354" providerId="ADAL" clId="{1B24FEBB-238B-EE41-9D82-832C23E2714F}" dt="2023-05-22T07:36:42.016" v="4674" actId="1076"/>
          <ac:spMkLst>
            <pc:docMk/>
            <pc:sldMk cId="1588607287" sldId="291"/>
            <ac:spMk id="4" creationId="{3F1596FA-C4D7-4AB4-AA03-4FDDB9F40A7F}"/>
          </ac:spMkLst>
        </pc:spChg>
        <pc:spChg chg="add mod">
          <ac:chgData name="임수빈" userId="5a76ed28-0b47-414b-b0be-200db17b6354" providerId="ADAL" clId="{1B24FEBB-238B-EE41-9D82-832C23E2714F}" dt="2023-05-22T07:37:35.955" v="4677" actId="1076"/>
          <ac:spMkLst>
            <pc:docMk/>
            <pc:sldMk cId="1588607287" sldId="291"/>
            <ac:spMk id="6" creationId="{E22915EE-88E0-CBFF-A303-8CD241AB10BF}"/>
          </ac:spMkLst>
        </pc:spChg>
        <pc:spChg chg="del">
          <ac:chgData name="임수빈" userId="5a76ed28-0b47-414b-b0be-200db17b6354" providerId="ADAL" clId="{1B24FEBB-238B-EE41-9D82-832C23E2714F}" dt="2023-05-22T07:37:11.510" v="4675" actId="478"/>
          <ac:spMkLst>
            <pc:docMk/>
            <pc:sldMk cId="1588607287" sldId="291"/>
            <ac:spMk id="8" creationId="{B04B7819-5002-992F-235B-F3476C6B5F97}"/>
          </ac:spMkLst>
        </pc:spChg>
        <pc:spChg chg="add mod">
          <ac:chgData name="임수빈" userId="5a76ed28-0b47-414b-b0be-200db17b6354" providerId="ADAL" clId="{1B24FEBB-238B-EE41-9D82-832C23E2714F}" dt="2023-05-22T07:38:01.104" v="4679" actId="1076"/>
          <ac:spMkLst>
            <pc:docMk/>
            <pc:sldMk cId="1588607287" sldId="291"/>
            <ac:spMk id="9" creationId="{53B0C943-D475-9918-B5AD-171A3544369A}"/>
          </ac:spMkLst>
        </pc:spChg>
        <pc:spChg chg="add">
          <ac:chgData name="임수빈" userId="5a76ed28-0b47-414b-b0be-200db17b6354" providerId="ADAL" clId="{1B24FEBB-238B-EE41-9D82-832C23E2714F}" dt="2023-05-22T07:38:18.878" v="4680" actId="22"/>
          <ac:spMkLst>
            <pc:docMk/>
            <pc:sldMk cId="1588607287" sldId="291"/>
            <ac:spMk id="11" creationId="{45082547-7EA6-3A5B-D2B3-BCDCD5A0E177}"/>
          </ac:spMkLst>
        </pc:spChg>
      </pc:sldChg>
      <pc:sldMasterChg chg="addSp modSp modSldLayout">
        <pc:chgData name="임수빈" userId="5a76ed28-0b47-414b-b0be-200db17b6354" providerId="ADAL" clId="{1B24FEBB-238B-EE41-9D82-832C23E2714F}" dt="2023-05-22T05:39:57.147" v="537"/>
        <pc:sldMasterMkLst>
          <pc:docMk/>
          <pc:sldMasterMk cId="1136392431" sldId="2147483656"/>
        </pc:sldMasterMkLst>
        <pc:spChg chg="add mod">
          <ac:chgData name="임수빈" userId="5a76ed28-0b47-414b-b0be-200db17b6354" providerId="ADAL" clId="{1B24FEBB-238B-EE41-9D82-832C23E2714F}" dt="2023-05-22T05:39:55.780" v="536"/>
          <ac:spMkLst>
            <pc:docMk/>
            <pc:sldMasterMk cId="1136392431" sldId="2147483656"/>
            <ac:spMk id="2" creationId="{941D8913-9BF0-D066-39E3-5D95FB68CEE3}"/>
          </ac:spMkLst>
        </pc:spChg>
        <pc:sldLayoutChg chg="addSp modSp">
          <pc:chgData name="임수빈" userId="5a76ed28-0b47-414b-b0be-200db17b6354" providerId="ADAL" clId="{1B24FEBB-238B-EE41-9D82-832C23E2714F}" dt="2023-05-22T05:39:57.147" v="537"/>
          <pc:sldLayoutMkLst>
            <pc:docMk/>
            <pc:sldMasterMk cId="1136392431" sldId="2147483656"/>
            <pc:sldLayoutMk cId="2053561261" sldId="2147483657"/>
          </pc:sldLayoutMkLst>
          <pc:spChg chg="add mod">
            <ac:chgData name="임수빈" userId="5a76ed28-0b47-414b-b0be-200db17b6354" providerId="ADAL" clId="{1B24FEBB-238B-EE41-9D82-832C23E2714F}" dt="2023-05-22T05:39:57.147" v="537"/>
            <ac:spMkLst>
              <pc:docMk/>
              <pc:sldMasterMk cId="1136392431" sldId="2147483656"/>
              <pc:sldLayoutMk cId="2053561261" sldId="2147483657"/>
              <ac:spMk id="2" creationId="{EA97D4D2-75DF-4B87-FB36-E7BD90B79102}"/>
            </ac:spMkLst>
          </pc:spChg>
        </pc:sldLayoutChg>
      </pc:sldMasterChg>
      <pc:sldMasterChg chg="addSp modSp mod modSldLayout">
        <pc:chgData name="임수빈" userId="5a76ed28-0b47-414b-b0be-200db17b6354" providerId="ADAL" clId="{1B24FEBB-238B-EE41-9D82-832C23E2714F}" dt="2023-05-22T05:39:53.754" v="535"/>
        <pc:sldMasterMkLst>
          <pc:docMk/>
          <pc:sldMasterMk cId="4137980817" sldId="2147483658"/>
        </pc:sldMasterMkLst>
        <pc:spChg chg="mod">
          <ac:chgData name="임수빈" userId="5a76ed28-0b47-414b-b0be-200db17b6354" providerId="ADAL" clId="{1B24FEBB-238B-EE41-9D82-832C23E2714F}" dt="2023-05-22T05:39:13.844" v="532" actId="1076"/>
          <ac:spMkLst>
            <pc:docMk/>
            <pc:sldMasterMk cId="4137980817" sldId="2147483658"/>
            <ac:spMk id="2" creationId="{00000000-0000-0000-0000-000000000000}"/>
          </ac:spMkLst>
        </pc:spChg>
        <pc:spChg chg="add mod">
          <ac:chgData name="임수빈" userId="5a76ed28-0b47-414b-b0be-200db17b6354" providerId="ADAL" clId="{1B24FEBB-238B-EE41-9D82-832C23E2714F}" dt="2023-05-22T05:39:33.965" v="534" actId="948"/>
          <ac:spMkLst>
            <pc:docMk/>
            <pc:sldMasterMk cId="4137980817" sldId="2147483658"/>
            <ac:spMk id="3" creationId="{342CB12B-AD3E-8482-924D-6349C1596902}"/>
          </ac:spMkLst>
        </pc:spChg>
        <pc:sldLayoutChg chg="addSp modSp">
          <pc:chgData name="임수빈" userId="5a76ed28-0b47-414b-b0be-200db17b6354" providerId="ADAL" clId="{1B24FEBB-238B-EE41-9D82-832C23E2714F}" dt="2023-05-22T05:39:53.754" v="535"/>
          <pc:sldLayoutMkLst>
            <pc:docMk/>
            <pc:sldMasterMk cId="4137980817" sldId="2147483658"/>
            <pc:sldLayoutMk cId="4040369758" sldId="2147483659"/>
          </pc:sldLayoutMkLst>
          <pc:spChg chg="add mod">
            <ac:chgData name="임수빈" userId="5a76ed28-0b47-414b-b0be-200db17b6354" providerId="ADAL" clId="{1B24FEBB-238B-EE41-9D82-832C23E2714F}" dt="2023-05-22T05:39:53.754" v="535"/>
            <ac:spMkLst>
              <pc:docMk/>
              <pc:sldMasterMk cId="4137980817" sldId="2147483658"/>
              <pc:sldLayoutMk cId="4040369758" sldId="2147483659"/>
              <ac:spMk id="2" creationId="{76D76020-4AD7-904A-6288-681590833AAF}"/>
            </ac:spMkLst>
          </pc:spChg>
        </pc:sldLayoutChg>
      </pc:sldMasterChg>
      <pc:sldMasterChg chg="addSp modSp modSldLayout">
        <pc:chgData name="임수빈" userId="5a76ed28-0b47-414b-b0be-200db17b6354" providerId="ADAL" clId="{1B24FEBB-238B-EE41-9D82-832C23E2714F}" dt="2023-05-22T05:39:59.727" v="539"/>
        <pc:sldMasterMkLst>
          <pc:docMk/>
          <pc:sldMasterMk cId="83523798" sldId="2147483660"/>
        </pc:sldMasterMkLst>
        <pc:spChg chg="add mod">
          <ac:chgData name="임수빈" userId="5a76ed28-0b47-414b-b0be-200db17b6354" providerId="ADAL" clId="{1B24FEBB-238B-EE41-9D82-832C23E2714F}" dt="2023-05-22T05:39:58.443" v="538"/>
          <ac:spMkLst>
            <pc:docMk/>
            <pc:sldMasterMk cId="83523798" sldId="2147483660"/>
            <ac:spMk id="3" creationId="{6AD8D334-19B2-4C72-C9A7-6C7C76804CC1}"/>
          </ac:spMkLst>
        </pc:spChg>
        <pc:sldLayoutChg chg="addSp modSp">
          <pc:chgData name="임수빈" userId="5a76ed28-0b47-414b-b0be-200db17b6354" providerId="ADAL" clId="{1B24FEBB-238B-EE41-9D82-832C23E2714F}" dt="2023-05-22T05:39:59.727" v="539"/>
          <pc:sldLayoutMkLst>
            <pc:docMk/>
            <pc:sldMasterMk cId="83523798" sldId="2147483660"/>
            <pc:sldLayoutMk cId="859466145" sldId="2147483661"/>
          </pc:sldLayoutMkLst>
          <pc:spChg chg="add mod">
            <ac:chgData name="임수빈" userId="5a76ed28-0b47-414b-b0be-200db17b6354" providerId="ADAL" clId="{1B24FEBB-238B-EE41-9D82-832C23E2714F}" dt="2023-05-22T05:39:59.727" v="539"/>
            <ac:spMkLst>
              <pc:docMk/>
              <pc:sldMasterMk cId="83523798" sldId="2147483660"/>
              <pc:sldLayoutMk cId="859466145" sldId="2147483661"/>
              <ac:spMk id="2" creationId="{49CCB443-CD68-11BF-93A5-968FA61C874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2023. 5. 22.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76D76020-4AD7-904A-6288-681590833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EA97D4D2-75DF-4B87-FB36-E7BD90B79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49CCB443-CD68-11BF-93A5-968FA61C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2CB12B-AD3E-8482-924D-6349C1596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941D8913-9BF0-D066-39E3-5D95FB68C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D8D334-19B2-4C72-C9A7-6C7C76804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25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803F-F952-5443-AB54-9940D97A8C5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71023" y="3863082"/>
            <a:ext cx="6849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 스터디 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객체지향이란 무엇인가</a:t>
            </a:r>
            <a:endParaRPr lang="en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3508" y="5558998"/>
            <a:ext cx="2064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</a:t>
            </a:r>
            <a:r>
              <a:rPr lang="en-US" altLang="ko-KR" sz="1100" dirty="0" err="1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github.com</a:t>
            </a:r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100" dirty="0" err="1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robinjoon</a:t>
            </a:r>
            <a:endParaRPr lang="en-US" altLang="ko-KR" sz="11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객체는 행동과 속성이다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1676360" y="2130014"/>
            <a:ext cx="8839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객체는 </a:t>
            </a:r>
            <a:r>
              <a:rPr lang="ko-KR" altLang="en-US" sz="2800" b="1" dirty="0">
                <a:solidFill>
                  <a:srgbClr val="94C3BB"/>
                </a:solidFill>
              </a:rPr>
              <a:t>행동</a:t>
            </a:r>
            <a:r>
              <a:rPr lang="ko-KR" altLang="en-US" sz="2800" dirty="0"/>
              <a:t>과 </a:t>
            </a:r>
            <a:r>
              <a:rPr lang="ko-KR" altLang="en-US" sz="2800" b="1" dirty="0">
                <a:solidFill>
                  <a:srgbClr val="94C3BB"/>
                </a:solidFill>
              </a:rPr>
              <a:t>속성</a:t>
            </a:r>
            <a:r>
              <a:rPr lang="ko-KR" altLang="en-US" sz="2800" dirty="0"/>
              <a:t>을 가지는 다른 것과 식별 가능한 것이다</a:t>
            </a:r>
            <a:r>
              <a:rPr lang="en-US" altLang="ko-KR" sz="2800" dirty="0"/>
              <a:t>.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58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객체는 행동과 속성이다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713758" y="2130014"/>
            <a:ext cx="107644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행동 </a:t>
            </a:r>
            <a:r>
              <a:rPr lang="en-US" altLang="ko-KR" sz="2800" dirty="0"/>
              <a:t>:</a:t>
            </a:r>
            <a:r>
              <a:rPr lang="ko-KR" altLang="en-US" sz="2800" dirty="0"/>
              <a:t> 책임을 수행하기 위한 동작</a:t>
            </a:r>
            <a:endParaRPr lang="en-US" altLang="ko-KR" sz="2800" dirty="0"/>
          </a:p>
          <a:p>
            <a:r>
              <a:rPr lang="ko-KR" altLang="en-US" sz="2800" dirty="0">
                <a:effectLst/>
              </a:rPr>
              <a:t>속성 </a:t>
            </a:r>
            <a:r>
              <a:rPr lang="en-US" altLang="ko-KR" sz="2800" dirty="0">
                <a:effectLst/>
              </a:rPr>
              <a:t>:</a:t>
            </a:r>
            <a:r>
              <a:rPr lang="ko-KR" altLang="en-US" sz="2800" dirty="0">
                <a:effectLst/>
              </a:rPr>
              <a:t> 과거에 어떤 행동을 했는지 알기 위해 객체 내부에 저장하는 데이터</a:t>
            </a:r>
            <a:endParaRPr lang="en-US" altLang="ko-KR" sz="2800" dirty="0">
              <a:effectLst/>
            </a:endParaRPr>
          </a:p>
          <a:p>
            <a:r>
              <a:rPr lang="en-US" altLang="ko-KR" sz="2800" dirty="0">
                <a:sym typeface="Wingdings" pitchFamily="2" charset="2"/>
              </a:rPr>
              <a:t></a:t>
            </a:r>
            <a:r>
              <a:rPr lang="ko-KR" altLang="en-US" sz="2800" dirty="0">
                <a:sym typeface="Wingdings" pitchFamily="2" charset="2"/>
              </a:rPr>
              <a:t> 객체의 행동은 이전에 객체가 한 행동에 영향을 받기 때문에 필요</a:t>
            </a:r>
            <a:r>
              <a:rPr lang="en-US" altLang="ko-KR" sz="2800" dirty="0">
                <a:sym typeface="Wingdings" pitchFamily="2" charset="2"/>
              </a:rPr>
              <a:t>.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46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객체는 행동과 속성이다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A8DB1-5A12-E97F-8F78-CFC7ADDD0047}"/>
              </a:ext>
            </a:extLst>
          </p:cNvPr>
          <p:cNvSpPr txBox="1"/>
          <p:nvPr/>
        </p:nvSpPr>
        <p:spPr>
          <a:xfrm>
            <a:off x="4661954" y="2497976"/>
            <a:ext cx="287129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solidFill>
                  <a:srgbClr val="94C3BB"/>
                </a:solidFill>
                <a:effectLst/>
              </a:rPr>
              <a:t>행동</a:t>
            </a:r>
            <a:endParaRPr lang="en-US" altLang="ko-KR" sz="11500" b="1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5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724176" y="1979408"/>
            <a:ext cx="10743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객체가 어떤 행동을 하고</a:t>
            </a:r>
            <a:r>
              <a:rPr lang="en-US" altLang="ko-KR" sz="2800" dirty="0">
                <a:effectLst/>
              </a:rPr>
              <a:t>,</a:t>
            </a:r>
            <a:r>
              <a:rPr lang="ko-KR" altLang="en-US" sz="2800" dirty="0">
                <a:effectLst/>
              </a:rPr>
              <a:t> 어떤 속성을 가질지 결정할 때 추상화 개념 등장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415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14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739406" y="1968650"/>
            <a:ext cx="10713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추상화 </a:t>
            </a:r>
            <a:r>
              <a:rPr lang="en-US" altLang="ko-KR" sz="2800" dirty="0">
                <a:effectLst/>
              </a:rPr>
              <a:t>:</a:t>
            </a:r>
            <a:r>
              <a:rPr lang="ko-KR" altLang="en-US" sz="2800" dirty="0">
                <a:effectLst/>
              </a:rPr>
              <a:t> </a:t>
            </a:r>
            <a:r>
              <a:rPr lang="ko-KR" altLang="en-US" sz="2800" dirty="0"/>
              <a:t>어떤 양상</a:t>
            </a:r>
            <a:r>
              <a:rPr lang="en-US" altLang="ko-KR" sz="2800" dirty="0"/>
              <a:t>, </a:t>
            </a:r>
            <a:r>
              <a:rPr lang="ko-KR" altLang="en-US" sz="2800" dirty="0"/>
              <a:t>세부 사항</a:t>
            </a:r>
            <a:r>
              <a:rPr lang="en-US" altLang="ko-KR" sz="2800" dirty="0"/>
              <a:t>, </a:t>
            </a:r>
            <a:r>
              <a:rPr lang="ko-KR" altLang="en-US" sz="2800" dirty="0"/>
              <a:t>구조를 좀 더 명확히 이해하기 위해 </a:t>
            </a:r>
            <a:endParaRPr lang="en-US" altLang="ko-KR" sz="2800" dirty="0"/>
          </a:p>
          <a:p>
            <a:r>
              <a:rPr lang="ko-KR" altLang="en-US" sz="2800" dirty="0"/>
              <a:t>특정 절차나 물체를 의도적으로 생략하거나 감춰 복잡도를 극복하는 과정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40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595135" y="1968650"/>
            <a:ext cx="1100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추상화 </a:t>
            </a:r>
            <a:r>
              <a:rPr lang="en-US" altLang="ko-KR" sz="2800" dirty="0">
                <a:effectLst/>
              </a:rPr>
              <a:t>:</a:t>
            </a:r>
            <a:r>
              <a:rPr lang="ko-KR" altLang="en-US" sz="2800" dirty="0">
                <a:effectLst/>
              </a:rPr>
              <a:t> </a:t>
            </a:r>
            <a:r>
              <a:rPr lang="ko-KR" altLang="en-US" sz="2800" dirty="0"/>
              <a:t>구체적인 것에서 우리가 관심있는 것만 추출하여 모델링 하는 과정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357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16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2509922" y="1968650"/>
            <a:ext cx="7172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다른 프로그래밍 패러다임에서도 추상화를 한다</a:t>
            </a:r>
            <a:r>
              <a:rPr lang="en-US" altLang="ko-KR" sz="28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06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17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3435657" y="1968650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속성 </a:t>
            </a:r>
            <a:r>
              <a:rPr lang="en-US" altLang="ko-KR" sz="2800" dirty="0">
                <a:effectLst/>
              </a:rPr>
              <a:t>:</a:t>
            </a:r>
            <a:r>
              <a:rPr lang="ko-KR" altLang="en-US" sz="2800" dirty="0"/>
              <a:t> </a:t>
            </a:r>
            <a:r>
              <a:rPr lang="ko-KR" altLang="en-US" sz="2800" dirty="0">
                <a:effectLst/>
              </a:rPr>
              <a:t>객체 내부에 저장하는 데이터</a:t>
            </a:r>
            <a:endParaRPr lang="en-US" altLang="ko-KR" sz="2800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D73FF0-E93E-EF68-A627-831363D320F2}"/>
              </a:ext>
            </a:extLst>
          </p:cNvPr>
          <p:cNvSpPr/>
          <p:nvPr/>
        </p:nvSpPr>
        <p:spPr>
          <a:xfrm>
            <a:off x="5181600" y="1968650"/>
            <a:ext cx="659802" cy="523220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7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18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4459975" y="1968650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내부 </a:t>
            </a:r>
            <a:r>
              <a:rPr lang="en-US" altLang="ko-KR" sz="2800" dirty="0">
                <a:effectLst/>
                <a:sym typeface="Wingdings" pitchFamily="2" charset="2"/>
              </a:rPr>
              <a:t></a:t>
            </a:r>
            <a:r>
              <a:rPr lang="ko-KR" altLang="en-US" sz="2800" dirty="0">
                <a:effectLst/>
                <a:sym typeface="Wingdings" pitchFamily="2" charset="2"/>
              </a:rPr>
              <a:t> 외부 </a:t>
            </a:r>
            <a:r>
              <a:rPr lang="en-US" altLang="ko-KR" sz="2800" dirty="0">
                <a:effectLst/>
                <a:sym typeface="Wingdings" pitchFamily="2" charset="2"/>
              </a:rPr>
              <a:t></a:t>
            </a:r>
            <a:r>
              <a:rPr lang="ko-KR" altLang="en-US" sz="2800" dirty="0">
                <a:effectLst/>
                <a:sym typeface="Wingdings" pitchFamily="2" charset="2"/>
              </a:rPr>
              <a:t> 경계</a:t>
            </a:r>
            <a:endParaRPr lang="en-US" altLang="ko-KR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0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19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1884751" y="1990165"/>
            <a:ext cx="8422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캡슐화는 내부와 외부를 철저히 분리해서 속성은 내부에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>
                <a:effectLst/>
              </a:rPr>
              <a:t>행동은 외부에 노출시키는 것</a:t>
            </a:r>
            <a:r>
              <a:rPr lang="en-US" altLang="ko-KR" sz="28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2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4294" y="195155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객체지향이란 무엇인가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4293" y="253496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객체지향이란 협력이다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4292" y="3118369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객체는 행동과 속성이다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64291" y="3701775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004. 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책임과 역할 그리고 </a:t>
            </a:r>
            <a:r>
              <a:rPr lang="ko-KR" altLang="en-US" sz="2000" dirty="0" err="1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캡상추다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62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2375270" y="1990165"/>
            <a:ext cx="7441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객체는 다른 객체가 어떤 행동을 하는지 알면 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>
                <a:effectLst/>
              </a:rPr>
              <a:t>구체적으로 </a:t>
            </a:r>
            <a:r>
              <a:rPr lang="ko-KR" altLang="en-US" sz="2800" b="1" dirty="0">
                <a:solidFill>
                  <a:srgbClr val="94C3BB"/>
                </a:solidFill>
                <a:effectLst/>
              </a:rPr>
              <a:t>어떻게 하는지</a:t>
            </a:r>
            <a:r>
              <a:rPr lang="ko-KR" altLang="en-US" sz="2800" b="1" dirty="0">
                <a:solidFill>
                  <a:srgbClr val="94C3BB"/>
                </a:solidFill>
              </a:rPr>
              <a:t>는 관심 없다</a:t>
            </a:r>
            <a:r>
              <a:rPr lang="en-US" altLang="ko-KR" sz="2800" b="1" dirty="0">
                <a:solidFill>
                  <a:srgbClr val="94C3BB"/>
                </a:solidFill>
              </a:rPr>
              <a:t>.</a:t>
            </a:r>
            <a:endParaRPr lang="en-US" altLang="ko-KR" sz="2800" b="1" dirty="0">
              <a:solidFill>
                <a:srgbClr val="94C3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05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21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7819-5002-992F-235B-F3476C6B5F97}"/>
              </a:ext>
            </a:extLst>
          </p:cNvPr>
          <p:cNvSpPr txBox="1"/>
          <p:nvPr/>
        </p:nvSpPr>
        <p:spPr>
          <a:xfrm>
            <a:off x="5141252" y="209774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상속은 확장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4601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7819-5002-992F-235B-F3476C6B5F97}"/>
              </a:ext>
            </a:extLst>
          </p:cNvPr>
          <p:cNvSpPr txBox="1"/>
          <p:nvPr/>
        </p:nvSpPr>
        <p:spPr>
          <a:xfrm>
            <a:off x="2240617" y="1764255"/>
            <a:ext cx="7710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 가 </a:t>
            </a:r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상속한다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 는 </a:t>
            </a:r>
            <a:r>
              <a:rPr lang="en-US" altLang="ko-KR" sz="2800" dirty="0"/>
              <a:t>B</a:t>
            </a:r>
            <a:r>
              <a:rPr lang="ko-KR" altLang="en-US" sz="2800" dirty="0"/>
              <a:t> 의 책임을 모두 가진다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추가로 </a:t>
            </a:r>
            <a:r>
              <a:rPr lang="en-US" altLang="ko-KR" sz="2800" dirty="0"/>
              <a:t>A </a:t>
            </a:r>
            <a:r>
              <a:rPr lang="ko-KR" altLang="en-US" sz="2800" dirty="0"/>
              <a:t>만의 책임을 가진다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74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23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7819-5002-992F-235B-F3476C6B5F97}"/>
              </a:ext>
            </a:extLst>
          </p:cNvPr>
          <p:cNvSpPr txBox="1"/>
          <p:nvPr/>
        </p:nvSpPr>
        <p:spPr>
          <a:xfrm>
            <a:off x="1229924" y="1742740"/>
            <a:ext cx="9732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다형성은 다른 객체가 같은 책임을 가질 수 있다는 것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책임을 수행하는 객체는 자신이 결정한 방법대로 책임을 수행한다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0713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24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책임과 역할 그리고 </a:t>
            </a:r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캡상추다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7819-5002-992F-235B-F3476C6B5F97}"/>
              </a:ext>
            </a:extLst>
          </p:cNvPr>
          <p:cNvSpPr txBox="1"/>
          <p:nvPr/>
        </p:nvSpPr>
        <p:spPr>
          <a:xfrm>
            <a:off x="1725252" y="1742740"/>
            <a:ext cx="8741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객체가 협력에서 요구하는 책임을 수행할 수 있다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sym typeface="Wingdings" pitchFamily="2" charset="2"/>
              </a:rPr>
              <a:t></a:t>
            </a:r>
            <a:r>
              <a:rPr lang="ko-KR" altLang="en-US" sz="2800" dirty="0"/>
              <a:t>지금 협력에 참여하고 있는 객체를 대신할 수 있다는 것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1796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25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915EE-88E0-CBFF-A303-8CD241AB10BF}"/>
              </a:ext>
            </a:extLst>
          </p:cNvPr>
          <p:cNvSpPr txBox="1"/>
          <p:nvPr/>
        </p:nvSpPr>
        <p:spPr>
          <a:xfrm>
            <a:off x="3024692" y="1697922"/>
            <a:ext cx="614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https://product.kyobobook.co.kr/detail/S000001628109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C943-D475-9918-B5AD-171A3544369A}"/>
              </a:ext>
            </a:extLst>
          </p:cNvPr>
          <p:cNvSpPr txBox="1"/>
          <p:nvPr/>
        </p:nvSpPr>
        <p:spPr>
          <a:xfrm>
            <a:off x="3024692" y="2461715"/>
            <a:ext cx="614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http://www.yes24.com/Product/Goods/112208302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2547-7EA6-3A5B-D2B3-BCDCD5A0E177}"/>
              </a:ext>
            </a:extLst>
          </p:cNvPr>
          <p:cNvSpPr txBox="1"/>
          <p:nvPr/>
        </p:nvSpPr>
        <p:spPr>
          <a:xfrm>
            <a:off x="2985247" y="3247023"/>
            <a:ext cx="614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http://www.yes24.com/Product/Goods/17350624</a:t>
            </a:r>
          </a:p>
        </p:txBody>
      </p:sp>
    </p:spTree>
    <p:extLst>
      <p:ext uri="{BB962C8B-B14F-4D97-AF65-F5344CB8AC3E}">
        <p14:creationId xmlns:p14="http://schemas.microsoft.com/office/powerpoint/2010/main" val="158860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3969" y="3782944"/>
            <a:ext cx="2424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Ponybuhagom.tistory.com/number</a:t>
            </a:r>
          </a:p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689" y="2644170"/>
            <a:ext cx="19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37086-140B-B1A6-C7E6-962CEAABDB1E}"/>
              </a:ext>
            </a:extLst>
          </p:cNvPr>
          <p:cNvSpPr txBox="1"/>
          <p:nvPr/>
        </p:nvSpPr>
        <p:spPr>
          <a:xfrm>
            <a:off x="2599690" y="2000974"/>
            <a:ext cx="6498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dirty="0"/>
              <a:t>실제</a:t>
            </a:r>
            <a:r>
              <a:rPr kumimoji="1" lang="ko-KR" altLang="en-US" sz="2800" dirty="0"/>
              <a:t> 세계를 모델링하는 새로운 방법이다</a:t>
            </a:r>
            <a:r>
              <a:rPr kumimoji="1" lang="en-US" altLang="ko-KR" sz="2800" dirty="0"/>
              <a:t>.</a:t>
            </a:r>
          </a:p>
          <a:p>
            <a:r>
              <a:rPr kumimoji="1" lang="en-US" altLang="ko-KR" sz="2800" dirty="0">
                <a:sym typeface="Wingdings" pitchFamily="2" charset="2"/>
              </a:rPr>
              <a:t>Q : </a:t>
            </a:r>
            <a:r>
              <a:rPr kumimoji="1" lang="ko-KR" altLang="en-US" sz="2800" dirty="0">
                <a:sym typeface="Wingdings" pitchFamily="2" charset="2"/>
              </a:rPr>
              <a:t>대체 실제세계를 모델링한다는 게 뭐지</a:t>
            </a:r>
            <a:r>
              <a:rPr kumimoji="1" lang="en-US" altLang="ko-KR" sz="2800" dirty="0">
                <a:sym typeface="Wingdings" pitchFamily="2" charset="2"/>
              </a:rPr>
              <a:t>?</a:t>
            </a:r>
            <a:endParaRPr kumimoji="1"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5587E-176A-1A2C-E084-3AA755A37A59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20977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37086-140B-B1A6-C7E6-962CEAABDB1E}"/>
              </a:ext>
            </a:extLst>
          </p:cNvPr>
          <p:cNvSpPr txBox="1"/>
          <p:nvPr/>
        </p:nvSpPr>
        <p:spPr>
          <a:xfrm>
            <a:off x="1525678" y="2000974"/>
            <a:ext cx="9204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데이터와 함수를 묶은 객체를 이용한 프로그래밍</a:t>
            </a:r>
            <a:r>
              <a:rPr kumimoji="1" lang="en-US" altLang="ko-KR" sz="2800" dirty="0"/>
              <a:t>.</a:t>
            </a:r>
          </a:p>
          <a:p>
            <a:r>
              <a:rPr kumimoji="1" lang="en-US" altLang="ko-KR" sz="2800" dirty="0">
                <a:sym typeface="Wingdings" pitchFamily="2" charset="2"/>
              </a:rPr>
              <a:t>Q : </a:t>
            </a:r>
            <a:r>
              <a:rPr kumimoji="1" lang="ko-KR" altLang="en-US" sz="2800" dirty="0">
                <a:sym typeface="Wingdings" pitchFamily="2" charset="2"/>
              </a:rPr>
              <a:t>데이터와 함수는 그럼 원래는 논리적으로 </a:t>
            </a:r>
            <a:r>
              <a:rPr kumimoji="1" lang="ko-KR" altLang="en-US" sz="2800" dirty="0" err="1">
                <a:sym typeface="Wingdings" pitchFamily="2" charset="2"/>
              </a:rPr>
              <a:t>분리되어있었나</a:t>
            </a:r>
            <a:r>
              <a:rPr kumimoji="1" lang="en-US" altLang="ko-KR" sz="2800" dirty="0">
                <a:sym typeface="Wingdings" pitchFamily="2" charset="2"/>
              </a:rPr>
              <a:t>?</a:t>
            </a:r>
            <a:endParaRPr kumimoji="1"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306A1-E303-7376-9849-65D79095591F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무엇인가</a:t>
            </a:r>
          </a:p>
        </p:txBody>
      </p:sp>
    </p:spTree>
    <p:extLst>
      <p:ext uri="{BB962C8B-B14F-4D97-AF65-F5344CB8AC3E}">
        <p14:creationId xmlns:p14="http://schemas.microsoft.com/office/powerpoint/2010/main" val="19622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무엇인가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37086-140B-B1A6-C7E6-962CEAABDB1E}"/>
              </a:ext>
            </a:extLst>
          </p:cNvPr>
          <p:cNvSpPr txBox="1"/>
          <p:nvPr/>
        </p:nvSpPr>
        <p:spPr>
          <a:xfrm>
            <a:off x="1525678" y="2000974"/>
            <a:ext cx="9057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캡슐화 추상화 상속 </a:t>
            </a:r>
            <a:r>
              <a:rPr kumimoji="1" lang="ko-KR" altLang="en-US" sz="2800" dirty="0" err="1"/>
              <a:t>다형성</a:t>
            </a:r>
            <a:r>
              <a:rPr kumimoji="1" lang="ko-KR" altLang="en-US" sz="2800" dirty="0"/>
              <a:t> 을 이용한 설명</a:t>
            </a:r>
            <a:r>
              <a:rPr kumimoji="1" lang="en-US" altLang="ko-KR" sz="2800" dirty="0"/>
              <a:t>.</a:t>
            </a:r>
          </a:p>
          <a:p>
            <a:r>
              <a:rPr kumimoji="1" lang="en-US" altLang="ko-KR" sz="2800" dirty="0">
                <a:sym typeface="Wingdings" pitchFamily="2" charset="2"/>
              </a:rPr>
              <a:t>Q : </a:t>
            </a:r>
            <a:r>
              <a:rPr kumimoji="1" lang="ko-KR" altLang="en-US" sz="2800" dirty="0">
                <a:sym typeface="Wingdings" pitchFamily="2" charset="2"/>
              </a:rPr>
              <a:t>캡슐화 추상화 상속 다형성은 그럼 객체지향 만의 것인가</a:t>
            </a:r>
            <a:r>
              <a:rPr kumimoji="1" lang="en-US" altLang="ko-KR" sz="2800" dirty="0">
                <a:sym typeface="Wingdings" pitchFamily="2" charset="2"/>
              </a:rPr>
              <a:t>?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15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204804" y="2130014"/>
            <a:ext cx="11782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객체지향은 </a:t>
            </a:r>
            <a:r>
              <a:rPr lang="ko-KR" altLang="en-US" sz="2800" b="1" dirty="0">
                <a:solidFill>
                  <a:srgbClr val="94C3BB"/>
                </a:solidFill>
                <a:effectLst/>
              </a:rPr>
              <a:t>자율적인 객체</a:t>
            </a:r>
            <a:r>
              <a:rPr lang="ko-KR" altLang="en-US" sz="2800" b="1" dirty="0">
                <a:solidFill>
                  <a:srgbClr val="FF0000"/>
                </a:solidFill>
                <a:effectLst/>
              </a:rPr>
              <a:t> </a:t>
            </a:r>
            <a:r>
              <a:rPr lang="ko-KR" altLang="en-US" sz="2800" dirty="0">
                <a:effectLst/>
              </a:rPr>
              <a:t>간의 </a:t>
            </a:r>
            <a:r>
              <a:rPr lang="ko-KR" altLang="en-US" sz="2800" b="1" dirty="0">
                <a:solidFill>
                  <a:srgbClr val="94C3BB"/>
                </a:solidFill>
                <a:effectLst/>
              </a:rPr>
              <a:t>협력</a:t>
            </a:r>
            <a:r>
              <a:rPr lang="ko-KR" altLang="en-US" sz="2800" dirty="0">
                <a:effectLst/>
              </a:rPr>
              <a:t>을 통해 프로그램을 표현하는 패러다임이다</a:t>
            </a:r>
            <a:r>
              <a:rPr lang="en-US" altLang="ko-KR" sz="2800" dirty="0">
                <a:effectLst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B2E7D-A3EC-7E46-C1C2-312D45A3F4AC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협력이다</a:t>
            </a:r>
          </a:p>
        </p:txBody>
      </p:sp>
    </p:spTree>
    <p:extLst>
      <p:ext uri="{BB962C8B-B14F-4D97-AF65-F5344CB8AC3E}">
        <p14:creationId xmlns:p14="http://schemas.microsoft.com/office/powerpoint/2010/main" val="125758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협력이다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4661954" y="2497976"/>
            <a:ext cx="286809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>
                <a:solidFill>
                  <a:srgbClr val="94C3BB"/>
                </a:solidFill>
                <a:effectLst/>
              </a:rPr>
              <a:t>협력</a:t>
            </a:r>
            <a:endParaRPr lang="en-US" altLang="ko-KR" sz="11500" b="1" dirty="0">
              <a:solidFill>
                <a:srgbClr val="94C3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0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협력이다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1731664" y="2130014"/>
            <a:ext cx="872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/>
              </a:rPr>
              <a:t>협력 </a:t>
            </a:r>
            <a:r>
              <a:rPr lang="en-US" altLang="ko-KR" sz="2800" dirty="0">
                <a:effectLst/>
              </a:rPr>
              <a:t>=</a:t>
            </a:r>
            <a:r>
              <a:rPr lang="ko-KR" altLang="en-US" sz="2800" dirty="0">
                <a:effectLst/>
              </a:rPr>
              <a:t> 어떤 역할을 수행할 책임이 있는 객체 간의 </a:t>
            </a:r>
            <a:r>
              <a:rPr lang="ko-KR" altLang="en-US" sz="2800" b="1" dirty="0">
                <a:solidFill>
                  <a:srgbClr val="94C3BB"/>
                </a:solidFill>
                <a:effectLst/>
              </a:rPr>
              <a:t>상호작용</a:t>
            </a:r>
            <a:endParaRPr lang="en-US" altLang="ko-KR" sz="2800" b="1" dirty="0">
              <a:solidFill>
                <a:srgbClr val="94C3B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6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6FA46E-CA50-1080-A1BA-1BFC8C307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7803F-F952-5443-AB54-9940D97A8C55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3C4B-7CCF-BB6F-315E-E01989A99294}"/>
              </a:ext>
            </a:extLst>
          </p:cNvPr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596FA-C4D7-4AB4-AA03-4FDDB9F40A7F}"/>
              </a:ext>
            </a:extLst>
          </p:cNvPr>
          <p:cNvSpPr txBox="1"/>
          <p:nvPr/>
        </p:nvSpPr>
        <p:spPr>
          <a:xfrm>
            <a:off x="0" y="238406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객체지향이란 협력이다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0BCE-E068-C3C0-0D8A-145404196479}"/>
              </a:ext>
            </a:extLst>
          </p:cNvPr>
          <p:cNvSpPr txBox="1"/>
          <p:nvPr/>
        </p:nvSpPr>
        <p:spPr>
          <a:xfrm>
            <a:off x="1811814" y="2119257"/>
            <a:ext cx="856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객체를 식별하는 작업</a:t>
            </a:r>
            <a:r>
              <a:rPr lang="en-US" altLang="ko-KR" sz="2800" dirty="0"/>
              <a:t>,</a:t>
            </a:r>
            <a:r>
              <a:rPr lang="ko-KR" altLang="en-US" sz="2800" dirty="0"/>
              <a:t> 역할을 식별하는 작업 </a:t>
            </a:r>
            <a:r>
              <a:rPr lang="en-US" altLang="ko-KR" sz="2800" dirty="0">
                <a:sym typeface="Wingdings" pitchFamily="2" charset="2"/>
              </a:rPr>
              <a:t></a:t>
            </a:r>
            <a:r>
              <a:rPr lang="ko-KR" altLang="en-US" sz="2800" dirty="0">
                <a:sym typeface="Wingdings" pitchFamily="2" charset="2"/>
              </a:rPr>
              <a:t> 협력 설계</a:t>
            </a:r>
            <a:endParaRPr lang="en-US" altLang="ko-KR" sz="2800" dirty="0"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94C193-FFC5-DBC5-D83E-CC6B87A885F2}"/>
              </a:ext>
            </a:extLst>
          </p:cNvPr>
          <p:cNvSpPr/>
          <p:nvPr/>
        </p:nvSpPr>
        <p:spPr>
          <a:xfrm>
            <a:off x="1811814" y="2138355"/>
            <a:ext cx="3201250" cy="461665"/>
          </a:xfrm>
          <a:prstGeom prst="rect">
            <a:avLst/>
          </a:prstGeom>
          <a:noFill/>
          <a:ln w="28575">
            <a:solidFill>
              <a:srgbClr val="94C3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319267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602</Words>
  <Application>Microsoft Macintosh PowerPoint</Application>
  <PresentationFormat>와이드스크린</PresentationFormat>
  <Paragraphs>144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나눔스퀘어 ExtraBold</vt:lpstr>
      <vt:lpstr>나눔스퀘어 Bold</vt:lpstr>
      <vt:lpstr>맑은 고딕</vt:lpstr>
      <vt:lpstr>나눔스퀘어</vt:lpstr>
      <vt:lpstr>Arial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임수빈</cp:lastModifiedBy>
  <cp:revision>3</cp:revision>
  <dcterms:created xsi:type="dcterms:W3CDTF">2017-10-13T13:12:51Z</dcterms:created>
  <dcterms:modified xsi:type="dcterms:W3CDTF">2023-05-22T07:38:29Z</dcterms:modified>
</cp:coreProperties>
</file>