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km0610/IBM-Data-Science/blob/main/IBM_Data_Science_Professional_Certification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km0610/IBM-Data-Science/blob/main/IBM_Data_Science_Professional_Certification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km0610/IBM-Data-Science/blob/main/IBM_Data_Science_Professional_Certification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km0610/IBM-Data-Science/blob/main/IBM_Data_Science_Professional_Certification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km0610/IBM-Data-Science/blob/main/IBM_Data_Science_Professional_Certification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km0610/IBM-Data-Science/blob/main/IBM_Data_Science_Professional_Certificatio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robinkm0610/IBM-Data-Science/tree/main/IBM_Data_Science_Professional_Certification/10.Applied_Data_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robinkm0610/IBM-Data-Science/blob/main/IBM_Data_Science_Professional_Certification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robinkm0610/IBM-Data-Science/blob/main/IBM_Data_Science_Professional_Certificatio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Robin K M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03/19/2022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r>
              <a:rPr lang="en-IN" sz="1600" dirty="0">
                <a:hlinkClick r:id="rId2"/>
              </a:rPr>
              <a:t>IBM-Data-Science/Data wrangling .</a:t>
            </a:r>
            <a:r>
              <a:rPr lang="en-IN" sz="1600" dirty="0" err="1">
                <a:hlinkClick r:id="rId2"/>
              </a:rPr>
              <a:t>ipynb</a:t>
            </a:r>
            <a:r>
              <a:rPr lang="en-IN" sz="1600" dirty="0">
                <a:hlinkClick r:id="rId2"/>
              </a:rPr>
              <a:t> at main · robinkm0610/IBM-Data-Science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IBM-Data-Science/EDA with </a:t>
            </a:r>
            <a:r>
              <a:rPr lang="en-IN" sz="2000" dirty="0" err="1">
                <a:hlinkClick r:id="rId2"/>
              </a:rPr>
              <a:t>Visualization.ipynb</a:t>
            </a:r>
            <a:r>
              <a:rPr lang="en-IN" sz="2000" dirty="0">
                <a:hlinkClick r:id="rId2"/>
              </a:rPr>
              <a:t> at main · robinkm0610/IBM-Data-Science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IBM-Data-Science/EDA with </a:t>
            </a:r>
            <a:r>
              <a:rPr lang="en-IN" sz="2000" dirty="0" err="1">
                <a:hlinkClick r:id="rId2"/>
              </a:rPr>
              <a:t>SQL.ipynb</a:t>
            </a:r>
            <a:r>
              <a:rPr lang="en-IN" sz="2000" dirty="0">
                <a:hlinkClick r:id="rId2"/>
              </a:rPr>
              <a:t> at main · robinkm0610/IBM-Data-Science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0948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IBM-Data-Science/Interactive Visual Analytics with </a:t>
            </a:r>
            <a:r>
              <a:rPr lang="en-IN" sz="2000" dirty="0" err="1">
                <a:hlinkClick r:id="rId2"/>
              </a:rPr>
              <a:t>Folium.ipynb</a:t>
            </a:r>
            <a:r>
              <a:rPr lang="en-IN" sz="2000" dirty="0">
                <a:hlinkClick r:id="rId2"/>
              </a:rPr>
              <a:t> at main · robinkm0610/IBM-Data-Science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IBM-Data-Science/spacex_dash_app.py at main · robinkm0610/IBM-Data-Science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dirty="0">
                <a:hlinkClick r:id="rId2"/>
              </a:rPr>
              <a:t>IBM-Data-Science/Machine Learning </a:t>
            </a:r>
            <a:r>
              <a:rPr lang="en-US" sz="2000" dirty="0" err="1">
                <a:hlinkClick r:id="rId2"/>
              </a:rPr>
              <a:t>Prediction.ipynb</a:t>
            </a:r>
            <a:r>
              <a:rPr lang="en-US" sz="2000" dirty="0">
                <a:hlinkClick r:id="rId2"/>
              </a:rPr>
              <a:t> at main · robinkm0610/IBM-Data-Science (github.com)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4391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600" dirty="0">
                <a:hlinkClick r:id="rId2"/>
              </a:rPr>
              <a:t>IBM-Data-Science/</a:t>
            </a:r>
            <a:r>
              <a:rPr lang="en-IN" sz="1600" dirty="0" err="1">
                <a:hlinkClick r:id="rId2"/>
              </a:rPr>
              <a:t>IBM_Data_Science_Professional_Certification</a:t>
            </a:r>
            <a:r>
              <a:rPr lang="en-IN" sz="1600" dirty="0">
                <a:hlinkClick r:id="rId2"/>
              </a:rPr>
              <a:t>/10.Applied_Data_Science_Capstone at main · robinkm0610/IBM-Data-Science (github.com)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91512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600" dirty="0">
                <a:hlinkClick r:id="rId23"/>
              </a:rPr>
              <a:t>IBM-Data-Science/Data Collection </a:t>
            </a:r>
            <a:r>
              <a:rPr lang="en-IN" sz="1600" dirty="0" err="1">
                <a:hlinkClick r:id="rId23"/>
              </a:rPr>
              <a:t>Api</a:t>
            </a:r>
            <a:r>
              <a:rPr lang="en-IN" sz="1600" dirty="0">
                <a:hlinkClick r:id="rId23"/>
              </a:rPr>
              <a:t> .</a:t>
            </a:r>
            <a:r>
              <a:rPr lang="en-IN" sz="1600" dirty="0" err="1">
                <a:hlinkClick r:id="rId23"/>
              </a:rPr>
              <a:t>ipynb</a:t>
            </a:r>
            <a:r>
              <a:rPr lang="en-IN" sz="1600" dirty="0">
                <a:hlinkClick r:id="rId23"/>
              </a:rPr>
              <a:t> at main · robinkm0610/IBM-Data-Science (github.com)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9223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600" dirty="0">
                <a:hlinkClick r:id="rId17"/>
              </a:rPr>
              <a:t>IBM-Data-Science/Data Collection with Web </a:t>
            </a:r>
            <a:r>
              <a:rPr lang="en-IN" sz="1600" dirty="0" err="1">
                <a:hlinkClick r:id="rId17"/>
              </a:rPr>
              <a:t>Scraping.ipynb</a:t>
            </a:r>
            <a:r>
              <a:rPr lang="en-IN" sz="1600" dirty="0">
                <a:hlinkClick r:id="rId17"/>
              </a:rPr>
              <a:t> at main · robinkm0610/IBM-Data-Science (github.com)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2801</Words>
  <Application>Microsoft Office PowerPoint</Application>
  <PresentationFormat>Widescreen</PresentationFormat>
  <Paragraphs>283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ROBIN K M</cp:lastModifiedBy>
  <cp:revision>4</cp:revision>
  <dcterms:created xsi:type="dcterms:W3CDTF">2021-08-26T16:53:12Z</dcterms:created>
  <dcterms:modified xsi:type="dcterms:W3CDTF">2023-03-19T17:16:57Z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