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62" r:id="rId5"/>
    <p:sldId id="263" r:id="rId6"/>
    <p:sldId id="266"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27"/>
    <p:restoredTop sz="94690"/>
  </p:normalViewPr>
  <p:slideViewPr>
    <p:cSldViewPr snapToGrid="0" snapToObjects="1">
      <p:cViewPr varScale="1">
        <p:scale>
          <a:sx n="101" d="100"/>
          <a:sy n="101" d="100"/>
        </p:scale>
        <p:origin x="20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29EC9-BF18-CC43-9810-D50BF4BB5D9F}"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3226791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29EC9-BF18-CC43-9810-D50BF4BB5D9F}"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185933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29EC9-BF18-CC43-9810-D50BF4BB5D9F}"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20182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29EC9-BF18-CC43-9810-D50BF4BB5D9F}"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9593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9C729EC9-BF18-CC43-9810-D50BF4BB5D9F}"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3654928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C729EC9-BF18-CC43-9810-D50BF4BB5D9F}" type="datetimeFigureOut">
              <a:rPr lang="en-US" smtClean="0"/>
              <a:t>4/7/20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271690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C729EC9-BF18-CC43-9810-D50BF4BB5D9F}"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49EE-E44D-2B4B-813A-A7A22C62D42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64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29EC9-BF18-CC43-9810-D50BF4BB5D9F}" type="datetimeFigureOut">
              <a:rPr lang="en-US" smtClean="0"/>
              <a:t>4/7/20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102744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29EC9-BF18-CC43-9810-D50BF4BB5D9F}" type="datetimeFigureOut">
              <a:rPr lang="en-US" smtClean="0"/>
              <a:t>4/7/20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315733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9C729EC9-BF18-CC43-9810-D50BF4BB5D9F}" type="datetimeFigureOut">
              <a:rPr lang="en-US" smtClean="0"/>
              <a:t>4/7/20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209063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C729EC9-BF18-CC43-9810-D50BF4BB5D9F}" type="datetimeFigureOut">
              <a:rPr lang="en-US" smtClean="0"/>
              <a:t>4/7/20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90C49EE-E44D-2B4B-813A-A7A22C62D428}" type="slidenum">
              <a:rPr lang="en-US" smtClean="0"/>
              <a:t>‹#›</a:t>
            </a:fld>
            <a:endParaRPr lang="en-US"/>
          </a:p>
        </p:txBody>
      </p:sp>
    </p:spTree>
    <p:extLst>
      <p:ext uri="{BB962C8B-B14F-4D97-AF65-F5344CB8AC3E}">
        <p14:creationId xmlns:p14="http://schemas.microsoft.com/office/powerpoint/2010/main" val="345383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C729EC9-BF18-CC43-9810-D50BF4BB5D9F}" type="datetimeFigureOut">
              <a:rPr lang="en-US" smtClean="0"/>
              <a:t>4/7/20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90C49EE-E44D-2B4B-813A-A7A22C62D428}" type="slidenum">
              <a:rPr lang="en-US" smtClean="0"/>
              <a:t>‹#›</a:t>
            </a:fld>
            <a:endParaRPr lang="en-US"/>
          </a:p>
        </p:txBody>
      </p:sp>
    </p:spTree>
    <p:extLst>
      <p:ext uri="{BB962C8B-B14F-4D97-AF65-F5344CB8AC3E}">
        <p14:creationId xmlns:p14="http://schemas.microsoft.com/office/powerpoint/2010/main" val="572254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6238-9B4D-094A-A88B-F6D2F9AC70E8}"/>
              </a:ext>
            </a:extLst>
          </p:cNvPr>
          <p:cNvSpPr>
            <a:spLocks noGrp="1"/>
          </p:cNvSpPr>
          <p:nvPr>
            <p:ph type="ctrTitle"/>
          </p:nvPr>
        </p:nvSpPr>
        <p:spPr/>
        <p:txBody>
          <a:bodyPr/>
          <a:lstStyle/>
          <a:p>
            <a:r>
              <a:rPr lang="en-US" dirty="0"/>
              <a:t>App Architecture for </a:t>
            </a:r>
            <a:br>
              <a:rPr lang="en-US" dirty="0"/>
            </a:br>
            <a:r>
              <a:rPr lang="en-US" dirty="0"/>
              <a:t>Clock-in-out</a:t>
            </a:r>
          </a:p>
        </p:txBody>
      </p:sp>
      <p:sp>
        <p:nvSpPr>
          <p:cNvPr id="3" name="Subtitle 2">
            <a:extLst>
              <a:ext uri="{FF2B5EF4-FFF2-40B4-BE49-F238E27FC236}">
                <a16:creationId xmlns:a16="http://schemas.microsoft.com/office/drawing/2014/main" id="{72E4E7C7-0CAB-2A41-86AC-D74A5E2B17F6}"/>
              </a:ext>
            </a:extLst>
          </p:cNvPr>
          <p:cNvSpPr>
            <a:spLocks noGrp="1"/>
          </p:cNvSpPr>
          <p:nvPr>
            <p:ph type="subTitle" idx="1"/>
          </p:nvPr>
        </p:nvSpPr>
        <p:spPr/>
        <p:txBody>
          <a:bodyPr>
            <a:normAutofit/>
          </a:bodyPr>
          <a:lstStyle/>
          <a:p>
            <a:r>
              <a:rPr lang="en-US" dirty="0"/>
              <a:t>Robin Lopez</a:t>
            </a:r>
          </a:p>
          <a:p>
            <a:r>
              <a:rPr lang="en-US" dirty="0">
                <a:solidFill>
                  <a:schemeClr val="tx1"/>
                </a:solidFill>
              </a:rPr>
              <a:t>robin.lopez@uconn.edu</a:t>
            </a:r>
          </a:p>
        </p:txBody>
      </p:sp>
    </p:spTree>
    <p:extLst>
      <p:ext uri="{BB962C8B-B14F-4D97-AF65-F5344CB8AC3E}">
        <p14:creationId xmlns:p14="http://schemas.microsoft.com/office/powerpoint/2010/main" val="409703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5F4F-E167-AA4F-9BED-AE7451404998}"/>
              </a:ext>
            </a:extLst>
          </p:cNvPr>
          <p:cNvSpPr>
            <a:spLocks noGrp="1"/>
          </p:cNvSpPr>
          <p:nvPr>
            <p:ph type="title"/>
          </p:nvPr>
        </p:nvSpPr>
        <p:spPr/>
        <p:txBody>
          <a:bodyPr/>
          <a:lstStyle/>
          <a:p>
            <a:r>
              <a:rPr lang="en-US" dirty="0"/>
              <a:t>Premise of app</a:t>
            </a:r>
          </a:p>
        </p:txBody>
      </p:sp>
      <p:sp>
        <p:nvSpPr>
          <p:cNvPr id="3" name="Content Placeholder 2">
            <a:extLst>
              <a:ext uri="{FF2B5EF4-FFF2-40B4-BE49-F238E27FC236}">
                <a16:creationId xmlns:a16="http://schemas.microsoft.com/office/drawing/2014/main" id="{A95835DC-34DC-6040-AB26-874E13F28422}"/>
              </a:ext>
            </a:extLst>
          </p:cNvPr>
          <p:cNvSpPr>
            <a:spLocks noGrp="1"/>
          </p:cNvSpPr>
          <p:nvPr>
            <p:ph idx="1"/>
          </p:nvPr>
        </p:nvSpPr>
        <p:spPr>
          <a:xfrm>
            <a:off x="3856736" y="2880105"/>
            <a:ext cx="7729728" cy="3101983"/>
          </a:xfrm>
        </p:spPr>
        <p:txBody>
          <a:bodyPr>
            <a:normAutofit/>
          </a:bodyPr>
          <a:lstStyle/>
          <a:p>
            <a:r>
              <a:rPr lang="en-US" sz="2800" dirty="0"/>
              <a:t>This is a simple app that allows independent contractors to easily and accurately log the hours that they work</a:t>
            </a:r>
          </a:p>
          <a:p>
            <a:r>
              <a:rPr lang="en-US" sz="2800" dirty="0"/>
              <a:t>This app would allow for keep track of hours for different jobs and the automatic creation of invoices</a:t>
            </a:r>
          </a:p>
        </p:txBody>
      </p:sp>
      <p:pic>
        <p:nvPicPr>
          <p:cNvPr id="5" name="Picture 4">
            <a:extLst>
              <a:ext uri="{FF2B5EF4-FFF2-40B4-BE49-F238E27FC236}">
                <a16:creationId xmlns:a16="http://schemas.microsoft.com/office/drawing/2014/main" id="{4F5F074F-08BD-8449-B278-F177318E2D90}"/>
              </a:ext>
            </a:extLst>
          </p:cNvPr>
          <p:cNvPicPr>
            <a:picLocks noChangeAspect="1"/>
          </p:cNvPicPr>
          <p:nvPr/>
        </p:nvPicPr>
        <p:blipFill>
          <a:blip r:embed="rId2"/>
          <a:stretch>
            <a:fillRect/>
          </a:stretch>
        </p:blipFill>
        <p:spPr>
          <a:xfrm>
            <a:off x="385233" y="3528566"/>
            <a:ext cx="3262155" cy="1805059"/>
          </a:xfrm>
          <a:prstGeom prst="rect">
            <a:avLst/>
          </a:prstGeom>
        </p:spPr>
      </p:pic>
    </p:spTree>
    <p:extLst>
      <p:ext uri="{BB962C8B-B14F-4D97-AF65-F5344CB8AC3E}">
        <p14:creationId xmlns:p14="http://schemas.microsoft.com/office/powerpoint/2010/main" val="12092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8116-B3C6-344F-B4C5-3C5AFB6AC2F9}"/>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2AFE5EFD-E420-A649-9CB5-A2DD4BB7A99B}"/>
              </a:ext>
            </a:extLst>
          </p:cNvPr>
          <p:cNvSpPr>
            <a:spLocks noGrp="1"/>
          </p:cNvSpPr>
          <p:nvPr>
            <p:ph idx="1"/>
          </p:nvPr>
        </p:nvSpPr>
        <p:spPr/>
        <p:txBody>
          <a:bodyPr>
            <a:normAutofit/>
          </a:bodyPr>
          <a:lstStyle/>
          <a:p>
            <a:r>
              <a:rPr lang="en-US" sz="2400" dirty="0"/>
              <a:t>There are apps like this in the app store but all are very complicated to use</a:t>
            </a:r>
          </a:p>
          <a:p>
            <a:r>
              <a:rPr lang="en-US" sz="2400" dirty="0"/>
              <a:t>Most force the user to buy the “pro” version of the app to get the most useful features</a:t>
            </a:r>
          </a:p>
          <a:p>
            <a:r>
              <a:rPr lang="en-US" sz="2400" dirty="0"/>
              <a:t>None have an automatic invoice creator, which most independent contractors would find extremely useful</a:t>
            </a:r>
          </a:p>
        </p:txBody>
      </p:sp>
    </p:spTree>
    <p:extLst>
      <p:ext uri="{BB962C8B-B14F-4D97-AF65-F5344CB8AC3E}">
        <p14:creationId xmlns:p14="http://schemas.microsoft.com/office/powerpoint/2010/main" val="365726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CF53-F992-134E-8E7B-9DE0E8CC5D07}"/>
              </a:ext>
            </a:extLst>
          </p:cNvPr>
          <p:cNvSpPr>
            <a:spLocks noGrp="1"/>
          </p:cNvSpPr>
          <p:nvPr>
            <p:ph type="title"/>
          </p:nvPr>
        </p:nvSpPr>
        <p:spPr/>
        <p:txBody>
          <a:bodyPr/>
          <a:lstStyle/>
          <a:p>
            <a:r>
              <a:rPr lang="en-US" dirty="0"/>
              <a:t>Backend Basics</a:t>
            </a:r>
          </a:p>
        </p:txBody>
      </p:sp>
      <p:sp>
        <p:nvSpPr>
          <p:cNvPr id="3" name="Content Placeholder 2">
            <a:extLst>
              <a:ext uri="{FF2B5EF4-FFF2-40B4-BE49-F238E27FC236}">
                <a16:creationId xmlns:a16="http://schemas.microsoft.com/office/drawing/2014/main" id="{92E4B0DD-E14F-C744-B9CE-D7C25A1ED477}"/>
              </a:ext>
            </a:extLst>
          </p:cNvPr>
          <p:cNvSpPr>
            <a:spLocks noGrp="1"/>
          </p:cNvSpPr>
          <p:nvPr>
            <p:ph idx="1"/>
          </p:nvPr>
        </p:nvSpPr>
        <p:spPr/>
        <p:txBody>
          <a:bodyPr>
            <a:normAutofit/>
          </a:bodyPr>
          <a:lstStyle/>
          <a:p>
            <a:r>
              <a:rPr lang="en-US" sz="2800" dirty="0"/>
              <a:t>The app will store user information on the local device using </a:t>
            </a:r>
            <a:r>
              <a:rPr lang="en-US" sz="2800" dirty="0" err="1"/>
              <a:t>UserDefaults</a:t>
            </a:r>
            <a:endParaRPr lang="en-US" sz="2800" dirty="0"/>
          </a:p>
          <a:p>
            <a:r>
              <a:rPr lang="en-US" sz="2800" dirty="0"/>
              <a:t>Clock in/out information will be stored locally using Core Data</a:t>
            </a:r>
          </a:p>
          <a:p>
            <a:r>
              <a:rPr lang="en-US" sz="2800" dirty="0"/>
              <a:t>Invoice template will be automatically filled out using </a:t>
            </a:r>
            <a:r>
              <a:rPr lang="en-US" sz="2800" dirty="0" err="1"/>
              <a:t>UserDefaults</a:t>
            </a:r>
            <a:r>
              <a:rPr lang="en-US" sz="2800" dirty="0"/>
              <a:t> and Core Data stored data</a:t>
            </a:r>
          </a:p>
          <a:p>
            <a:endParaRPr lang="en-US" dirty="0"/>
          </a:p>
          <a:p>
            <a:endParaRPr lang="en-US" dirty="0"/>
          </a:p>
        </p:txBody>
      </p:sp>
    </p:spTree>
    <p:extLst>
      <p:ext uri="{BB962C8B-B14F-4D97-AF65-F5344CB8AC3E}">
        <p14:creationId xmlns:p14="http://schemas.microsoft.com/office/powerpoint/2010/main" val="411897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790630-9540-D642-8E8A-C806ACC3E99A}"/>
              </a:ext>
            </a:extLst>
          </p:cNvPr>
          <p:cNvPicPr>
            <a:picLocks noChangeAspect="1"/>
          </p:cNvPicPr>
          <p:nvPr/>
        </p:nvPicPr>
        <p:blipFill rotWithShape="1">
          <a:blip r:embed="rId2"/>
          <a:srcRect l="3475" t="4312" r="3737" b="21294"/>
          <a:stretch/>
        </p:blipFill>
        <p:spPr>
          <a:xfrm>
            <a:off x="2302932" y="0"/>
            <a:ext cx="6688667" cy="6914126"/>
          </a:xfrm>
          <a:prstGeom prst="rect">
            <a:avLst/>
          </a:prstGeom>
        </p:spPr>
      </p:pic>
    </p:spTree>
    <p:extLst>
      <p:ext uri="{BB962C8B-B14F-4D97-AF65-F5344CB8AC3E}">
        <p14:creationId xmlns:p14="http://schemas.microsoft.com/office/powerpoint/2010/main" val="304569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CD19-DAD0-6541-BF62-299C93A5D173}"/>
              </a:ext>
            </a:extLst>
          </p:cNvPr>
          <p:cNvSpPr>
            <a:spLocks noGrp="1"/>
          </p:cNvSpPr>
          <p:nvPr>
            <p:ph type="title"/>
          </p:nvPr>
        </p:nvSpPr>
        <p:spPr/>
        <p:txBody>
          <a:bodyPr/>
          <a:lstStyle/>
          <a:p>
            <a:r>
              <a:rPr lang="en-US" dirty="0"/>
              <a:t>Software Patterns</a:t>
            </a:r>
          </a:p>
        </p:txBody>
      </p:sp>
      <p:sp>
        <p:nvSpPr>
          <p:cNvPr id="3" name="Content Placeholder 2">
            <a:extLst>
              <a:ext uri="{FF2B5EF4-FFF2-40B4-BE49-F238E27FC236}">
                <a16:creationId xmlns:a16="http://schemas.microsoft.com/office/drawing/2014/main" id="{B281D018-F365-1344-B84A-B34BE3CC81E1}"/>
              </a:ext>
            </a:extLst>
          </p:cNvPr>
          <p:cNvSpPr>
            <a:spLocks noGrp="1"/>
          </p:cNvSpPr>
          <p:nvPr>
            <p:ph idx="1"/>
          </p:nvPr>
        </p:nvSpPr>
        <p:spPr/>
        <p:txBody>
          <a:bodyPr/>
          <a:lstStyle/>
          <a:p>
            <a:r>
              <a:rPr lang="en-US" dirty="0"/>
              <a:t>For this app, I will be using the MVC pattern. This app is relatively simple in terms of its backend so using any other pattern for now is not necessary.  The main things it needs to do is save and retrieve data. Everything else is small computations such as adding up the hours works during a shift, etc. For this reason, the MVC pattern is useful.</a:t>
            </a:r>
          </a:p>
        </p:txBody>
      </p:sp>
    </p:spTree>
    <p:extLst>
      <p:ext uri="{BB962C8B-B14F-4D97-AF65-F5344CB8AC3E}">
        <p14:creationId xmlns:p14="http://schemas.microsoft.com/office/powerpoint/2010/main" val="342479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9B65-2204-114E-BB05-F4EB247AE425}"/>
              </a:ext>
            </a:extLst>
          </p:cNvPr>
          <p:cNvSpPr>
            <a:spLocks noGrp="1"/>
          </p:cNvSpPr>
          <p:nvPr>
            <p:ph type="title"/>
          </p:nvPr>
        </p:nvSpPr>
        <p:spPr/>
        <p:txBody>
          <a:bodyPr/>
          <a:lstStyle/>
          <a:p>
            <a:r>
              <a:rPr lang="en-US" dirty="0"/>
              <a:t>Future Features</a:t>
            </a:r>
          </a:p>
        </p:txBody>
      </p:sp>
      <p:sp>
        <p:nvSpPr>
          <p:cNvPr id="3" name="Content Placeholder 2">
            <a:extLst>
              <a:ext uri="{FF2B5EF4-FFF2-40B4-BE49-F238E27FC236}">
                <a16:creationId xmlns:a16="http://schemas.microsoft.com/office/drawing/2014/main" id="{BC05C87C-3635-7C47-A3B5-798E9467C17F}"/>
              </a:ext>
            </a:extLst>
          </p:cNvPr>
          <p:cNvSpPr>
            <a:spLocks noGrp="1"/>
          </p:cNvSpPr>
          <p:nvPr>
            <p:ph idx="1"/>
          </p:nvPr>
        </p:nvSpPr>
        <p:spPr/>
        <p:txBody>
          <a:bodyPr/>
          <a:lstStyle/>
          <a:p>
            <a:r>
              <a:rPr lang="en-US" sz="2400" dirty="0"/>
              <a:t>Corporate version that can assign shifts, and allow employees to clock in and out based on their location (can’t sign in from home)</a:t>
            </a:r>
          </a:p>
          <a:p>
            <a:pPr lvl="1"/>
            <a:r>
              <a:rPr lang="en-US" sz="2000" dirty="0"/>
              <a:t>Export hour logs for each employee for a payroll system to use</a:t>
            </a:r>
          </a:p>
          <a:p>
            <a:r>
              <a:rPr lang="en-US" sz="2400" dirty="0"/>
              <a:t>Different invoice templates</a:t>
            </a:r>
          </a:p>
          <a:p>
            <a:endParaRPr lang="en-US" dirty="0"/>
          </a:p>
        </p:txBody>
      </p:sp>
    </p:spTree>
    <p:extLst>
      <p:ext uri="{BB962C8B-B14F-4D97-AF65-F5344CB8AC3E}">
        <p14:creationId xmlns:p14="http://schemas.microsoft.com/office/powerpoint/2010/main" val="23353384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{D055E959-4A9F-A345-8238-87C30FE6885E}tf10001120</Template>
  <TotalTime>471</TotalTime>
  <Words>264</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App Architecture for  Clock-in-out</vt:lpstr>
      <vt:lpstr>Premise of app</vt:lpstr>
      <vt:lpstr>Why?</vt:lpstr>
      <vt:lpstr>Backend Basics</vt:lpstr>
      <vt:lpstr>PowerPoint Presentation</vt:lpstr>
      <vt:lpstr>Software Patterns</vt:lpstr>
      <vt:lpstr>Future Features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Architecture</dc:title>
  <dc:creator>robin lopez</dc:creator>
  <cp:lastModifiedBy>robin lopez</cp:lastModifiedBy>
  <cp:revision>18</cp:revision>
  <dcterms:created xsi:type="dcterms:W3CDTF">2020-02-25T20:08:31Z</dcterms:created>
  <dcterms:modified xsi:type="dcterms:W3CDTF">2020-04-07T18:23:46Z</dcterms:modified>
</cp:coreProperties>
</file>