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6" d="100"/>
          <a:sy n="66" d="100"/>
        </p:scale>
        <p:origin x="668"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FC4141BADE6844858B44DA6637EC65" ma:contentTypeVersion="2" ma:contentTypeDescription="Create a new document." ma:contentTypeScope="" ma:versionID="9e8a73500aac31fbc867edf7606c7995">
  <xsd:schema xmlns:xsd="http://www.w3.org/2001/XMLSchema" xmlns:xs="http://www.w3.org/2001/XMLSchema" xmlns:p="http://schemas.microsoft.com/office/2006/metadata/properties" xmlns:ns2="b7f6411f-e9ce-427d-8318-118f10f99498" targetNamespace="http://schemas.microsoft.com/office/2006/metadata/properties" ma:root="true" ma:fieldsID="5f7a813d778c14964a0e72c81ac781e0" ns2:_="">
    <xsd:import namespace="b7f6411f-e9ce-427d-8318-118f10f9949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f6411f-e9ce-427d-8318-118f10f994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510489E-3D16-434E-92D7-4E404DA5DA66}"/>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{1F301644-8642-498D-8F93-FF1E413BD30E}tf10001108_win32</Template>
  <TotalTime>0</TotalTime>
  <Words>622</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Varaprasad SSLN</dc:creator>
  <cp:keywords/>
  <cp:lastModifiedBy>Varaprasad SSLN</cp:lastModifiedBy>
  <cp:revision>1</cp:revision>
  <dcterms:created xsi:type="dcterms:W3CDTF">2021-03-15T13:15:39Z</dcterms:created>
  <dcterms:modified xsi:type="dcterms:W3CDTF">2021-03-15T13:16:13Z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0x0101001BFC4141BADE6844858B44DA6637EC65</vt:lpwstr>
  </property>
</Properties>
</file>