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DFB5D-E3B2-4DBD-8248-56F0CC8DC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207963"/>
            <a:ext cx="8791575" cy="1516563"/>
          </a:xfrm>
        </p:spPr>
        <p:txBody>
          <a:bodyPr/>
          <a:lstStyle/>
          <a:p>
            <a:r>
              <a:rPr lang="en-GB" dirty="0"/>
              <a:t>GIP presentation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075484-7102-4CE1-815F-858EBD976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773238"/>
            <a:ext cx="8791575" cy="1655762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The pinball machine by Robin </a:t>
            </a:r>
            <a:r>
              <a:rPr lang="en-GB" sz="2400" dirty="0" err="1">
                <a:solidFill>
                  <a:schemeClr val="tx1"/>
                </a:solidFill>
              </a:rPr>
              <a:t>monsere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6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B31F6-1C3C-427E-8436-76A9991A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parts</a:t>
            </a:r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DB632D91-C242-4BB3-AEBF-D62DE5493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5580" y="2097088"/>
            <a:ext cx="3439315" cy="3541712"/>
          </a:xfrm>
        </p:spPr>
      </p:pic>
    </p:spTree>
    <p:extLst>
      <p:ext uri="{BB962C8B-B14F-4D97-AF65-F5344CB8AC3E}">
        <p14:creationId xmlns:p14="http://schemas.microsoft.com/office/powerpoint/2010/main" val="207873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B821B-B0B2-4E36-A8E7-14EECA09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external partner/company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2812EA-38FF-4815-8E98-79A34CAB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Had a lot of ideas</a:t>
            </a:r>
          </a:p>
          <a:p>
            <a:r>
              <a:rPr lang="en-GB" dirty="0"/>
              <a:t>Has electronics/software/moving parts</a:t>
            </a:r>
          </a:p>
          <a:p>
            <a:r>
              <a:rPr lang="en-GB" dirty="0"/>
              <a:t>Wanted to learn RFID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83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5607E-DC17-4AAD-A912-B240FA77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How? – 3D printing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8EE2E1-2779-41D0-AC41-CB54FEC6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Sketches</a:t>
            </a:r>
          </a:p>
          <a:p>
            <a:r>
              <a:rPr lang="en-GB" dirty="0"/>
              <a:t>3D drawing</a:t>
            </a:r>
          </a:p>
          <a:p>
            <a:r>
              <a:rPr lang="en-GB" dirty="0"/>
              <a:t>Printing 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A01336F-67E5-4079-9E99-3D614844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257" y="841941"/>
            <a:ext cx="2569674" cy="266269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53E0F97-FA78-4F1A-AC61-216F64395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75" y="4231321"/>
            <a:ext cx="1931636" cy="155988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494DEDFB-2BD8-416F-AB7A-F644D3DE6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374094" y="4231321"/>
            <a:ext cx="1931636" cy="15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A17BD-D1AD-4A9E-8E06-E8AAEB46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How? – Electronics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BA3ED9-2947-4E11-B275-B9394803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Sketches</a:t>
            </a:r>
          </a:p>
          <a:p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94120CC-14E8-4B3A-8195-5755A912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511" y="438264"/>
            <a:ext cx="4048616" cy="362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95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199</TotalTime>
  <Words>45</Words>
  <Application>Microsoft Office PowerPoint</Application>
  <PresentationFormat>Breedbeeld</PresentationFormat>
  <Paragraphs>13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GIP presentation </vt:lpstr>
      <vt:lpstr>2 parts</vt:lpstr>
      <vt:lpstr>No external partner/company</vt:lpstr>
      <vt:lpstr>How? – 3D printing</vt:lpstr>
      <vt:lpstr>How? – Electronics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GIP presentation </dc:title>
  <dc:creator>Monseré Robin</dc:creator>
  <cp:lastModifiedBy>Monseré Robin</cp:lastModifiedBy>
  <cp:revision>6</cp:revision>
  <dcterms:created xsi:type="dcterms:W3CDTF">2021-05-11T17:04:13Z</dcterms:created>
  <dcterms:modified xsi:type="dcterms:W3CDTF">2021-05-11T20:23:30Z</dcterms:modified>
</cp:coreProperties>
</file>