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sldIdLst>
    <p:sldId id="306" r:id="rId5"/>
    <p:sldId id="307" r:id="rId6"/>
    <p:sldId id="308" r:id="rId7"/>
    <p:sldId id="309" r:id="rId8"/>
    <p:sldId id="294" r:id="rId9"/>
    <p:sldId id="316" r:id="rId10"/>
    <p:sldId id="315" r:id="rId11"/>
    <p:sldId id="314" r:id="rId12"/>
    <p:sldId id="317" r:id="rId13"/>
    <p:sldId id="318" r:id="rId14"/>
    <p:sldId id="320" r:id="rId15"/>
    <p:sldId id="321" r:id="rId16"/>
    <p:sldId id="322" r:id="rId17"/>
    <p:sldId id="323" r:id="rId18"/>
    <p:sldId id="325" r:id="rId19"/>
    <p:sldId id="330" r:id="rId20"/>
    <p:sldId id="331" r:id="rId21"/>
    <p:sldId id="324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4967" autoAdjust="0"/>
  </p:normalViewPr>
  <p:slideViewPr>
    <p:cSldViewPr snapToGrid="0">
      <p:cViewPr>
        <p:scale>
          <a:sx n="75" d="100"/>
          <a:sy n="75" d="100"/>
        </p:scale>
        <p:origin x="1308" y="82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ekop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4500" spc="400"/>
              <a:t>Spaceship titanic</a:t>
            </a:r>
            <a:endParaRPr lang="en-US" sz="4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r>
              <a:rPr lang="en-US"/>
              <a:t>Group 04 :</a:t>
            </a:r>
          </a:p>
          <a:p>
            <a:r>
              <a:rPr lang="en-US"/>
              <a:t> Robin Monseré &amp; Lukas Olivier </a:t>
            </a:r>
          </a:p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1643848-FBFA-86FE-8AAE-0CAF49651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data-Cleaning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</a:t>
            </a:r>
            <a:r>
              <a:rPr lang="en-GB" sz="3500" dirty="0" err="1"/>
              <a:t>vertrek</a:t>
            </a:r>
            <a:r>
              <a:rPr lang="en-GB" sz="3500" dirty="0"/>
              <a:t> / </a:t>
            </a:r>
            <a:r>
              <a:rPr lang="en-GB" sz="3500" dirty="0" err="1"/>
              <a:t>destinatie</a:t>
            </a:r>
            <a:br>
              <a:rPr lang="en-GB" sz="3500" dirty="0"/>
            </a:br>
            <a:r>
              <a:rPr lang="en-GB" sz="3500" dirty="0" err="1"/>
              <a:t>waarden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Elke unieke planeet in de kolom </a:t>
            </a:r>
            <a:r>
              <a:rPr lang="nl-NL" sz="2800" dirty="0" err="1"/>
              <a:t>gecodeeerd</a:t>
            </a:r>
            <a:r>
              <a:rPr lang="nl-NL" sz="2800" dirty="0"/>
              <a:t> als een uniek nummer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Ontbrekende waarden vervangen door het gemiddelde van de nummers die de planeten vertegenwoordigen</a:t>
            </a:r>
            <a:endParaRPr lang="en-US" sz="2800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</a:t>
            </a:r>
            <a:r>
              <a:rPr lang="en-GB" sz="3500" dirty="0" err="1"/>
              <a:t>leeftijd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Elke </a:t>
            </a:r>
            <a:r>
              <a:rPr lang="en-GB" sz="2800" dirty="0" err="1"/>
              <a:t>ongekende</a:t>
            </a:r>
            <a:r>
              <a:rPr lang="en-GB" sz="2800" dirty="0"/>
              <a:t> </a:t>
            </a:r>
            <a:r>
              <a:rPr lang="en-GB" sz="2800" dirty="0" err="1"/>
              <a:t>leeftijd</a:t>
            </a:r>
            <a:r>
              <a:rPr lang="en-GB" sz="2800" dirty="0"/>
              <a:t> </a:t>
            </a:r>
            <a:r>
              <a:rPr lang="en-GB" sz="2800" dirty="0" err="1"/>
              <a:t>vervangen</a:t>
            </a:r>
            <a:r>
              <a:rPr lang="en-GB" sz="2800" dirty="0"/>
              <a:t> door </a:t>
            </a:r>
            <a:r>
              <a:rPr lang="en-GB" sz="2800" dirty="0" err="1"/>
              <a:t>gemiddelde</a:t>
            </a:r>
            <a:r>
              <a:rPr lang="en-GB" sz="2800" dirty="0"/>
              <a:t> van </a:t>
            </a:r>
            <a:r>
              <a:rPr lang="en-GB" sz="2800" dirty="0" err="1"/>
              <a:t>ander</a:t>
            </a:r>
            <a:r>
              <a:rPr lang="en-GB" dirty="0" err="1"/>
              <a:t>e</a:t>
            </a:r>
            <a:r>
              <a:rPr lang="en-GB" dirty="0"/>
              <a:t> </a:t>
            </a:r>
            <a:r>
              <a:rPr lang="en-GB" dirty="0" err="1"/>
              <a:t>leeftijden</a:t>
            </a:r>
            <a:endParaRPr lang="en-US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6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Vervangen</a:t>
            </a:r>
            <a:r>
              <a:rPr lang="en-GB" sz="3500" dirty="0"/>
              <a:t> van </a:t>
            </a:r>
            <a:r>
              <a:rPr lang="en-GB" sz="3500" dirty="0" err="1"/>
              <a:t>ongekende</a:t>
            </a:r>
            <a:r>
              <a:rPr lang="en-GB" sz="3500" dirty="0"/>
              <a:t> </a:t>
            </a:r>
            <a:r>
              <a:rPr lang="en-GB" sz="3500" dirty="0" err="1"/>
              <a:t>vertrek</a:t>
            </a:r>
            <a:r>
              <a:rPr lang="en-GB" sz="3500" dirty="0"/>
              <a:t> / </a:t>
            </a:r>
            <a:r>
              <a:rPr lang="en-GB" sz="3500" dirty="0" err="1"/>
              <a:t>destinatie</a:t>
            </a:r>
            <a:br>
              <a:rPr lang="en-GB" sz="3500" dirty="0"/>
            </a:br>
            <a:r>
              <a:rPr lang="en-GB" sz="3500" dirty="0" err="1"/>
              <a:t>waarden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Elke unieke planeet in de kolom </a:t>
            </a:r>
            <a:r>
              <a:rPr lang="nl-NL" sz="2800" dirty="0" err="1"/>
              <a:t>gecodeeerd</a:t>
            </a:r>
            <a:r>
              <a:rPr lang="nl-NL" sz="2800" dirty="0"/>
              <a:t> als een uniek nummer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Ontbrekende waarden vervangen door het gemiddelde van de nummers die de planeten vertegenwoordigen</a:t>
            </a:r>
            <a:endParaRPr lang="en-US" sz="2800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7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correlatiematrix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2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Corrolatie</a:t>
            </a:r>
            <a:r>
              <a:rPr lang="en-GB" sz="3500" dirty="0"/>
              <a:t> Matrix van alle </a:t>
            </a:r>
            <a:r>
              <a:rPr lang="en-GB" sz="3500" dirty="0" err="1"/>
              <a:t>waarden</a:t>
            </a:r>
            <a:endParaRPr lang="en-BE" sz="35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C159A39-1F12-CFDC-F188-187F5819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550" y="1825625"/>
            <a:ext cx="4032250" cy="4351338"/>
          </a:xfrm>
        </p:spPr>
        <p:txBody>
          <a:bodyPr/>
          <a:lstStyle/>
          <a:p>
            <a:r>
              <a:rPr lang="en-GB" dirty="0" err="1"/>
              <a:t>Cryosleep</a:t>
            </a:r>
            <a:r>
              <a:rPr lang="en-GB" dirty="0"/>
              <a:t> </a:t>
            </a:r>
            <a:r>
              <a:rPr lang="en-GB" dirty="0" err="1"/>
              <a:t>positief</a:t>
            </a:r>
            <a:r>
              <a:rPr lang="en-GB" dirty="0"/>
              <a:t> </a:t>
            </a:r>
            <a:r>
              <a:rPr lang="en-GB" dirty="0" err="1"/>
              <a:t>gecorreleerd</a:t>
            </a:r>
            <a:r>
              <a:rPr lang="en-GB" dirty="0"/>
              <a:t> met </a:t>
            </a:r>
            <a:r>
              <a:rPr lang="en-GB" dirty="0" err="1"/>
              <a:t>overlevingskans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Locatie</a:t>
            </a:r>
            <a:r>
              <a:rPr lang="en-GB" dirty="0"/>
              <a:t> </a:t>
            </a:r>
            <a:r>
              <a:rPr lang="en-GB" dirty="0" err="1"/>
              <a:t>passagier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de ‘crash’ </a:t>
            </a:r>
            <a:r>
              <a:rPr lang="en-GB" dirty="0" err="1"/>
              <a:t>negatief</a:t>
            </a:r>
            <a:r>
              <a:rPr lang="en-GB" dirty="0"/>
              <a:t> </a:t>
            </a:r>
            <a:r>
              <a:rPr lang="en-GB" dirty="0" err="1"/>
              <a:t>gecorreleerd</a:t>
            </a:r>
            <a:endParaRPr lang="en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D3057-B321-EE8B-1AB2-F6F7C582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" b="1018"/>
          <a:stretch/>
        </p:blipFill>
        <p:spPr bwMode="auto">
          <a:xfrm>
            <a:off x="1174744" y="1825625"/>
            <a:ext cx="5372113" cy="46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238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nl-NL" sz="3500" dirty="0" err="1"/>
              <a:t>Cryosleep</a:t>
            </a:r>
            <a:r>
              <a:rPr lang="nl-NL" sz="3500" dirty="0"/>
              <a:t> positief gecorreleerd met overlevingskans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D3057-B321-EE8B-1AB2-F6F7C582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2" r="59251" b="1018"/>
          <a:stretch/>
        </p:blipFill>
        <p:spPr bwMode="auto">
          <a:xfrm>
            <a:off x="1112121" y="3429000"/>
            <a:ext cx="3619242" cy="255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DA94C05-384E-AC2A-CE95-A223DBC84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8" r="8951"/>
          <a:stretch/>
        </p:blipFill>
        <p:spPr>
          <a:xfrm>
            <a:off x="6218732" y="3028126"/>
            <a:ext cx="5388572" cy="3004095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EABD2A4-0049-EC4D-F9B0-DCFAB6F9F99A}"/>
              </a:ext>
            </a:extLst>
          </p:cNvPr>
          <p:cNvCxnSpPr>
            <a:cxnSpLocks/>
          </p:cNvCxnSpPr>
          <p:nvPr/>
        </p:nvCxnSpPr>
        <p:spPr>
          <a:xfrm>
            <a:off x="2268956" y="3028126"/>
            <a:ext cx="838046" cy="16957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943F0B8C-C86F-29C7-E8F7-962036DBE3EF}"/>
              </a:ext>
            </a:extLst>
          </p:cNvPr>
          <p:cNvSpPr txBox="1">
            <a:spLocks/>
          </p:cNvSpPr>
          <p:nvPr/>
        </p:nvSpPr>
        <p:spPr>
          <a:xfrm>
            <a:off x="943276" y="1588292"/>
            <a:ext cx="10766659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200" dirty="0"/>
              <a:t>= Hogere overlevingskans met </a:t>
            </a:r>
            <a:r>
              <a:rPr lang="nl-NL" sz="2200" dirty="0" err="1"/>
              <a:t>cryosleep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9012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nl-NL" sz="3500" dirty="0"/>
              <a:t>Roomservice negatief gecorreleerd met overlevingskans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43F0B8C-C86F-29C7-E8F7-962036DBE3EF}"/>
              </a:ext>
            </a:extLst>
          </p:cNvPr>
          <p:cNvSpPr txBox="1">
            <a:spLocks/>
          </p:cNvSpPr>
          <p:nvPr/>
        </p:nvSpPr>
        <p:spPr>
          <a:xfrm>
            <a:off x="943276" y="1588292"/>
            <a:ext cx="10766659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200" dirty="0"/>
              <a:t>= Meer roomservice = lagere overlevingskans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210A5D-ABFE-3109-6846-363FA7C4C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31"/>
          <a:stretch/>
        </p:blipFill>
        <p:spPr>
          <a:xfrm>
            <a:off x="1501111" y="3824483"/>
            <a:ext cx="4594889" cy="1365320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EC1C9AC-C021-CA0C-0500-1921C18A9D0D}"/>
              </a:ext>
            </a:extLst>
          </p:cNvPr>
          <p:cNvCxnSpPr>
            <a:cxnSpLocks/>
          </p:cNvCxnSpPr>
          <p:nvPr/>
        </p:nvCxnSpPr>
        <p:spPr>
          <a:xfrm>
            <a:off x="5013064" y="2649782"/>
            <a:ext cx="625625" cy="1265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1044165-FD66-C24D-7EB0-7629DAB2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00" y="2430998"/>
            <a:ext cx="3970333" cy="40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217794" cy="2340864"/>
          </a:xfrm>
        </p:spPr>
        <p:txBody>
          <a:bodyPr>
            <a:normAutofit/>
          </a:bodyPr>
          <a:lstStyle/>
          <a:p>
            <a:r>
              <a:rPr lang="nl-NL" sz="5800" dirty="0" err="1"/>
              <a:t>Supervised</a:t>
            </a:r>
            <a:r>
              <a:rPr lang="nl-NL" sz="5800" dirty="0"/>
              <a:t> Learning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Python &amp; </a:t>
            </a:r>
            <a:r>
              <a:rPr lang="nl-NL" dirty="0" err="1"/>
              <a:t>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/>
              <a:t>Supervised Learning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nl-NL" dirty="0"/>
              <a:t>Different types of </a:t>
            </a:r>
            <a:r>
              <a:rPr lang="nl-NL" dirty="0" err="1"/>
              <a:t>classifiers</a:t>
            </a:r>
            <a:r>
              <a:rPr lang="nl-NL" dirty="0"/>
              <a:t>: </a:t>
            </a:r>
            <a:r>
              <a:rPr lang="en-GB" sz="2800" dirty="0"/>
              <a:t>Decision Tree, KNN, Logistic Regression, Random Forest …</a:t>
            </a:r>
            <a:endParaRPr lang="nl-NL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Random Forest gave us the best result</a:t>
            </a:r>
            <a:br>
              <a:rPr lang="en-GB" sz="2800" dirty="0"/>
            </a:br>
            <a:r>
              <a:rPr lang="en-GB" dirty="0"/>
              <a:t>= 0,79%</a:t>
            </a:r>
            <a:endParaRPr lang="en-GB" sz="28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1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 err="1">
                <a:solidFill>
                  <a:schemeClr val="bg1"/>
                </a:solidFill>
                <a:latin typeface="+mn-lt"/>
              </a:rPr>
              <a:t>Inhoud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 err="1">
                <a:solidFill>
                  <a:schemeClr val="bg1"/>
                </a:solidFill>
              </a:rPr>
              <a:t>Introductie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Data </a:t>
            </a:r>
            <a:r>
              <a:rPr lang="en-US" dirty="0" err="1"/>
              <a:t>onderzoek</a:t>
            </a:r>
            <a:endParaRPr lang="en-US" dirty="0"/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Data Cleaning</a:t>
            </a:r>
          </a:p>
          <a:p>
            <a:pPr algn="r"/>
            <a:r>
              <a:rPr lang="en-US" dirty="0" err="1"/>
              <a:t>C</a:t>
            </a:r>
            <a:r>
              <a:rPr lang="en-US" sz="1800" dirty="0" err="1">
                <a:solidFill>
                  <a:schemeClr val="bg1"/>
                </a:solidFill>
              </a:rPr>
              <a:t>orrelatiematrix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/>
              <a:t>Supervised Learning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dirty="0" err="1"/>
              <a:t>Conclusie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15/05/2023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SpaceShip</a:t>
            </a:r>
            <a:r>
              <a:rPr lang="en-US" dirty="0"/>
              <a:t> Titanic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217794" cy="2340864"/>
          </a:xfrm>
        </p:spPr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4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003FD-17B8-77C8-F206-21150BAB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410368"/>
            <a:ext cx="10766659" cy="1325563"/>
          </a:xfrm>
        </p:spPr>
        <p:txBody>
          <a:bodyPr>
            <a:noAutofit/>
          </a:bodyPr>
          <a:lstStyle/>
          <a:p>
            <a:r>
              <a:rPr lang="en-GB" sz="3500" dirty="0" err="1"/>
              <a:t>Conclusie</a:t>
            </a:r>
            <a:endParaRPr lang="en-BE" sz="35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03FDC7-55C8-36DC-BC3A-11D97FCA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4521"/>
            <a:ext cx="10515600" cy="2688623"/>
          </a:xfrm>
        </p:spPr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Elke unieke planeet in de kolom </a:t>
            </a:r>
            <a:r>
              <a:rPr lang="nl-NL" sz="2800" dirty="0" err="1"/>
              <a:t>gecodeeerd</a:t>
            </a:r>
            <a:r>
              <a:rPr lang="nl-NL" sz="2800" dirty="0"/>
              <a:t> als een uniek nummer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800" dirty="0"/>
              <a:t>Ontbrekende waarden vervangen door het gemiddelde van de nummers die de planeten vertegenwoordigen</a:t>
            </a:r>
            <a:endParaRPr lang="en-US" sz="2800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59693D-F23A-D517-CF57-BAE3C6E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0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 zijn in het jaar 2912 en hebben een boodschap ontvangen van het </a:t>
            </a:r>
            <a:r>
              <a:rPr lang="nl-NL" dirty="0" err="1"/>
              <a:t>Spaceship</a:t>
            </a:r>
            <a:r>
              <a:rPr lang="nl-NL" dirty="0"/>
              <a:t> Titanic. Tijdens een onoplettendheid is het schip een aanvaring gehad met een wormgat waarbij </a:t>
            </a:r>
            <a:r>
              <a:rPr lang="en-BE" dirty="0"/>
              <a:t>±</a:t>
            </a:r>
            <a:r>
              <a:rPr lang="en-GB" dirty="0"/>
              <a:t> de </a:t>
            </a:r>
            <a:r>
              <a:rPr lang="en-GB" dirty="0" err="1"/>
              <a:t>helft</a:t>
            </a:r>
            <a:r>
              <a:rPr lang="en-GB" dirty="0"/>
              <a:t> van de </a:t>
            </a:r>
            <a:r>
              <a:rPr lang="en-GB" dirty="0" err="1"/>
              <a:t>bemanning</a:t>
            </a:r>
            <a:r>
              <a:rPr lang="en-GB" dirty="0"/>
              <a:t> </a:t>
            </a:r>
            <a:r>
              <a:rPr lang="en-GB" dirty="0" err="1"/>
              <a:t>verloren</a:t>
            </a:r>
            <a:r>
              <a:rPr lang="en-GB" dirty="0"/>
              <a:t> is </a:t>
            </a:r>
            <a:r>
              <a:rPr lang="en-GB" dirty="0" err="1"/>
              <a:t>geraakt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nl-NL" dirty="0"/>
              <a:t>Het was onze taak om op basis van de bestaande data te voorspellen wie er een grotere kans heeft om </a:t>
            </a:r>
            <a:r>
              <a:rPr lang="nl-NL" dirty="0" err="1"/>
              <a:t>geteleporteerd</a:t>
            </a:r>
            <a:r>
              <a:rPr lang="nl-NL" dirty="0"/>
              <a:t> te zijn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875" r="21875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15/05/2023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Spaceship </a:t>
            </a:r>
            <a:r>
              <a:rPr lang="en-US" dirty="0" err="1"/>
              <a:t>titnaic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data-onderzoek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m.b.v. </a:t>
            </a:r>
            <a:r>
              <a:rPr lang="nl-NL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2"/>
            <a:ext cx="5500766" cy="1161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vertrek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91F11DF-A9E3-5CBD-373C-41E8DBA9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34"/>
          <a:stretch/>
        </p:blipFill>
        <p:spPr>
          <a:xfrm>
            <a:off x="279143" y="1663451"/>
            <a:ext cx="5221625" cy="3531098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5042229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vertrokken</a:t>
            </a:r>
            <a:r>
              <a:rPr lang="en-US" sz="2800" dirty="0"/>
              <a:t> van </a:t>
            </a:r>
            <a:r>
              <a:rPr lang="en-US" sz="2800" dirty="0" err="1"/>
              <a:t>Aarde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Ongeveer</a:t>
            </a:r>
            <a:r>
              <a:rPr lang="en-US" sz="2800" dirty="0"/>
              <a:t> 50/50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elke</a:t>
            </a:r>
            <a:r>
              <a:rPr lang="en-US" sz="2800" dirty="0"/>
              <a:t> </a:t>
            </a:r>
            <a:r>
              <a:rPr lang="en-US" sz="2800" dirty="0" err="1"/>
              <a:t>planeet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201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homeplanet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5500766" cy="11731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destinatie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C7BBE-041D-871D-A315-C1BF957B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588378"/>
            <a:ext cx="5221625" cy="368124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5292485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verloren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gingen</a:t>
            </a:r>
            <a:r>
              <a:rPr lang="en-US" sz="2800" dirty="0"/>
              <a:t> </a:t>
            </a:r>
            <a:r>
              <a:rPr lang="en-US" sz="2800" dirty="0" err="1"/>
              <a:t>naar</a:t>
            </a:r>
            <a:r>
              <a:rPr lang="en-US" sz="2800" dirty="0"/>
              <a:t> ‘Trappist-1e’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Ongeveer</a:t>
            </a:r>
            <a:r>
              <a:rPr lang="en-US" sz="2800" dirty="0"/>
              <a:t> 50/50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elke</a:t>
            </a:r>
            <a:r>
              <a:rPr lang="en-US" sz="2800" dirty="0"/>
              <a:t> </a:t>
            </a:r>
            <a:r>
              <a:rPr lang="en-US" sz="2800" dirty="0" err="1"/>
              <a:t>planeet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182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destinatie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8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0" y="501652"/>
            <a:ext cx="5657989" cy="113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‘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Cryosleep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 descr="Afbeelding met grafiek&#10;&#10;Automatisch gegenereerde beschrijving">
            <a:extLst>
              <a:ext uri="{FF2B5EF4-FFF2-40B4-BE49-F238E27FC236}">
                <a16:creationId xmlns:a16="http://schemas.microsoft.com/office/drawing/2014/main" id="{9D091DBD-7A86-EA54-90AC-24BEC1FDA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0"/>
          <a:stretch/>
        </p:blipFill>
        <p:spPr>
          <a:xfrm>
            <a:off x="279143" y="1802803"/>
            <a:ext cx="5221625" cy="325239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verloren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waren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in </a:t>
            </a:r>
            <a:r>
              <a:rPr lang="en-US" sz="2800" dirty="0" err="1"/>
              <a:t>Cryosleep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217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keuze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80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0" y="501652"/>
            <a:ext cx="5580987" cy="11250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leeftijd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fbeelding 10" descr="Afbeelding met grafiek&#10;&#10;Automatisch gegenereerde beschrijving">
            <a:extLst>
              <a:ext uri="{FF2B5EF4-FFF2-40B4-BE49-F238E27FC236}">
                <a16:creationId xmlns:a16="http://schemas.microsoft.com/office/drawing/2014/main" id="{5A666DFD-9A68-35B5-3525-738FA0214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0"/>
          <a:stretch/>
        </p:blipFill>
        <p:spPr>
          <a:xfrm>
            <a:off x="279143" y="1752240"/>
            <a:ext cx="5221625" cy="335352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Bij</a:t>
            </a:r>
            <a:r>
              <a:rPr lang="en-US" sz="2800" dirty="0"/>
              <a:t> 0 </a:t>
            </a:r>
            <a:r>
              <a:rPr lang="en-US" sz="2800" dirty="0" err="1"/>
              <a:t>jaar</a:t>
            </a:r>
            <a:r>
              <a:rPr lang="en-US" sz="2800" dirty="0"/>
              <a:t> </a:t>
            </a:r>
            <a:r>
              <a:rPr lang="en-US" sz="2800" dirty="0" err="1"/>
              <a:t>grotere</a:t>
            </a:r>
            <a:r>
              <a:rPr lang="en-US" sz="2800" dirty="0"/>
              <a:t> </a:t>
            </a:r>
            <a:r>
              <a:rPr lang="en-US" sz="2800" dirty="0" err="1"/>
              <a:t>overlevingskans</a:t>
            </a:r>
            <a:endParaRPr lang="en-US" sz="28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Meeste</a:t>
            </a:r>
            <a:r>
              <a:rPr lang="en-US" sz="2800" dirty="0"/>
              <a:t>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tussen</a:t>
            </a:r>
            <a:r>
              <a:rPr lang="en-US" sz="2800" dirty="0"/>
              <a:t> de </a:t>
            </a:r>
            <a:br>
              <a:rPr lang="en-US" sz="2800" dirty="0"/>
            </a:br>
            <a:r>
              <a:rPr lang="en-US" sz="2800" dirty="0"/>
              <a:t>200-300 </a:t>
            </a:r>
            <a:r>
              <a:rPr lang="en-US" sz="2800" dirty="0" err="1"/>
              <a:t>jaar</a:t>
            </a: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8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0" y="501652"/>
            <a:ext cx="5779909" cy="11827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Overleving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gebasseerd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op rang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grafiek&#10;&#10;Automatisch gegenereerde beschrijving">
            <a:extLst>
              <a:ext uri="{FF2B5EF4-FFF2-40B4-BE49-F238E27FC236}">
                <a16:creationId xmlns:a16="http://schemas.microsoft.com/office/drawing/2014/main" id="{59D22EAC-4394-9EB1-ACF1-DB1E4A7F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8" y="299509"/>
            <a:ext cx="4271754" cy="625898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E49395B-5D65-E2C2-A5CE-8005E3925BA7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Lagere</a:t>
            </a:r>
            <a:r>
              <a:rPr lang="en-US" sz="2800" dirty="0"/>
              <a:t> </a:t>
            </a:r>
            <a:r>
              <a:rPr lang="en-US" sz="2800" dirty="0" err="1"/>
              <a:t>overlevingskans</a:t>
            </a:r>
            <a:r>
              <a:rPr lang="en-US" sz="2800" dirty="0"/>
              <a:t> met VIP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203 </a:t>
            </a:r>
            <a:r>
              <a:rPr lang="en-US" sz="2800" dirty="0" err="1"/>
              <a:t>passagiers</a:t>
            </a:r>
            <a:r>
              <a:rPr lang="en-US" sz="2800" dirty="0"/>
              <a:t> </a:t>
            </a:r>
            <a:r>
              <a:rPr lang="en-US" sz="2800" dirty="0" err="1"/>
              <a:t>waarvan</a:t>
            </a:r>
            <a:r>
              <a:rPr lang="en-US" sz="2800" dirty="0"/>
              <a:t> de </a:t>
            </a:r>
            <a:r>
              <a:rPr lang="en-US" sz="2800" dirty="0" err="1"/>
              <a:t>keuze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gekend</a:t>
            </a:r>
            <a:r>
              <a:rPr lang="en-US" sz="2800" dirty="0"/>
              <a:t> 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225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{79E7F804-017C-4972-86C4-3DE2AD05B750}tf89338750_win32</Template>
  <TotalTime>98</TotalTime>
  <Words>412</Words>
  <Application>Microsoft Office PowerPoint</Application>
  <PresentationFormat>Breedbeeld</PresentationFormat>
  <Paragraphs>92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5" baseType="lpstr">
      <vt:lpstr>Arial</vt:lpstr>
      <vt:lpstr>Calibri</vt:lpstr>
      <vt:lpstr>Univers</vt:lpstr>
      <vt:lpstr>GradientUnivers</vt:lpstr>
      <vt:lpstr>Spaceship titanic</vt:lpstr>
      <vt:lpstr>Inhoud</vt:lpstr>
      <vt:lpstr>Introduction</vt:lpstr>
      <vt:lpstr>data-onderzoek</vt:lpstr>
      <vt:lpstr>Overleving gebasseerd op vertrek</vt:lpstr>
      <vt:lpstr>Overleving gebasseerd op destinatie</vt:lpstr>
      <vt:lpstr>Overleving gebasseerd op ‘Cryosleep’</vt:lpstr>
      <vt:lpstr>Overleving gebasseerd op leeftijd</vt:lpstr>
      <vt:lpstr>Overleving gebasseerd op rang</vt:lpstr>
      <vt:lpstr>data-Cleaning</vt:lpstr>
      <vt:lpstr>Vervangen van ongekende vertrek / destinatie waarden</vt:lpstr>
      <vt:lpstr>Vervangen van ongekende leeftijd</vt:lpstr>
      <vt:lpstr>Vervangen van ongekende vertrek / destinatie waarden</vt:lpstr>
      <vt:lpstr>correlatiematrix</vt:lpstr>
      <vt:lpstr>Corrolatie Matrix van alle waarden</vt:lpstr>
      <vt:lpstr>Cryosleep positief gecorreleerd met overlevingskans</vt:lpstr>
      <vt:lpstr>Roomservice negatief gecorreleerd met overlevingskans</vt:lpstr>
      <vt:lpstr>Supervised Learning</vt:lpstr>
      <vt:lpstr>Supervised Learning</vt:lpstr>
      <vt:lpstr>Conclusie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titanic</dc:title>
  <dc:creator>Olivier Lukas</dc:creator>
  <cp:lastModifiedBy>Olivier Lukas</cp:lastModifiedBy>
  <cp:revision>1</cp:revision>
  <dcterms:created xsi:type="dcterms:W3CDTF">2023-05-08T12:06:46Z</dcterms:created>
  <dcterms:modified xsi:type="dcterms:W3CDTF">2023-05-08T13:44:50Z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