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4FEF-F5B3-B706-419F-DA5A720C7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B4034E-C0C3-D49F-4FD7-36C2B2A3B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CB667-2FAE-A8B2-697C-48B816FCD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DDD9-DD58-A84B-9BD8-F56293786B16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8F9BE-2A01-A395-C719-DBD1C2325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5EA08-EF40-B37A-FD1D-476AF30D2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FAC6A-1E3A-A14E-80EC-F932572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55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A3BD5-96AD-2ACC-B194-14963E16A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1461DF-15D4-F7C9-C09C-7940420A3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80847-101F-245B-609D-15BFCC843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DDD9-DD58-A84B-9BD8-F56293786B16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694E6-7192-60CC-AEC1-4C0122F0C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FF015-AC4D-C551-95AB-85FCFFB7A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FAC6A-1E3A-A14E-80EC-F932572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47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ABCF31-AA33-903A-39A4-7C3E04DDE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AE52DA-12B4-9AC9-D51C-0324DF138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487F5-3512-99E5-2AB6-745C632B1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DDD9-DD58-A84B-9BD8-F56293786B16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1FD83-90A8-0D03-D011-0D6C056D1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44B2E-C53E-9640-5A28-8E18D86D4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FAC6A-1E3A-A14E-80EC-F932572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20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B1749-DFF4-27FE-B22B-21432395F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AC3B2-8AAD-BECA-9CD8-7FA4F5DA3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FA011-1701-597E-2194-B88EE7633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DDD9-DD58-A84B-9BD8-F56293786B16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9F5B1-E6A1-BDF5-797F-975ACEC60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060D5-B609-2ED9-7DB3-AE25800ED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FAC6A-1E3A-A14E-80EC-F932572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BE2A1-E794-8F76-36D9-3D32DD82B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6D2BD-A9CB-EE7D-2E73-A72FEDA22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E0461-6282-6636-B31D-01D4C7215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DDD9-DD58-A84B-9BD8-F56293786B16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9DB99-1D91-E0D8-0DA4-0E1CFFA7C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17D5E-19C2-36BE-B7DA-7DE2C67FB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FAC6A-1E3A-A14E-80EC-F932572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97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31E54-D27A-6945-3343-7B507DA14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C0080-8E59-E317-EA75-BA277E672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54021-93DA-2C70-39A5-3B2D470E4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9A324-2EBC-D140-29E4-209C2A5B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DDD9-DD58-A84B-9BD8-F56293786B16}" type="datetimeFigureOut">
              <a:rPr lang="en-US" smtClean="0"/>
              <a:t>2/28/24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CADE3-DED2-53A4-DDB4-3B45F3284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58D5B-C47E-E2D7-8B6F-56B3D25C7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FAC6A-1E3A-A14E-80EC-F932572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06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5E3C-AE62-D7DF-C9AA-908654581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46570-AC79-54B2-1C62-8E9C9BA24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5F9761-71F5-8F41-B916-3316907F3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FC5598-3D39-4DFE-8262-4DEB6F3B57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290225-CD1D-CC6E-5E7B-7BD1953F4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B0E6A-F6AC-2F5B-F9DA-209BDABBD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DDD9-DD58-A84B-9BD8-F56293786B16}" type="datetimeFigureOut">
              <a:rPr lang="en-US" smtClean="0"/>
              <a:t>2/28/24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E6314A-8E7B-A293-792D-CFB609858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43AAD4-7F6B-4F16-16A0-9A0E44956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FAC6A-1E3A-A14E-80EC-F932572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24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6887A-0E0C-203F-695E-1E72B183B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B40E4-2179-9FFC-92A5-C13E36C1C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DDD9-DD58-A84B-9BD8-F56293786B16}" type="datetimeFigureOut">
              <a:rPr lang="en-US" smtClean="0"/>
              <a:t>2/28/24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5910A4-C659-847A-AA87-D99550846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0BFDD3-B245-21AC-C656-2A5B22A9B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FAC6A-1E3A-A14E-80EC-F932572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8BAB87-D941-72E4-FD93-FECAC75A0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DDD9-DD58-A84B-9BD8-F56293786B16}" type="datetimeFigureOut">
              <a:rPr lang="en-US" smtClean="0"/>
              <a:t>2/28/24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C5CC0-51A0-A8D1-A52E-CDFA962F1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38D81-01B8-6465-137B-B8873F2B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FAC6A-1E3A-A14E-80EC-F932572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78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93879-4B64-E34E-3AA7-F5A7F4417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89CAE-182E-0AD7-3F49-B71D7491C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F0323-3A6E-5BC6-1469-FF4CA8F45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77C77-9CDB-0198-5D3A-7C54D6848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DDD9-DD58-A84B-9BD8-F56293786B16}" type="datetimeFigureOut">
              <a:rPr lang="en-US" smtClean="0"/>
              <a:t>2/28/24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9A33D-6B6B-EE32-53E4-56D65D47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3AD38-F985-E7A5-2063-B416ED7E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FAC6A-1E3A-A14E-80EC-F932572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505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D6962-70A0-6CCA-AA8D-9EC739282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676C2F-F5E3-DAF4-A1FC-BA6080476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98057-2587-D410-46CE-2C1E8A236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A0ED2-6AD3-33AA-1DD2-AB289E4FF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DDD9-DD58-A84B-9BD8-F56293786B16}" type="datetimeFigureOut">
              <a:rPr lang="en-US" smtClean="0"/>
              <a:t>2/28/24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1D27A-A222-E596-B992-A62C32D3C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737CC-DF35-45D2-73D2-8D38D3C71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FAC6A-1E3A-A14E-80EC-F932572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34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F24C2F-07BB-40A1-5F32-A9846E72E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6B86C-1FB1-8954-DB78-C1C906DD7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26C58-8F93-9018-48AD-EF22CD8A4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FBDDD9-DD58-A84B-9BD8-F56293786B16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97900-FB97-7E23-12D5-EEA322F3EC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68392-1263-7B5F-CC53-13CA9618DA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2FAC6A-1E3A-A14E-80EC-F932572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6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10E7D-C099-D89D-71B3-72952F4552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49D93-67B5-BEB3-D0C8-A13FED4A0A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32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 Mordasiewicz</dc:creator>
  <cp:lastModifiedBy>Robin Mordasiewicz</cp:lastModifiedBy>
  <cp:revision>1</cp:revision>
  <dcterms:created xsi:type="dcterms:W3CDTF">2024-02-28T16:21:01Z</dcterms:created>
  <dcterms:modified xsi:type="dcterms:W3CDTF">2024-02-28T16:21:22Z</dcterms:modified>
</cp:coreProperties>
</file>