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64" r:id="rId2"/>
    <p:sldId id="265" r:id="rId3"/>
    <p:sldId id="257" r:id="rId4"/>
    <p:sldId id="258" r:id="rId5"/>
    <p:sldId id="260" r:id="rId6"/>
    <p:sldId id="263" r:id="rId7"/>
    <p:sldId id="261" r:id="rId8"/>
    <p:sldId id="262" r:id="rId9"/>
    <p:sldId id="266"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495" autoAdjust="0"/>
  </p:normalViewPr>
  <p:slideViewPr>
    <p:cSldViewPr>
      <p:cViewPr>
        <p:scale>
          <a:sx n="66" d="100"/>
          <a:sy n="66" d="100"/>
        </p:scale>
        <p:origin x="-14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E5CF5-351A-4977-9A87-594C62BD277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F5285E30-2D13-46AD-BD9D-F8F3F042D5D4}">
      <dgm:prSet phldrT="[Texte]"/>
      <dgm:spPr/>
      <dgm:t>
        <a:bodyPr/>
        <a:lstStyle/>
        <a:p>
          <a:r>
            <a:rPr lang="fr-FR" dirty="0" smtClean="0"/>
            <a:t>Coupe de France de robotique                   </a:t>
          </a:r>
          <a:r>
            <a:rPr lang="fr-FR" dirty="0" smtClean="0"/>
            <a:t>travail :</a:t>
          </a:r>
          <a:r>
            <a:rPr lang="fr-FR" dirty="0" smtClean="0"/>
            <a:t>100%                                          </a:t>
          </a:r>
          <a:r>
            <a:rPr lang="fr-FR" dirty="0" smtClean="0"/>
            <a:t>Budget :</a:t>
          </a:r>
          <a:r>
            <a:rPr lang="fr-FR" smtClean="0"/>
            <a:t>100 </a:t>
          </a:r>
          <a:r>
            <a:rPr lang="fr-FR" b="0" i="0" smtClean="0"/>
            <a:t>€</a:t>
          </a:r>
          <a:r>
            <a:rPr lang="fr-FR" smtClean="0"/>
            <a:t>                                       </a:t>
          </a:r>
          <a:r>
            <a:rPr lang="fr-FR" dirty="0" smtClean="0"/>
            <a:t>Etat d’avancement : 27,5</a:t>
          </a:r>
          <a:r>
            <a:rPr lang="en-US" dirty="0" smtClean="0"/>
            <a:t>%</a:t>
          </a:r>
          <a:endParaRPr lang="fr-FR" dirty="0"/>
        </a:p>
      </dgm:t>
    </dgm:pt>
    <dgm:pt modelId="{D6690C96-556D-4CBC-AF10-EFA83CE3FADE}" type="parTrans" cxnId="{CD347EED-BB7D-430E-AB57-64D407D96AB6}">
      <dgm:prSet/>
      <dgm:spPr/>
      <dgm:t>
        <a:bodyPr/>
        <a:lstStyle/>
        <a:p>
          <a:endParaRPr lang="fr-FR"/>
        </a:p>
      </dgm:t>
    </dgm:pt>
    <dgm:pt modelId="{98BBADB1-ADF7-418D-8322-5FB96B3B3930}" type="sibTrans" cxnId="{CD347EED-BB7D-430E-AB57-64D407D96AB6}">
      <dgm:prSet/>
      <dgm:spPr/>
      <dgm:t>
        <a:bodyPr/>
        <a:lstStyle/>
        <a:p>
          <a:endParaRPr lang="fr-FR"/>
        </a:p>
      </dgm:t>
    </dgm:pt>
    <dgm:pt modelId="{FBB4A444-A66E-4502-9D53-8F9A070B4D3A}">
      <dgm:prSet phldrT="[Texte]"/>
      <dgm:spPr/>
      <dgm:t>
        <a:bodyPr/>
        <a:lstStyle/>
        <a:p>
          <a:r>
            <a:rPr lang="fr-FR" dirty="0" smtClean="0"/>
            <a:t>Emission                                       </a:t>
          </a:r>
          <a:r>
            <a:rPr lang="fr-FR" dirty="0" smtClean="0"/>
            <a:t>travail : 23.7 </a:t>
          </a:r>
          <a:r>
            <a:rPr lang="fr-FR" dirty="0" smtClean="0"/>
            <a:t>%                               </a:t>
          </a:r>
          <a:r>
            <a:rPr lang="fr-FR" dirty="0" smtClean="0"/>
            <a:t>Budget : 28.35 </a:t>
          </a:r>
          <a:r>
            <a:rPr lang="fr-FR" b="0" i="0" dirty="0" smtClean="0"/>
            <a:t>€</a:t>
          </a:r>
          <a:r>
            <a:rPr lang="fr-FR" dirty="0" smtClean="0"/>
            <a:t>                                       Etat </a:t>
          </a:r>
          <a:r>
            <a:rPr lang="fr-FR" dirty="0" smtClean="0"/>
            <a:t>d’avancement : 30 </a:t>
          </a:r>
          <a:r>
            <a:rPr lang="fr-FR" dirty="0" smtClean="0"/>
            <a:t>%</a:t>
          </a:r>
          <a:endParaRPr lang="fr-FR" dirty="0"/>
        </a:p>
      </dgm:t>
    </dgm:pt>
    <dgm:pt modelId="{26F7800E-7A57-4BF7-BE31-A32EB752C1D7}" type="parTrans" cxnId="{8F3F930C-779B-4E59-8B60-C9C50B5F8550}">
      <dgm:prSet/>
      <dgm:spPr/>
      <dgm:t>
        <a:bodyPr/>
        <a:lstStyle/>
        <a:p>
          <a:endParaRPr lang="fr-FR"/>
        </a:p>
      </dgm:t>
    </dgm:pt>
    <dgm:pt modelId="{48F25B85-CE35-46F2-B1C2-7EC73F2272C7}" type="sibTrans" cxnId="{8F3F930C-779B-4E59-8B60-C9C50B5F8550}">
      <dgm:prSet/>
      <dgm:spPr/>
      <dgm:t>
        <a:bodyPr/>
        <a:lstStyle/>
        <a:p>
          <a:endParaRPr lang="fr-FR"/>
        </a:p>
      </dgm:t>
    </dgm:pt>
    <dgm:pt modelId="{1B9687A3-432B-42C0-821D-05FE10D7AE87}">
      <dgm:prSet phldrT="[Texte]"/>
      <dgm:spPr/>
      <dgm:t>
        <a:bodyPr/>
        <a:lstStyle/>
        <a:p>
          <a:r>
            <a:rPr lang="fr-FR" dirty="0" smtClean="0"/>
            <a:t>Réception                                 </a:t>
          </a:r>
          <a:r>
            <a:rPr lang="fr-FR" dirty="0" smtClean="0"/>
            <a:t>travail : 43.7 </a:t>
          </a:r>
          <a:r>
            <a:rPr lang="fr-FR" dirty="0" smtClean="0"/>
            <a:t>%                             </a:t>
          </a:r>
          <a:r>
            <a:rPr lang="fr-FR" dirty="0" smtClean="0"/>
            <a:t>Budget : 38.4 </a:t>
          </a:r>
          <a:r>
            <a:rPr lang="fr-FR" b="0" i="0" dirty="0" smtClean="0"/>
            <a:t>€</a:t>
          </a:r>
          <a:r>
            <a:rPr lang="fr-FR" dirty="0" smtClean="0"/>
            <a:t>                                       Etat </a:t>
          </a:r>
          <a:r>
            <a:rPr lang="fr-FR" dirty="0" smtClean="0"/>
            <a:t>d’avancement : 70 </a:t>
          </a:r>
          <a:r>
            <a:rPr lang="fr-FR" dirty="0" smtClean="0"/>
            <a:t>%</a:t>
          </a:r>
        </a:p>
      </dgm:t>
    </dgm:pt>
    <dgm:pt modelId="{7800773A-3599-4F98-92E8-495CDBBE27C9}" type="parTrans" cxnId="{68873915-C9F9-429A-87FA-E23F6B3D2A24}">
      <dgm:prSet/>
      <dgm:spPr/>
      <dgm:t>
        <a:bodyPr/>
        <a:lstStyle/>
        <a:p>
          <a:endParaRPr lang="fr-FR"/>
        </a:p>
      </dgm:t>
    </dgm:pt>
    <dgm:pt modelId="{B4F8B8C1-4096-4083-B800-4961D0F96083}" type="sibTrans" cxnId="{68873915-C9F9-429A-87FA-E23F6B3D2A24}">
      <dgm:prSet/>
      <dgm:spPr/>
      <dgm:t>
        <a:bodyPr/>
        <a:lstStyle/>
        <a:p>
          <a:endParaRPr lang="fr-FR"/>
        </a:p>
      </dgm:t>
    </dgm:pt>
    <dgm:pt modelId="{723DE313-7076-4A47-9F2E-852A1A20D547}">
      <dgm:prSet phldrT="[Texte]"/>
      <dgm:spPr/>
      <dgm:t>
        <a:bodyPr/>
        <a:lstStyle/>
        <a:p>
          <a:r>
            <a:rPr lang="fr-FR" dirty="0" smtClean="0"/>
            <a:t>Calcul de la position            travail:7.3 %                               Budget:0 </a:t>
          </a:r>
          <a:r>
            <a:rPr lang="fr-FR" b="0" i="0" dirty="0" smtClean="0"/>
            <a:t>€</a:t>
          </a:r>
          <a:r>
            <a:rPr lang="fr-FR" dirty="0" smtClean="0"/>
            <a:t>                                       Etat d’avancement:0%</a:t>
          </a:r>
        </a:p>
      </dgm:t>
    </dgm:pt>
    <dgm:pt modelId="{34870019-59E2-429B-8911-8408DF42CDA0}" type="parTrans" cxnId="{2133999B-924E-483B-A39B-A76B04D4FCFC}">
      <dgm:prSet/>
      <dgm:spPr/>
      <dgm:t>
        <a:bodyPr/>
        <a:lstStyle/>
        <a:p>
          <a:endParaRPr lang="fr-FR"/>
        </a:p>
      </dgm:t>
    </dgm:pt>
    <dgm:pt modelId="{921C5403-ADC2-4452-9404-A7271966FCBC}" type="sibTrans" cxnId="{2133999B-924E-483B-A39B-A76B04D4FCFC}">
      <dgm:prSet/>
      <dgm:spPr/>
      <dgm:t>
        <a:bodyPr/>
        <a:lstStyle/>
        <a:p>
          <a:endParaRPr lang="fr-FR"/>
        </a:p>
      </dgm:t>
    </dgm:pt>
    <dgm:pt modelId="{E4681BB2-6C1B-4230-9CE2-921F31FCE1C2}">
      <dgm:prSet phldrT="[Texte]"/>
      <dgm:spPr/>
      <dgm:t>
        <a:bodyPr/>
        <a:lstStyle/>
        <a:p>
          <a:r>
            <a:rPr lang="fr-FR" dirty="0" smtClean="0"/>
            <a:t>Communication de la position                                       </a:t>
          </a:r>
          <a:r>
            <a:rPr lang="fr-FR" dirty="0" smtClean="0"/>
            <a:t>travail : 7.3</a:t>
          </a:r>
          <a:r>
            <a:rPr lang="fr-FR" dirty="0" smtClean="0"/>
            <a:t>%                             </a:t>
          </a:r>
          <a:r>
            <a:rPr lang="fr-FR" dirty="0" smtClean="0"/>
            <a:t>Budget : </a:t>
          </a:r>
          <a:r>
            <a:rPr lang="fr-FR" dirty="0" smtClean="0"/>
            <a:t>33.25 </a:t>
          </a:r>
          <a:r>
            <a:rPr lang="fr-FR" b="0" i="0" dirty="0" smtClean="0"/>
            <a:t>€</a:t>
          </a:r>
          <a:r>
            <a:rPr lang="fr-FR" dirty="0" smtClean="0"/>
            <a:t>                                       Etat </a:t>
          </a:r>
          <a:r>
            <a:rPr lang="fr-FR" dirty="0" smtClean="0"/>
            <a:t>d’avancement : 0</a:t>
          </a:r>
          <a:r>
            <a:rPr lang="fr-FR" dirty="0" smtClean="0"/>
            <a:t>%</a:t>
          </a:r>
        </a:p>
      </dgm:t>
    </dgm:pt>
    <dgm:pt modelId="{B3665010-3595-4565-A7C7-C22CC2DA6FD7}" type="parTrans" cxnId="{C3AFFD8A-4403-4F08-9FAF-B2EAD4C3C534}">
      <dgm:prSet/>
      <dgm:spPr/>
      <dgm:t>
        <a:bodyPr/>
        <a:lstStyle/>
        <a:p>
          <a:endParaRPr lang="fr-FR"/>
        </a:p>
      </dgm:t>
    </dgm:pt>
    <dgm:pt modelId="{BDACE1A1-EF47-406D-995E-B020B4F1E343}" type="sibTrans" cxnId="{C3AFFD8A-4403-4F08-9FAF-B2EAD4C3C534}">
      <dgm:prSet/>
      <dgm:spPr/>
      <dgm:t>
        <a:bodyPr/>
        <a:lstStyle/>
        <a:p>
          <a:endParaRPr lang="fr-FR"/>
        </a:p>
      </dgm:t>
    </dgm:pt>
    <dgm:pt modelId="{CADDFA6A-35E3-4E9E-A62B-EB87106A68CF}">
      <dgm:prSet phldrT="[Texte]"/>
      <dgm:spPr/>
      <dgm:t>
        <a:bodyPr/>
        <a:lstStyle/>
        <a:p>
          <a:r>
            <a:rPr lang="fr-FR" dirty="0" smtClean="0"/>
            <a:t>Communication                                 </a:t>
          </a:r>
          <a:r>
            <a:rPr lang="fr-FR" dirty="0" smtClean="0"/>
            <a:t>travail : 18 </a:t>
          </a:r>
          <a:r>
            <a:rPr lang="fr-FR" dirty="0" smtClean="0"/>
            <a:t>%                               </a:t>
          </a:r>
          <a:r>
            <a:rPr lang="fr-FR" dirty="0" smtClean="0"/>
            <a:t>Budget : 0 </a:t>
          </a:r>
          <a:r>
            <a:rPr lang="fr-FR" b="0" i="0" dirty="0" smtClean="0"/>
            <a:t>€</a:t>
          </a:r>
          <a:r>
            <a:rPr lang="fr-FR" dirty="0" smtClean="0"/>
            <a:t>                                       Etat </a:t>
          </a:r>
          <a:r>
            <a:rPr lang="fr-FR" dirty="0" smtClean="0"/>
            <a:t>d’avancement : 30 </a:t>
          </a:r>
          <a:r>
            <a:rPr lang="fr-FR" dirty="0" smtClean="0"/>
            <a:t>%</a:t>
          </a:r>
        </a:p>
      </dgm:t>
    </dgm:pt>
    <dgm:pt modelId="{1A9BBF1C-4435-4219-AE5B-E344DDF6D693}" type="parTrans" cxnId="{1563B932-1C60-4F9F-8576-3F6BD2925FA0}">
      <dgm:prSet/>
      <dgm:spPr/>
      <dgm:t>
        <a:bodyPr/>
        <a:lstStyle/>
        <a:p>
          <a:endParaRPr lang="fr-FR"/>
        </a:p>
      </dgm:t>
    </dgm:pt>
    <dgm:pt modelId="{BD524D22-CF5F-4892-8E79-1AAFCCDB5A5A}" type="sibTrans" cxnId="{1563B932-1C60-4F9F-8576-3F6BD2925FA0}">
      <dgm:prSet/>
      <dgm:spPr/>
      <dgm:t>
        <a:bodyPr/>
        <a:lstStyle/>
        <a:p>
          <a:endParaRPr lang="fr-FR"/>
        </a:p>
      </dgm:t>
    </dgm:pt>
    <dgm:pt modelId="{B58C56AC-53D0-4409-998E-C81A8A51D7D6}">
      <dgm:prSet phldrT="[Texte]"/>
      <dgm:spPr/>
      <dgm:t>
        <a:bodyPr/>
        <a:lstStyle/>
        <a:p>
          <a:r>
            <a:rPr lang="fr-FR" dirty="0" smtClean="0"/>
            <a:t>Réalisation    </a:t>
          </a:r>
          <a:endParaRPr lang="fr-FR" dirty="0" smtClean="0"/>
        </a:p>
        <a:p>
          <a:r>
            <a:rPr lang="fr-FR" dirty="0" smtClean="0"/>
            <a:t>Travail : 82 %                               Budget :100 </a:t>
          </a:r>
          <a:r>
            <a:rPr lang="fr-FR" b="0" i="0" dirty="0" smtClean="0"/>
            <a:t>€</a:t>
          </a:r>
          <a:r>
            <a:rPr lang="fr-FR" dirty="0" smtClean="0"/>
            <a:t>                                       Etat d’avancement :25 %                                                </a:t>
          </a:r>
          <a:endParaRPr lang="fr-FR" dirty="0"/>
        </a:p>
      </dgm:t>
    </dgm:pt>
    <dgm:pt modelId="{FFFA13E0-B360-40CE-A5A4-CCAB2B6DA5CA}" type="sibTrans" cxnId="{AC54D179-220E-48BE-8AE6-6DA10BBBDAFE}">
      <dgm:prSet/>
      <dgm:spPr/>
      <dgm:t>
        <a:bodyPr/>
        <a:lstStyle/>
        <a:p>
          <a:endParaRPr lang="fr-FR"/>
        </a:p>
      </dgm:t>
    </dgm:pt>
    <dgm:pt modelId="{35CB3B83-1D4D-4EE6-9539-EE07072EDA57}" type="parTrans" cxnId="{AC54D179-220E-48BE-8AE6-6DA10BBBDAFE}">
      <dgm:prSet/>
      <dgm:spPr/>
      <dgm:t>
        <a:bodyPr/>
        <a:lstStyle/>
        <a:p>
          <a:endParaRPr lang="fr-FR"/>
        </a:p>
      </dgm:t>
    </dgm:pt>
    <dgm:pt modelId="{E7EFED79-7FD0-4236-BDCA-4C978D29D7BA}" type="pres">
      <dgm:prSet presAssocID="{8CCE5CF5-351A-4977-9A87-594C62BD277D}" presName="hierChild1" presStyleCnt="0">
        <dgm:presLayoutVars>
          <dgm:chPref val="1"/>
          <dgm:dir/>
          <dgm:animOne val="branch"/>
          <dgm:animLvl val="lvl"/>
          <dgm:resizeHandles/>
        </dgm:presLayoutVars>
      </dgm:prSet>
      <dgm:spPr/>
      <dgm:t>
        <a:bodyPr/>
        <a:lstStyle/>
        <a:p>
          <a:endParaRPr lang="fr-FR"/>
        </a:p>
      </dgm:t>
    </dgm:pt>
    <dgm:pt modelId="{5FA799DC-FE65-4866-9D79-745B7C2EC427}" type="pres">
      <dgm:prSet presAssocID="{F5285E30-2D13-46AD-BD9D-F8F3F042D5D4}" presName="hierRoot1" presStyleCnt="0"/>
      <dgm:spPr/>
    </dgm:pt>
    <dgm:pt modelId="{FAA00379-409A-4C89-8856-C04D96303518}" type="pres">
      <dgm:prSet presAssocID="{F5285E30-2D13-46AD-BD9D-F8F3F042D5D4}" presName="composite" presStyleCnt="0"/>
      <dgm:spPr/>
    </dgm:pt>
    <dgm:pt modelId="{052CA14A-8865-42D5-B597-9214CC54E509}" type="pres">
      <dgm:prSet presAssocID="{F5285E30-2D13-46AD-BD9D-F8F3F042D5D4}" presName="background" presStyleLbl="node0" presStyleIdx="0" presStyleCnt="1"/>
      <dgm:spPr/>
    </dgm:pt>
    <dgm:pt modelId="{85F7250B-7292-489B-A0AC-E4FE5A187730}" type="pres">
      <dgm:prSet presAssocID="{F5285E30-2D13-46AD-BD9D-F8F3F042D5D4}" presName="text" presStyleLbl="fgAcc0" presStyleIdx="0" presStyleCnt="1" custLinFactNeighborX="-44166" custLinFactNeighborY="-18229">
        <dgm:presLayoutVars>
          <dgm:chPref val="3"/>
        </dgm:presLayoutVars>
      </dgm:prSet>
      <dgm:spPr/>
      <dgm:t>
        <a:bodyPr/>
        <a:lstStyle/>
        <a:p>
          <a:endParaRPr lang="fr-FR"/>
        </a:p>
      </dgm:t>
    </dgm:pt>
    <dgm:pt modelId="{2607BBD4-9058-425F-8137-8A959CE783D8}" type="pres">
      <dgm:prSet presAssocID="{F5285E30-2D13-46AD-BD9D-F8F3F042D5D4}" presName="hierChild2" presStyleCnt="0"/>
      <dgm:spPr/>
    </dgm:pt>
    <dgm:pt modelId="{FA082740-6A47-4262-A4FF-203AD2F94E0D}" type="pres">
      <dgm:prSet presAssocID="{35CB3B83-1D4D-4EE6-9539-EE07072EDA57}" presName="Name10" presStyleLbl="parChTrans1D2" presStyleIdx="0" presStyleCnt="2"/>
      <dgm:spPr/>
      <dgm:t>
        <a:bodyPr/>
        <a:lstStyle/>
        <a:p>
          <a:endParaRPr lang="fr-FR"/>
        </a:p>
      </dgm:t>
    </dgm:pt>
    <dgm:pt modelId="{7B1A652A-325C-4EBF-A296-C0FCB2ADC7F3}" type="pres">
      <dgm:prSet presAssocID="{B58C56AC-53D0-4409-998E-C81A8A51D7D6}" presName="hierRoot2" presStyleCnt="0"/>
      <dgm:spPr/>
    </dgm:pt>
    <dgm:pt modelId="{75C2962C-D547-4D3A-8917-58A25393E0BE}" type="pres">
      <dgm:prSet presAssocID="{B58C56AC-53D0-4409-998E-C81A8A51D7D6}" presName="composite2" presStyleCnt="0"/>
      <dgm:spPr/>
    </dgm:pt>
    <dgm:pt modelId="{17DC97E4-4274-476B-9480-2F47F37744A7}" type="pres">
      <dgm:prSet presAssocID="{B58C56AC-53D0-4409-998E-C81A8A51D7D6}" presName="background2" presStyleLbl="node2" presStyleIdx="0" presStyleCnt="2"/>
      <dgm:spPr/>
    </dgm:pt>
    <dgm:pt modelId="{ADB5925D-892E-4C0D-AF56-999D5002DE10}" type="pres">
      <dgm:prSet presAssocID="{B58C56AC-53D0-4409-998E-C81A8A51D7D6}" presName="text2" presStyleLbl="fgAcc2" presStyleIdx="0" presStyleCnt="2" custLinFactX="-56509" custLinFactNeighborX="-100000" custLinFactNeighborY="-17458">
        <dgm:presLayoutVars>
          <dgm:chPref val="3"/>
        </dgm:presLayoutVars>
      </dgm:prSet>
      <dgm:spPr/>
      <dgm:t>
        <a:bodyPr/>
        <a:lstStyle/>
        <a:p>
          <a:endParaRPr lang="fr-FR"/>
        </a:p>
      </dgm:t>
    </dgm:pt>
    <dgm:pt modelId="{C912513B-9DF9-4A4C-95A3-166AD9D88F5A}" type="pres">
      <dgm:prSet presAssocID="{B58C56AC-53D0-4409-998E-C81A8A51D7D6}" presName="hierChild3" presStyleCnt="0"/>
      <dgm:spPr/>
    </dgm:pt>
    <dgm:pt modelId="{6C1CF1E0-9845-47C0-A8C2-FA29CD1DB01E}" type="pres">
      <dgm:prSet presAssocID="{26F7800E-7A57-4BF7-BE31-A32EB752C1D7}" presName="Name17" presStyleLbl="parChTrans1D3" presStyleIdx="0" presStyleCnt="4"/>
      <dgm:spPr/>
      <dgm:t>
        <a:bodyPr/>
        <a:lstStyle/>
        <a:p>
          <a:endParaRPr lang="fr-FR"/>
        </a:p>
      </dgm:t>
    </dgm:pt>
    <dgm:pt modelId="{E4F969E0-2974-431C-83BE-8E22654412DA}" type="pres">
      <dgm:prSet presAssocID="{FBB4A444-A66E-4502-9D53-8F9A070B4D3A}" presName="hierRoot3" presStyleCnt="0"/>
      <dgm:spPr/>
    </dgm:pt>
    <dgm:pt modelId="{9945F618-1557-45E8-8EF2-BF408473E828}" type="pres">
      <dgm:prSet presAssocID="{FBB4A444-A66E-4502-9D53-8F9A070B4D3A}" presName="composite3" presStyleCnt="0"/>
      <dgm:spPr/>
    </dgm:pt>
    <dgm:pt modelId="{3C140389-79C9-478D-8929-64362073A68C}" type="pres">
      <dgm:prSet presAssocID="{FBB4A444-A66E-4502-9D53-8F9A070B4D3A}" presName="background3" presStyleLbl="node3" presStyleIdx="0" presStyleCnt="4"/>
      <dgm:spPr/>
    </dgm:pt>
    <dgm:pt modelId="{9AD9422F-A50C-4694-9B21-64627950F408}" type="pres">
      <dgm:prSet presAssocID="{FBB4A444-A66E-4502-9D53-8F9A070B4D3A}" presName="text3" presStyleLbl="fgAcc3" presStyleIdx="0" presStyleCnt="4">
        <dgm:presLayoutVars>
          <dgm:chPref val="3"/>
        </dgm:presLayoutVars>
      </dgm:prSet>
      <dgm:spPr/>
      <dgm:t>
        <a:bodyPr/>
        <a:lstStyle/>
        <a:p>
          <a:endParaRPr lang="fr-FR"/>
        </a:p>
      </dgm:t>
    </dgm:pt>
    <dgm:pt modelId="{356E778E-6181-4F0A-A5E7-83EF537DCC38}" type="pres">
      <dgm:prSet presAssocID="{FBB4A444-A66E-4502-9D53-8F9A070B4D3A}" presName="hierChild4" presStyleCnt="0"/>
      <dgm:spPr/>
    </dgm:pt>
    <dgm:pt modelId="{A3A720E8-A5BF-430E-AC3C-60711C76C5F3}" type="pres">
      <dgm:prSet presAssocID="{7800773A-3599-4F98-92E8-495CDBBE27C9}" presName="Name17" presStyleLbl="parChTrans1D3" presStyleIdx="1" presStyleCnt="4"/>
      <dgm:spPr/>
      <dgm:t>
        <a:bodyPr/>
        <a:lstStyle/>
        <a:p>
          <a:endParaRPr lang="fr-FR"/>
        </a:p>
      </dgm:t>
    </dgm:pt>
    <dgm:pt modelId="{A342BDD8-F3C2-4CED-9E7C-02C0C9EDFAAB}" type="pres">
      <dgm:prSet presAssocID="{1B9687A3-432B-42C0-821D-05FE10D7AE87}" presName="hierRoot3" presStyleCnt="0"/>
      <dgm:spPr/>
    </dgm:pt>
    <dgm:pt modelId="{74F90FDF-FCCD-4566-8DF6-9FEB876B0141}" type="pres">
      <dgm:prSet presAssocID="{1B9687A3-432B-42C0-821D-05FE10D7AE87}" presName="composite3" presStyleCnt="0"/>
      <dgm:spPr/>
    </dgm:pt>
    <dgm:pt modelId="{9113A382-7F4F-4505-9610-8249495EC501}" type="pres">
      <dgm:prSet presAssocID="{1B9687A3-432B-42C0-821D-05FE10D7AE87}" presName="background3" presStyleLbl="node3" presStyleIdx="1" presStyleCnt="4"/>
      <dgm:spPr/>
    </dgm:pt>
    <dgm:pt modelId="{03971047-93C1-4FE4-B4F8-897F6216BA8D}" type="pres">
      <dgm:prSet presAssocID="{1B9687A3-432B-42C0-821D-05FE10D7AE87}" presName="text3" presStyleLbl="fgAcc3" presStyleIdx="1" presStyleCnt="4">
        <dgm:presLayoutVars>
          <dgm:chPref val="3"/>
        </dgm:presLayoutVars>
      </dgm:prSet>
      <dgm:spPr/>
      <dgm:t>
        <a:bodyPr/>
        <a:lstStyle/>
        <a:p>
          <a:endParaRPr lang="fr-FR"/>
        </a:p>
      </dgm:t>
    </dgm:pt>
    <dgm:pt modelId="{9F0CE503-260D-4015-B34C-62F8138879E2}" type="pres">
      <dgm:prSet presAssocID="{1B9687A3-432B-42C0-821D-05FE10D7AE87}" presName="hierChild4" presStyleCnt="0"/>
      <dgm:spPr/>
    </dgm:pt>
    <dgm:pt modelId="{D2AA19A7-5DA9-40DB-917E-32FED73C7715}" type="pres">
      <dgm:prSet presAssocID="{34870019-59E2-429B-8911-8408DF42CDA0}" presName="Name17" presStyleLbl="parChTrans1D3" presStyleIdx="2" presStyleCnt="4"/>
      <dgm:spPr/>
      <dgm:t>
        <a:bodyPr/>
        <a:lstStyle/>
        <a:p>
          <a:endParaRPr lang="fr-FR"/>
        </a:p>
      </dgm:t>
    </dgm:pt>
    <dgm:pt modelId="{3BB02838-F0A9-4A88-B814-8A42077A8DEE}" type="pres">
      <dgm:prSet presAssocID="{723DE313-7076-4A47-9F2E-852A1A20D547}" presName="hierRoot3" presStyleCnt="0"/>
      <dgm:spPr/>
    </dgm:pt>
    <dgm:pt modelId="{FA30B290-32ED-4BA6-99C8-F6B6A03174A4}" type="pres">
      <dgm:prSet presAssocID="{723DE313-7076-4A47-9F2E-852A1A20D547}" presName="composite3" presStyleCnt="0"/>
      <dgm:spPr/>
    </dgm:pt>
    <dgm:pt modelId="{88F6BF2D-9A69-44DA-8A9D-8E90EC7B3CC3}" type="pres">
      <dgm:prSet presAssocID="{723DE313-7076-4A47-9F2E-852A1A20D547}" presName="background3" presStyleLbl="node3" presStyleIdx="2" presStyleCnt="4"/>
      <dgm:spPr/>
    </dgm:pt>
    <dgm:pt modelId="{BDEED591-F3B3-4CB6-BAFF-A61970526BD5}" type="pres">
      <dgm:prSet presAssocID="{723DE313-7076-4A47-9F2E-852A1A20D547}" presName="text3" presStyleLbl="fgAcc3" presStyleIdx="2" presStyleCnt="4">
        <dgm:presLayoutVars>
          <dgm:chPref val="3"/>
        </dgm:presLayoutVars>
      </dgm:prSet>
      <dgm:spPr/>
      <dgm:t>
        <a:bodyPr/>
        <a:lstStyle/>
        <a:p>
          <a:endParaRPr lang="fr-FR"/>
        </a:p>
      </dgm:t>
    </dgm:pt>
    <dgm:pt modelId="{DBF7ACFD-196C-47C7-96AA-2A5D9F2462F5}" type="pres">
      <dgm:prSet presAssocID="{723DE313-7076-4A47-9F2E-852A1A20D547}" presName="hierChild4" presStyleCnt="0"/>
      <dgm:spPr/>
    </dgm:pt>
    <dgm:pt modelId="{4C1460AB-9002-463C-8850-8157F229467C}" type="pres">
      <dgm:prSet presAssocID="{B3665010-3595-4565-A7C7-C22CC2DA6FD7}" presName="Name17" presStyleLbl="parChTrans1D3" presStyleIdx="3" presStyleCnt="4"/>
      <dgm:spPr/>
      <dgm:t>
        <a:bodyPr/>
        <a:lstStyle/>
        <a:p>
          <a:endParaRPr lang="fr-FR"/>
        </a:p>
      </dgm:t>
    </dgm:pt>
    <dgm:pt modelId="{696E368C-4539-4ED7-B0BA-4836E38AB225}" type="pres">
      <dgm:prSet presAssocID="{E4681BB2-6C1B-4230-9CE2-921F31FCE1C2}" presName="hierRoot3" presStyleCnt="0"/>
      <dgm:spPr/>
    </dgm:pt>
    <dgm:pt modelId="{5E9219B6-D3DB-4881-9F58-0E05F6A6112E}" type="pres">
      <dgm:prSet presAssocID="{E4681BB2-6C1B-4230-9CE2-921F31FCE1C2}" presName="composite3" presStyleCnt="0"/>
      <dgm:spPr/>
    </dgm:pt>
    <dgm:pt modelId="{2FCB38EE-5586-44B6-A7C9-37342F3E2731}" type="pres">
      <dgm:prSet presAssocID="{E4681BB2-6C1B-4230-9CE2-921F31FCE1C2}" presName="background3" presStyleLbl="node3" presStyleIdx="3" presStyleCnt="4"/>
      <dgm:spPr/>
    </dgm:pt>
    <dgm:pt modelId="{F8EB95C3-97AD-491C-8767-7192E485805B}" type="pres">
      <dgm:prSet presAssocID="{E4681BB2-6C1B-4230-9CE2-921F31FCE1C2}" presName="text3" presStyleLbl="fgAcc3" presStyleIdx="3" presStyleCnt="4">
        <dgm:presLayoutVars>
          <dgm:chPref val="3"/>
        </dgm:presLayoutVars>
      </dgm:prSet>
      <dgm:spPr/>
      <dgm:t>
        <a:bodyPr/>
        <a:lstStyle/>
        <a:p>
          <a:endParaRPr lang="fr-FR"/>
        </a:p>
      </dgm:t>
    </dgm:pt>
    <dgm:pt modelId="{D6BF2548-470E-40B3-A579-E3A2A373D1A1}" type="pres">
      <dgm:prSet presAssocID="{E4681BB2-6C1B-4230-9CE2-921F31FCE1C2}" presName="hierChild4" presStyleCnt="0"/>
      <dgm:spPr/>
    </dgm:pt>
    <dgm:pt modelId="{2B6BE11D-DA0E-42BD-BB79-A72AC0F31D71}" type="pres">
      <dgm:prSet presAssocID="{1A9BBF1C-4435-4219-AE5B-E344DDF6D693}" presName="Name10" presStyleLbl="parChTrans1D2" presStyleIdx="1" presStyleCnt="2"/>
      <dgm:spPr/>
      <dgm:t>
        <a:bodyPr/>
        <a:lstStyle/>
        <a:p>
          <a:endParaRPr lang="fr-FR"/>
        </a:p>
      </dgm:t>
    </dgm:pt>
    <dgm:pt modelId="{E609E693-B5DB-439C-A096-C0045D7E80E2}" type="pres">
      <dgm:prSet presAssocID="{CADDFA6A-35E3-4E9E-A62B-EB87106A68CF}" presName="hierRoot2" presStyleCnt="0"/>
      <dgm:spPr/>
    </dgm:pt>
    <dgm:pt modelId="{7FD298E5-55BA-40CC-9A53-A52A29D40B65}" type="pres">
      <dgm:prSet presAssocID="{CADDFA6A-35E3-4E9E-A62B-EB87106A68CF}" presName="composite2" presStyleCnt="0"/>
      <dgm:spPr/>
    </dgm:pt>
    <dgm:pt modelId="{009715A8-4D25-4F47-9DF9-C4CAE819B34A}" type="pres">
      <dgm:prSet presAssocID="{CADDFA6A-35E3-4E9E-A62B-EB87106A68CF}" presName="background2" presStyleLbl="node2" presStyleIdx="1" presStyleCnt="2"/>
      <dgm:spPr/>
    </dgm:pt>
    <dgm:pt modelId="{2497008F-18E2-4EEC-95BA-C6CCB543A5CB}" type="pres">
      <dgm:prSet presAssocID="{CADDFA6A-35E3-4E9E-A62B-EB87106A68CF}" presName="text2" presStyleLbl="fgAcc2" presStyleIdx="1" presStyleCnt="2" custLinFactNeighborX="59717" custLinFactNeighborY="-17458">
        <dgm:presLayoutVars>
          <dgm:chPref val="3"/>
        </dgm:presLayoutVars>
      </dgm:prSet>
      <dgm:spPr/>
      <dgm:t>
        <a:bodyPr/>
        <a:lstStyle/>
        <a:p>
          <a:endParaRPr lang="fr-FR"/>
        </a:p>
      </dgm:t>
    </dgm:pt>
    <dgm:pt modelId="{80A6E652-6AC6-4CE6-8390-C73BBD95980F}" type="pres">
      <dgm:prSet presAssocID="{CADDFA6A-35E3-4E9E-A62B-EB87106A68CF}" presName="hierChild3" presStyleCnt="0"/>
      <dgm:spPr/>
    </dgm:pt>
  </dgm:ptLst>
  <dgm:cxnLst>
    <dgm:cxn modelId="{FF50CBF5-468D-49DF-8D18-FCD4A245ED56}" type="presOf" srcId="{B58C56AC-53D0-4409-998E-C81A8A51D7D6}" destId="{ADB5925D-892E-4C0D-AF56-999D5002DE10}" srcOrd="0" destOrd="0" presId="urn:microsoft.com/office/officeart/2005/8/layout/hierarchy1"/>
    <dgm:cxn modelId="{1563B932-1C60-4F9F-8576-3F6BD2925FA0}" srcId="{F5285E30-2D13-46AD-BD9D-F8F3F042D5D4}" destId="{CADDFA6A-35E3-4E9E-A62B-EB87106A68CF}" srcOrd="1" destOrd="0" parTransId="{1A9BBF1C-4435-4219-AE5B-E344DDF6D693}" sibTransId="{BD524D22-CF5F-4892-8E79-1AAFCCDB5A5A}"/>
    <dgm:cxn modelId="{1C2253BC-33E0-4149-A464-F684E654EF7D}" type="presOf" srcId="{723DE313-7076-4A47-9F2E-852A1A20D547}" destId="{BDEED591-F3B3-4CB6-BAFF-A61970526BD5}" srcOrd="0" destOrd="0" presId="urn:microsoft.com/office/officeart/2005/8/layout/hierarchy1"/>
    <dgm:cxn modelId="{D976E329-6CBC-4A07-A6D2-0B9EE48D5D63}" type="presOf" srcId="{1B9687A3-432B-42C0-821D-05FE10D7AE87}" destId="{03971047-93C1-4FE4-B4F8-897F6216BA8D}" srcOrd="0" destOrd="0" presId="urn:microsoft.com/office/officeart/2005/8/layout/hierarchy1"/>
    <dgm:cxn modelId="{CD347EED-BB7D-430E-AB57-64D407D96AB6}" srcId="{8CCE5CF5-351A-4977-9A87-594C62BD277D}" destId="{F5285E30-2D13-46AD-BD9D-F8F3F042D5D4}" srcOrd="0" destOrd="0" parTransId="{D6690C96-556D-4CBC-AF10-EFA83CE3FADE}" sibTransId="{98BBADB1-ADF7-418D-8322-5FB96B3B3930}"/>
    <dgm:cxn modelId="{AC54D179-220E-48BE-8AE6-6DA10BBBDAFE}" srcId="{F5285E30-2D13-46AD-BD9D-F8F3F042D5D4}" destId="{B58C56AC-53D0-4409-998E-C81A8A51D7D6}" srcOrd="0" destOrd="0" parTransId="{35CB3B83-1D4D-4EE6-9539-EE07072EDA57}" sibTransId="{FFFA13E0-B360-40CE-A5A4-CCAB2B6DA5CA}"/>
    <dgm:cxn modelId="{A85B1100-01D9-487C-8269-46FD433FDC47}" type="presOf" srcId="{FBB4A444-A66E-4502-9D53-8F9A070B4D3A}" destId="{9AD9422F-A50C-4694-9B21-64627950F408}" srcOrd="0" destOrd="0" presId="urn:microsoft.com/office/officeart/2005/8/layout/hierarchy1"/>
    <dgm:cxn modelId="{08E1CBAC-68C1-4EF6-B05E-0DB4C4E9AE29}" type="presOf" srcId="{26F7800E-7A57-4BF7-BE31-A32EB752C1D7}" destId="{6C1CF1E0-9845-47C0-A8C2-FA29CD1DB01E}" srcOrd="0" destOrd="0" presId="urn:microsoft.com/office/officeart/2005/8/layout/hierarchy1"/>
    <dgm:cxn modelId="{68873915-C9F9-429A-87FA-E23F6B3D2A24}" srcId="{B58C56AC-53D0-4409-998E-C81A8A51D7D6}" destId="{1B9687A3-432B-42C0-821D-05FE10D7AE87}" srcOrd="1" destOrd="0" parTransId="{7800773A-3599-4F98-92E8-495CDBBE27C9}" sibTransId="{B4F8B8C1-4096-4083-B800-4961D0F96083}"/>
    <dgm:cxn modelId="{DFACFCAF-3B8E-4013-AF83-5271FEB60078}" type="presOf" srcId="{B3665010-3595-4565-A7C7-C22CC2DA6FD7}" destId="{4C1460AB-9002-463C-8850-8157F229467C}" srcOrd="0" destOrd="0" presId="urn:microsoft.com/office/officeart/2005/8/layout/hierarchy1"/>
    <dgm:cxn modelId="{C5ECCAE9-D024-4B17-ABA5-ADF4124D96E1}" type="presOf" srcId="{CADDFA6A-35E3-4E9E-A62B-EB87106A68CF}" destId="{2497008F-18E2-4EEC-95BA-C6CCB543A5CB}" srcOrd="0" destOrd="0" presId="urn:microsoft.com/office/officeart/2005/8/layout/hierarchy1"/>
    <dgm:cxn modelId="{B4AA055F-11D8-4754-B042-21D074ED4360}" type="presOf" srcId="{35CB3B83-1D4D-4EE6-9539-EE07072EDA57}" destId="{FA082740-6A47-4262-A4FF-203AD2F94E0D}" srcOrd="0" destOrd="0" presId="urn:microsoft.com/office/officeart/2005/8/layout/hierarchy1"/>
    <dgm:cxn modelId="{1E6FB302-D56C-4D63-8F80-4CD583C66FEA}" type="presOf" srcId="{7800773A-3599-4F98-92E8-495CDBBE27C9}" destId="{A3A720E8-A5BF-430E-AC3C-60711C76C5F3}" srcOrd="0" destOrd="0" presId="urn:microsoft.com/office/officeart/2005/8/layout/hierarchy1"/>
    <dgm:cxn modelId="{8F3F930C-779B-4E59-8B60-C9C50B5F8550}" srcId="{B58C56AC-53D0-4409-998E-C81A8A51D7D6}" destId="{FBB4A444-A66E-4502-9D53-8F9A070B4D3A}" srcOrd="0" destOrd="0" parTransId="{26F7800E-7A57-4BF7-BE31-A32EB752C1D7}" sibTransId="{48F25B85-CE35-46F2-B1C2-7EC73F2272C7}"/>
    <dgm:cxn modelId="{8A156FC9-AA08-443E-8757-DBB436B3AEE6}" type="presOf" srcId="{F5285E30-2D13-46AD-BD9D-F8F3F042D5D4}" destId="{85F7250B-7292-489B-A0AC-E4FE5A187730}" srcOrd="0" destOrd="0" presId="urn:microsoft.com/office/officeart/2005/8/layout/hierarchy1"/>
    <dgm:cxn modelId="{E0BE574A-F599-4F22-A65E-A6F607A434D3}" type="presOf" srcId="{1A9BBF1C-4435-4219-AE5B-E344DDF6D693}" destId="{2B6BE11D-DA0E-42BD-BB79-A72AC0F31D71}" srcOrd="0" destOrd="0" presId="urn:microsoft.com/office/officeart/2005/8/layout/hierarchy1"/>
    <dgm:cxn modelId="{C3AFFD8A-4403-4F08-9FAF-B2EAD4C3C534}" srcId="{B58C56AC-53D0-4409-998E-C81A8A51D7D6}" destId="{E4681BB2-6C1B-4230-9CE2-921F31FCE1C2}" srcOrd="3" destOrd="0" parTransId="{B3665010-3595-4565-A7C7-C22CC2DA6FD7}" sibTransId="{BDACE1A1-EF47-406D-995E-B020B4F1E343}"/>
    <dgm:cxn modelId="{42AB4ACF-0C67-4685-BC7C-6CABC1379DD5}" type="presOf" srcId="{8CCE5CF5-351A-4977-9A87-594C62BD277D}" destId="{E7EFED79-7FD0-4236-BDCA-4C978D29D7BA}" srcOrd="0" destOrd="0" presId="urn:microsoft.com/office/officeart/2005/8/layout/hierarchy1"/>
    <dgm:cxn modelId="{6CE5D238-3114-4A7C-AC1C-F8722DE63F4D}" type="presOf" srcId="{34870019-59E2-429B-8911-8408DF42CDA0}" destId="{D2AA19A7-5DA9-40DB-917E-32FED73C7715}" srcOrd="0" destOrd="0" presId="urn:microsoft.com/office/officeart/2005/8/layout/hierarchy1"/>
    <dgm:cxn modelId="{6083A89F-BFC4-4ECE-893A-37AE8AAAFE2B}" type="presOf" srcId="{E4681BB2-6C1B-4230-9CE2-921F31FCE1C2}" destId="{F8EB95C3-97AD-491C-8767-7192E485805B}" srcOrd="0" destOrd="0" presId="urn:microsoft.com/office/officeart/2005/8/layout/hierarchy1"/>
    <dgm:cxn modelId="{2133999B-924E-483B-A39B-A76B04D4FCFC}" srcId="{B58C56AC-53D0-4409-998E-C81A8A51D7D6}" destId="{723DE313-7076-4A47-9F2E-852A1A20D547}" srcOrd="2" destOrd="0" parTransId="{34870019-59E2-429B-8911-8408DF42CDA0}" sibTransId="{921C5403-ADC2-4452-9404-A7271966FCBC}"/>
    <dgm:cxn modelId="{B7F6B940-E10E-4B1F-815D-24744B7B818C}" type="presParOf" srcId="{E7EFED79-7FD0-4236-BDCA-4C978D29D7BA}" destId="{5FA799DC-FE65-4866-9D79-745B7C2EC427}" srcOrd="0" destOrd="0" presId="urn:microsoft.com/office/officeart/2005/8/layout/hierarchy1"/>
    <dgm:cxn modelId="{8580370C-0D84-4391-A764-0F47F1ACAD4C}" type="presParOf" srcId="{5FA799DC-FE65-4866-9D79-745B7C2EC427}" destId="{FAA00379-409A-4C89-8856-C04D96303518}" srcOrd="0" destOrd="0" presId="urn:microsoft.com/office/officeart/2005/8/layout/hierarchy1"/>
    <dgm:cxn modelId="{60513444-E83F-4F4C-837D-6A7F824F2DAA}" type="presParOf" srcId="{FAA00379-409A-4C89-8856-C04D96303518}" destId="{052CA14A-8865-42D5-B597-9214CC54E509}" srcOrd="0" destOrd="0" presId="urn:microsoft.com/office/officeart/2005/8/layout/hierarchy1"/>
    <dgm:cxn modelId="{C6EDBB99-0AD1-4BE6-B5C9-3976D52BD074}" type="presParOf" srcId="{FAA00379-409A-4C89-8856-C04D96303518}" destId="{85F7250B-7292-489B-A0AC-E4FE5A187730}" srcOrd="1" destOrd="0" presId="urn:microsoft.com/office/officeart/2005/8/layout/hierarchy1"/>
    <dgm:cxn modelId="{00796C7D-852D-4A7E-AFF6-DFB8BAAF3902}" type="presParOf" srcId="{5FA799DC-FE65-4866-9D79-745B7C2EC427}" destId="{2607BBD4-9058-425F-8137-8A959CE783D8}" srcOrd="1" destOrd="0" presId="urn:microsoft.com/office/officeart/2005/8/layout/hierarchy1"/>
    <dgm:cxn modelId="{D006C675-FD32-4092-A195-2EAF64600767}" type="presParOf" srcId="{2607BBD4-9058-425F-8137-8A959CE783D8}" destId="{FA082740-6A47-4262-A4FF-203AD2F94E0D}" srcOrd="0" destOrd="0" presId="urn:microsoft.com/office/officeart/2005/8/layout/hierarchy1"/>
    <dgm:cxn modelId="{CDBAB966-0299-4CAD-87C3-A0C42AC3BA20}" type="presParOf" srcId="{2607BBD4-9058-425F-8137-8A959CE783D8}" destId="{7B1A652A-325C-4EBF-A296-C0FCB2ADC7F3}" srcOrd="1" destOrd="0" presId="urn:microsoft.com/office/officeart/2005/8/layout/hierarchy1"/>
    <dgm:cxn modelId="{86B14B84-868C-4F77-A605-9C04FC72B5DA}" type="presParOf" srcId="{7B1A652A-325C-4EBF-A296-C0FCB2ADC7F3}" destId="{75C2962C-D547-4D3A-8917-58A25393E0BE}" srcOrd="0" destOrd="0" presId="urn:microsoft.com/office/officeart/2005/8/layout/hierarchy1"/>
    <dgm:cxn modelId="{B83C851C-8A4F-4CBE-9DBE-F51A34A3BB78}" type="presParOf" srcId="{75C2962C-D547-4D3A-8917-58A25393E0BE}" destId="{17DC97E4-4274-476B-9480-2F47F37744A7}" srcOrd="0" destOrd="0" presId="urn:microsoft.com/office/officeart/2005/8/layout/hierarchy1"/>
    <dgm:cxn modelId="{395D80EF-AFBE-4AFC-A66C-5EB8F38021A7}" type="presParOf" srcId="{75C2962C-D547-4D3A-8917-58A25393E0BE}" destId="{ADB5925D-892E-4C0D-AF56-999D5002DE10}" srcOrd="1" destOrd="0" presId="urn:microsoft.com/office/officeart/2005/8/layout/hierarchy1"/>
    <dgm:cxn modelId="{F2B17FB3-E46E-4509-9BA1-9D2F90382E2C}" type="presParOf" srcId="{7B1A652A-325C-4EBF-A296-C0FCB2ADC7F3}" destId="{C912513B-9DF9-4A4C-95A3-166AD9D88F5A}" srcOrd="1" destOrd="0" presId="urn:microsoft.com/office/officeart/2005/8/layout/hierarchy1"/>
    <dgm:cxn modelId="{88802496-0494-4273-92A0-0D9BA4CFF98E}" type="presParOf" srcId="{C912513B-9DF9-4A4C-95A3-166AD9D88F5A}" destId="{6C1CF1E0-9845-47C0-A8C2-FA29CD1DB01E}" srcOrd="0" destOrd="0" presId="urn:microsoft.com/office/officeart/2005/8/layout/hierarchy1"/>
    <dgm:cxn modelId="{A3A13F06-45DA-435A-A92E-4B0128E9054E}" type="presParOf" srcId="{C912513B-9DF9-4A4C-95A3-166AD9D88F5A}" destId="{E4F969E0-2974-431C-83BE-8E22654412DA}" srcOrd="1" destOrd="0" presId="urn:microsoft.com/office/officeart/2005/8/layout/hierarchy1"/>
    <dgm:cxn modelId="{63BCD7EF-5F80-417E-854B-D5D8BE8C2B15}" type="presParOf" srcId="{E4F969E0-2974-431C-83BE-8E22654412DA}" destId="{9945F618-1557-45E8-8EF2-BF408473E828}" srcOrd="0" destOrd="0" presId="urn:microsoft.com/office/officeart/2005/8/layout/hierarchy1"/>
    <dgm:cxn modelId="{FF8475BB-649E-47A1-8D68-EDCF65998C5B}" type="presParOf" srcId="{9945F618-1557-45E8-8EF2-BF408473E828}" destId="{3C140389-79C9-478D-8929-64362073A68C}" srcOrd="0" destOrd="0" presId="urn:microsoft.com/office/officeart/2005/8/layout/hierarchy1"/>
    <dgm:cxn modelId="{0620D5D4-74F0-49AD-ADE4-165003FCC2B9}" type="presParOf" srcId="{9945F618-1557-45E8-8EF2-BF408473E828}" destId="{9AD9422F-A50C-4694-9B21-64627950F408}" srcOrd="1" destOrd="0" presId="urn:microsoft.com/office/officeart/2005/8/layout/hierarchy1"/>
    <dgm:cxn modelId="{4BD5C8D0-B627-4E34-BC5E-4BD6BE1402F2}" type="presParOf" srcId="{E4F969E0-2974-431C-83BE-8E22654412DA}" destId="{356E778E-6181-4F0A-A5E7-83EF537DCC38}" srcOrd="1" destOrd="0" presId="urn:microsoft.com/office/officeart/2005/8/layout/hierarchy1"/>
    <dgm:cxn modelId="{CAACDA5F-C0A9-4C75-80A5-86DEA4EE7004}" type="presParOf" srcId="{C912513B-9DF9-4A4C-95A3-166AD9D88F5A}" destId="{A3A720E8-A5BF-430E-AC3C-60711C76C5F3}" srcOrd="2" destOrd="0" presId="urn:microsoft.com/office/officeart/2005/8/layout/hierarchy1"/>
    <dgm:cxn modelId="{17F7AA66-6BF4-4673-95E4-6E412E1F423C}" type="presParOf" srcId="{C912513B-9DF9-4A4C-95A3-166AD9D88F5A}" destId="{A342BDD8-F3C2-4CED-9E7C-02C0C9EDFAAB}" srcOrd="3" destOrd="0" presId="urn:microsoft.com/office/officeart/2005/8/layout/hierarchy1"/>
    <dgm:cxn modelId="{B748DA44-3D25-47C5-9547-6C24804786BD}" type="presParOf" srcId="{A342BDD8-F3C2-4CED-9E7C-02C0C9EDFAAB}" destId="{74F90FDF-FCCD-4566-8DF6-9FEB876B0141}" srcOrd="0" destOrd="0" presId="urn:microsoft.com/office/officeart/2005/8/layout/hierarchy1"/>
    <dgm:cxn modelId="{8C44B0E4-69AE-4DB7-AE27-31514553B81A}" type="presParOf" srcId="{74F90FDF-FCCD-4566-8DF6-9FEB876B0141}" destId="{9113A382-7F4F-4505-9610-8249495EC501}" srcOrd="0" destOrd="0" presId="urn:microsoft.com/office/officeart/2005/8/layout/hierarchy1"/>
    <dgm:cxn modelId="{C90AB57B-BDF8-44CB-B967-EA53BED6108C}" type="presParOf" srcId="{74F90FDF-FCCD-4566-8DF6-9FEB876B0141}" destId="{03971047-93C1-4FE4-B4F8-897F6216BA8D}" srcOrd="1" destOrd="0" presId="urn:microsoft.com/office/officeart/2005/8/layout/hierarchy1"/>
    <dgm:cxn modelId="{1BFD0369-CEB3-461A-91B3-A767A23266F9}" type="presParOf" srcId="{A342BDD8-F3C2-4CED-9E7C-02C0C9EDFAAB}" destId="{9F0CE503-260D-4015-B34C-62F8138879E2}" srcOrd="1" destOrd="0" presId="urn:microsoft.com/office/officeart/2005/8/layout/hierarchy1"/>
    <dgm:cxn modelId="{BDEEBCF3-BC67-4FD5-9FD7-DB11123E0440}" type="presParOf" srcId="{C912513B-9DF9-4A4C-95A3-166AD9D88F5A}" destId="{D2AA19A7-5DA9-40DB-917E-32FED73C7715}" srcOrd="4" destOrd="0" presId="urn:microsoft.com/office/officeart/2005/8/layout/hierarchy1"/>
    <dgm:cxn modelId="{F7BC84D0-1DF1-4B2D-A2B8-98E7ABC88D99}" type="presParOf" srcId="{C912513B-9DF9-4A4C-95A3-166AD9D88F5A}" destId="{3BB02838-F0A9-4A88-B814-8A42077A8DEE}" srcOrd="5" destOrd="0" presId="urn:microsoft.com/office/officeart/2005/8/layout/hierarchy1"/>
    <dgm:cxn modelId="{1ED8A502-8785-4BE4-8873-16C520D7F9EC}" type="presParOf" srcId="{3BB02838-F0A9-4A88-B814-8A42077A8DEE}" destId="{FA30B290-32ED-4BA6-99C8-F6B6A03174A4}" srcOrd="0" destOrd="0" presId="urn:microsoft.com/office/officeart/2005/8/layout/hierarchy1"/>
    <dgm:cxn modelId="{F9D0ECE9-890B-4B5E-B20F-476052DAE6E2}" type="presParOf" srcId="{FA30B290-32ED-4BA6-99C8-F6B6A03174A4}" destId="{88F6BF2D-9A69-44DA-8A9D-8E90EC7B3CC3}" srcOrd="0" destOrd="0" presId="urn:microsoft.com/office/officeart/2005/8/layout/hierarchy1"/>
    <dgm:cxn modelId="{58AE74C4-FA1D-4088-ADEE-11BC4164307F}" type="presParOf" srcId="{FA30B290-32ED-4BA6-99C8-F6B6A03174A4}" destId="{BDEED591-F3B3-4CB6-BAFF-A61970526BD5}" srcOrd="1" destOrd="0" presId="urn:microsoft.com/office/officeart/2005/8/layout/hierarchy1"/>
    <dgm:cxn modelId="{CF62D6CC-6F3B-46E4-9402-8ADBDAB12B6E}" type="presParOf" srcId="{3BB02838-F0A9-4A88-B814-8A42077A8DEE}" destId="{DBF7ACFD-196C-47C7-96AA-2A5D9F2462F5}" srcOrd="1" destOrd="0" presId="urn:microsoft.com/office/officeart/2005/8/layout/hierarchy1"/>
    <dgm:cxn modelId="{B9B77706-F3EB-4746-8E2B-0AE31871F62F}" type="presParOf" srcId="{C912513B-9DF9-4A4C-95A3-166AD9D88F5A}" destId="{4C1460AB-9002-463C-8850-8157F229467C}" srcOrd="6" destOrd="0" presId="urn:microsoft.com/office/officeart/2005/8/layout/hierarchy1"/>
    <dgm:cxn modelId="{B336CD17-8498-4589-B190-10FE13DEDE8D}" type="presParOf" srcId="{C912513B-9DF9-4A4C-95A3-166AD9D88F5A}" destId="{696E368C-4539-4ED7-B0BA-4836E38AB225}" srcOrd="7" destOrd="0" presId="urn:microsoft.com/office/officeart/2005/8/layout/hierarchy1"/>
    <dgm:cxn modelId="{E348F1FD-2773-4BA7-AB07-71094B066B41}" type="presParOf" srcId="{696E368C-4539-4ED7-B0BA-4836E38AB225}" destId="{5E9219B6-D3DB-4881-9F58-0E05F6A6112E}" srcOrd="0" destOrd="0" presId="urn:microsoft.com/office/officeart/2005/8/layout/hierarchy1"/>
    <dgm:cxn modelId="{EADFB365-C013-4B29-8F01-E0E4293E7355}" type="presParOf" srcId="{5E9219B6-D3DB-4881-9F58-0E05F6A6112E}" destId="{2FCB38EE-5586-44B6-A7C9-37342F3E2731}" srcOrd="0" destOrd="0" presId="urn:microsoft.com/office/officeart/2005/8/layout/hierarchy1"/>
    <dgm:cxn modelId="{BE94EC77-CE20-4D93-ABB4-C8385715F8B0}" type="presParOf" srcId="{5E9219B6-D3DB-4881-9F58-0E05F6A6112E}" destId="{F8EB95C3-97AD-491C-8767-7192E485805B}" srcOrd="1" destOrd="0" presId="urn:microsoft.com/office/officeart/2005/8/layout/hierarchy1"/>
    <dgm:cxn modelId="{89A8E33C-8710-4D21-8BD1-50CD230FDA8F}" type="presParOf" srcId="{696E368C-4539-4ED7-B0BA-4836E38AB225}" destId="{D6BF2548-470E-40B3-A579-E3A2A373D1A1}" srcOrd="1" destOrd="0" presId="urn:microsoft.com/office/officeart/2005/8/layout/hierarchy1"/>
    <dgm:cxn modelId="{3E9AFD92-229E-4437-8196-58CA98DA7B2A}" type="presParOf" srcId="{2607BBD4-9058-425F-8137-8A959CE783D8}" destId="{2B6BE11D-DA0E-42BD-BB79-A72AC0F31D71}" srcOrd="2" destOrd="0" presId="urn:microsoft.com/office/officeart/2005/8/layout/hierarchy1"/>
    <dgm:cxn modelId="{EF918DF4-F7D1-4CBC-AD12-8DA114727A83}" type="presParOf" srcId="{2607BBD4-9058-425F-8137-8A959CE783D8}" destId="{E609E693-B5DB-439C-A096-C0045D7E80E2}" srcOrd="3" destOrd="0" presId="urn:microsoft.com/office/officeart/2005/8/layout/hierarchy1"/>
    <dgm:cxn modelId="{8C852441-159C-4DF6-B589-FD3F706EC166}" type="presParOf" srcId="{E609E693-B5DB-439C-A096-C0045D7E80E2}" destId="{7FD298E5-55BA-40CC-9A53-A52A29D40B65}" srcOrd="0" destOrd="0" presId="urn:microsoft.com/office/officeart/2005/8/layout/hierarchy1"/>
    <dgm:cxn modelId="{1C24D8CF-786E-4B8B-ABA8-A81620D0D122}" type="presParOf" srcId="{7FD298E5-55BA-40CC-9A53-A52A29D40B65}" destId="{009715A8-4D25-4F47-9DF9-C4CAE819B34A}" srcOrd="0" destOrd="0" presId="urn:microsoft.com/office/officeart/2005/8/layout/hierarchy1"/>
    <dgm:cxn modelId="{C74FB7FB-3A80-4B51-92B8-4B5B7B1D03A6}" type="presParOf" srcId="{7FD298E5-55BA-40CC-9A53-A52A29D40B65}" destId="{2497008F-18E2-4EEC-95BA-C6CCB543A5CB}" srcOrd="1" destOrd="0" presId="urn:microsoft.com/office/officeart/2005/8/layout/hierarchy1"/>
    <dgm:cxn modelId="{6B020592-87E3-4C15-8CDE-CA29E6CBB891}" type="presParOf" srcId="{E609E693-B5DB-439C-A096-C0045D7E80E2}" destId="{80A6E652-6AC6-4CE6-8390-C73BBD95980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BB4741-6F21-48F7-BD18-56A67D3FF3F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ABA7D9B9-6567-4149-A9F1-968851BDBDAE}">
      <dgm:prSet phldrT="[Text]"/>
      <dgm:spPr>
        <a:solidFill>
          <a:schemeClr val="tx2">
            <a:lumMod val="60000"/>
            <a:lumOff val="40000"/>
          </a:schemeClr>
        </a:solidFill>
      </dgm:spPr>
      <dgm:t>
        <a:bodyPr/>
        <a:lstStyle/>
        <a:p>
          <a:r>
            <a:rPr lang="fr-FR" dirty="0" err="1" smtClean="0">
              <a:solidFill>
                <a:schemeClr val="bg1"/>
              </a:solidFill>
            </a:rPr>
            <a:t>Cf</a:t>
          </a:r>
          <a:r>
            <a:rPr lang="fr-FR" dirty="0" smtClean="0">
              <a:solidFill>
                <a:schemeClr val="bg1"/>
              </a:solidFill>
            </a:rPr>
            <a:t> logiciel </a:t>
          </a:r>
          <a:r>
            <a:rPr lang="fr-FR" dirty="0" err="1" smtClean="0">
              <a:solidFill>
                <a:schemeClr val="bg1"/>
              </a:solidFill>
            </a:rPr>
            <a:t>planner</a:t>
          </a:r>
          <a:endParaRPr lang="fr-FR" dirty="0">
            <a:solidFill>
              <a:schemeClr val="bg1"/>
            </a:solidFill>
          </a:endParaRPr>
        </a:p>
      </dgm:t>
    </dgm:pt>
    <dgm:pt modelId="{56C3E0C6-264A-466A-A55B-8EF71F886AC6}" type="parTrans" cxnId="{1A771611-7829-4FEF-B091-9B16B5F8E6A4}">
      <dgm:prSet/>
      <dgm:spPr/>
      <dgm:t>
        <a:bodyPr/>
        <a:lstStyle/>
        <a:p>
          <a:endParaRPr lang="fr-FR"/>
        </a:p>
      </dgm:t>
    </dgm:pt>
    <dgm:pt modelId="{8DC1CBBD-097B-4F3A-A812-10CA1FFCD040}" type="sibTrans" cxnId="{1A771611-7829-4FEF-B091-9B16B5F8E6A4}">
      <dgm:prSet/>
      <dgm:spPr/>
      <dgm:t>
        <a:bodyPr/>
        <a:lstStyle/>
        <a:p>
          <a:endParaRPr lang="fr-FR"/>
        </a:p>
      </dgm:t>
    </dgm:pt>
    <dgm:pt modelId="{FB2EA4BC-A5CB-4A85-8C76-BB7ADC616100}" type="pres">
      <dgm:prSet presAssocID="{17BB4741-6F21-48F7-BD18-56A67D3FF3FF}" presName="diagram" presStyleCnt="0">
        <dgm:presLayoutVars>
          <dgm:dir/>
          <dgm:resizeHandles val="exact"/>
        </dgm:presLayoutVars>
      </dgm:prSet>
      <dgm:spPr/>
      <dgm:t>
        <a:bodyPr/>
        <a:lstStyle/>
        <a:p>
          <a:endParaRPr lang="fr-FR"/>
        </a:p>
      </dgm:t>
    </dgm:pt>
    <dgm:pt modelId="{4F0A153E-8E1F-4648-BD37-A31FFCD378B1}" type="pres">
      <dgm:prSet presAssocID="{ABA7D9B9-6567-4149-A9F1-968851BDBDAE}" presName="node" presStyleLbl="node1" presStyleIdx="0" presStyleCnt="1" custScaleX="41343" custScaleY="14765">
        <dgm:presLayoutVars>
          <dgm:bulletEnabled val="1"/>
        </dgm:presLayoutVars>
      </dgm:prSet>
      <dgm:spPr/>
      <dgm:t>
        <a:bodyPr/>
        <a:lstStyle/>
        <a:p>
          <a:endParaRPr lang="fr-FR"/>
        </a:p>
      </dgm:t>
    </dgm:pt>
  </dgm:ptLst>
  <dgm:cxnLst>
    <dgm:cxn modelId="{9306BB03-764B-489B-8E57-3E88332699A4}" type="presOf" srcId="{17BB4741-6F21-48F7-BD18-56A67D3FF3FF}" destId="{FB2EA4BC-A5CB-4A85-8C76-BB7ADC616100}" srcOrd="0" destOrd="0" presId="urn:microsoft.com/office/officeart/2005/8/layout/default"/>
    <dgm:cxn modelId="{3FEA0933-E450-4416-84D1-272CB94EA2A3}" type="presOf" srcId="{ABA7D9B9-6567-4149-A9F1-968851BDBDAE}" destId="{4F0A153E-8E1F-4648-BD37-A31FFCD378B1}" srcOrd="0" destOrd="0" presId="urn:microsoft.com/office/officeart/2005/8/layout/default"/>
    <dgm:cxn modelId="{1A771611-7829-4FEF-B091-9B16B5F8E6A4}" srcId="{17BB4741-6F21-48F7-BD18-56A67D3FF3FF}" destId="{ABA7D9B9-6567-4149-A9F1-968851BDBDAE}" srcOrd="0" destOrd="0" parTransId="{56C3E0C6-264A-466A-A55B-8EF71F886AC6}" sibTransId="{8DC1CBBD-097B-4F3A-A812-10CA1FFCD040}"/>
    <dgm:cxn modelId="{772BB75C-B6C4-4D1C-8FC7-29B9BF5104AC}" type="presParOf" srcId="{FB2EA4BC-A5CB-4A85-8C76-BB7ADC616100}" destId="{4F0A153E-8E1F-4648-BD37-A31FFCD378B1}"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BE11D-DA0E-42BD-BB79-A72AC0F31D71}">
      <dsp:nvSpPr>
        <dsp:cNvPr id="0" name=""/>
        <dsp:cNvSpPr/>
      </dsp:nvSpPr>
      <dsp:spPr>
        <a:xfrm>
          <a:off x="4565328" y="1691243"/>
          <a:ext cx="3007973" cy="539137"/>
        </a:xfrm>
        <a:custGeom>
          <a:avLst/>
          <a:gdLst/>
          <a:ahLst/>
          <a:cxnLst/>
          <a:rect l="0" t="0" r="0" b="0"/>
          <a:pathLst>
            <a:path>
              <a:moveTo>
                <a:pt x="0" y="0"/>
              </a:moveTo>
              <a:lnTo>
                <a:pt x="0" y="370249"/>
              </a:lnTo>
              <a:lnTo>
                <a:pt x="3007973" y="370249"/>
              </a:lnTo>
              <a:lnTo>
                <a:pt x="3007973" y="53913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1460AB-9002-463C-8850-8157F229467C}">
      <dsp:nvSpPr>
        <dsp:cNvPr id="0" name=""/>
        <dsp:cNvSpPr/>
      </dsp:nvSpPr>
      <dsp:spPr>
        <a:xfrm>
          <a:off x="1403121" y="3388037"/>
          <a:ext cx="6195595" cy="732315"/>
        </a:xfrm>
        <a:custGeom>
          <a:avLst/>
          <a:gdLst/>
          <a:ahLst/>
          <a:cxnLst/>
          <a:rect l="0" t="0" r="0" b="0"/>
          <a:pathLst>
            <a:path>
              <a:moveTo>
                <a:pt x="0" y="0"/>
              </a:moveTo>
              <a:lnTo>
                <a:pt x="0" y="563427"/>
              </a:lnTo>
              <a:lnTo>
                <a:pt x="6195595" y="563427"/>
              </a:lnTo>
              <a:lnTo>
                <a:pt x="6195595" y="73231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A19A7-5DA9-40DB-917E-32FED73C7715}">
      <dsp:nvSpPr>
        <dsp:cNvPr id="0" name=""/>
        <dsp:cNvSpPr/>
      </dsp:nvSpPr>
      <dsp:spPr>
        <a:xfrm>
          <a:off x="1403121" y="3388037"/>
          <a:ext cx="3967387" cy="732315"/>
        </a:xfrm>
        <a:custGeom>
          <a:avLst/>
          <a:gdLst/>
          <a:ahLst/>
          <a:cxnLst/>
          <a:rect l="0" t="0" r="0" b="0"/>
          <a:pathLst>
            <a:path>
              <a:moveTo>
                <a:pt x="0" y="0"/>
              </a:moveTo>
              <a:lnTo>
                <a:pt x="0" y="563427"/>
              </a:lnTo>
              <a:lnTo>
                <a:pt x="3967387" y="563427"/>
              </a:lnTo>
              <a:lnTo>
                <a:pt x="3967387" y="73231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A720E8-A5BF-430E-AC3C-60711C76C5F3}">
      <dsp:nvSpPr>
        <dsp:cNvPr id="0" name=""/>
        <dsp:cNvSpPr/>
      </dsp:nvSpPr>
      <dsp:spPr>
        <a:xfrm>
          <a:off x="1403121" y="3388037"/>
          <a:ext cx="1739179" cy="732315"/>
        </a:xfrm>
        <a:custGeom>
          <a:avLst/>
          <a:gdLst/>
          <a:ahLst/>
          <a:cxnLst/>
          <a:rect l="0" t="0" r="0" b="0"/>
          <a:pathLst>
            <a:path>
              <a:moveTo>
                <a:pt x="0" y="0"/>
              </a:moveTo>
              <a:lnTo>
                <a:pt x="0" y="563427"/>
              </a:lnTo>
              <a:lnTo>
                <a:pt x="1739179" y="563427"/>
              </a:lnTo>
              <a:lnTo>
                <a:pt x="1739179" y="73231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1CF1E0-9845-47C0-A8C2-FA29CD1DB01E}">
      <dsp:nvSpPr>
        <dsp:cNvPr id="0" name=""/>
        <dsp:cNvSpPr/>
      </dsp:nvSpPr>
      <dsp:spPr>
        <a:xfrm>
          <a:off x="914093" y="3388037"/>
          <a:ext cx="489028" cy="732315"/>
        </a:xfrm>
        <a:custGeom>
          <a:avLst/>
          <a:gdLst/>
          <a:ahLst/>
          <a:cxnLst/>
          <a:rect l="0" t="0" r="0" b="0"/>
          <a:pathLst>
            <a:path>
              <a:moveTo>
                <a:pt x="489028" y="0"/>
              </a:moveTo>
              <a:lnTo>
                <a:pt x="489028" y="563427"/>
              </a:lnTo>
              <a:lnTo>
                <a:pt x="0" y="563427"/>
              </a:lnTo>
              <a:lnTo>
                <a:pt x="0" y="73231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082740-6A47-4262-A4FF-203AD2F94E0D}">
      <dsp:nvSpPr>
        <dsp:cNvPr id="0" name=""/>
        <dsp:cNvSpPr/>
      </dsp:nvSpPr>
      <dsp:spPr>
        <a:xfrm>
          <a:off x="1403121" y="1691243"/>
          <a:ext cx="3162206" cy="539137"/>
        </a:xfrm>
        <a:custGeom>
          <a:avLst/>
          <a:gdLst/>
          <a:ahLst/>
          <a:cxnLst/>
          <a:rect l="0" t="0" r="0" b="0"/>
          <a:pathLst>
            <a:path>
              <a:moveTo>
                <a:pt x="3162206" y="0"/>
              </a:moveTo>
              <a:lnTo>
                <a:pt x="3162206" y="370249"/>
              </a:lnTo>
              <a:lnTo>
                <a:pt x="0" y="370249"/>
              </a:lnTo>
              <a:lnTo>
                <a:pt x="0" y="53913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2CA14A-8865-42D5-B597-9214CC54E509}">
      <dsp:nvSpPr>
        <dsp:cNvPr id="0" name=""/>
        <dsp:cNvSpPr/>
      </dsp:nvSpPr>
      <dsp:spPr>
        <a:xfrm>
          <a:off x="3653788" y="533588"/>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F7250B-7292-489B-A0AC-E4FE5A187730}">
      <dsp:nvSpPr>
        <dsp:cNvPr id="0" name=""/>
        <dsp:cNvSpPr/>
      </dsp:nvSpPr>
      <dsp:spPr>
        <a:xfrm>
          <a:off x="3856352" y="726024"/>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Coupe de France de robotique                   </a:t>
          </a:r>
          <a:r>
            <a:rPr lang="fr-FR" sz="1300" kern="1200" dirty="0" smtClean="0"/>
            <a:t>travail :</a:t>
          </a:r>
          <a:r>
            <a:rPr lang="fr-FR" sz="1300" kern="1200" dirty="0" smtClean="0"/>
            <a:t>100%                                          </a:t>
          </a:r>
          <a:r>
            <a:rPr lang="fr-FR" sz="1300" kern="1200" dirty="0" smtClean="0"/>
            <a:t>Budget :</a:t>
          </a:r>
          <a:r>
            <a:rPr lang="fr-FR" sz="1300" kern="1200" smtClean="0"/>
            <a:t>100 </a:t>
          </a:r>
          <a:r>
            <a:rPr lang="fr-FR" sz="1300" b="0" i="0" kern="1200" smtClean="0"/>
            <a:t>€</a:t>
          </a:r>
          <a:r>
            <a:rPr lang="fr-FR" sz="1300" kern="1200" smtClean="0"/>
            <a:t>                                       </a:t>
          </a:r>
          <a:r>
            <a:rPr lang="fr-FR" sz="1300" kern="1200" dirty="0" smtClean="0"/>
            <a:t>Etat d’avancement : 27,5</a:t>
          </a:r>
          <a:r>
            <a:rPr lang="en-US" sz="1300" kern="1200" dirty="0" smtClean="0"/>
            <a:t>%</a:t>
          </a:r>
          <a:endParaRPr lang="fr-FR" sz="1300" kern="1200" dirty="0"/>
        </a:p>
      </dsp:txBody>
      <dsp:txXfrm>
        <a:off x="3890259" y="759931"/>
        <a:ext cx="1755265" cy="1089841"/>
      </dsp:txXfrm>
    </dsp:sp>
    <dsp:sp modelId="{17DC97E4-4274-476B-9480-2F47F37744A7}">
      <dsp:nvSpPr>
        <dsp:cNvPr id="0" name=""/>
        <dsp:cNvSpPr/>
      </dsp:nvSpPr>
      <dsp:spPr>
        <a:xfrm>
          <a:off x="491582" y="2230381"/>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5925D-892E-4C0D-AF56-999D5002DE10}">
      <dsp:nvSpPr>
        <dsp:cNvPr id="0" name=""/>
        <dsp:cNvSpPr/>
      </dsp:nvSpPr>
      <dsp:spPr>
        <a:xfrm>
          <a:off x="694146" y="2422817"/>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Réalisation    </a:t>
          </a:r>
          <a:endParaRPr lang="fr-FR" sz="1300" kern="1200" dirty="0" smtClean="0"/>
        </a:p>
        <a:p>
          <a:pPr lvl="0" algn="ctr" defTabSz="577850">
            <a:lnSpc>
              <a:spcPct val="90000"/>
            </a:lnSpc>
            <a:spcBef>
              <a:spcPct val="0"/>
            </a:spcBef>
            <a:spcAft>
              <a:spcPct val="35000"/>
            </a:spcAft>
          </a:pPr>
          <a:r>
            <a:rPr lang="fr-FR" sz="1300" kern="1200" dirty="0" smtClean="0"/>
            <a:t>Travail : 82 %                               Budget :100 </a:t>
          </a:r>
          <a:r>
            <a:rPr lang="fr-FR" sz="1300" b="0" i="0" kern="1200" dirty="0" smtClean="0"/>
            <a:t>€</a:t>
          </a:r>
          <a:r>
            <a:rPr lang="fr-FR" sz="1300" kern="1200" dirty="0" smtClean="0"/>
            <a:t>                                       Etat d’avancement :25 %                                                </a:t>
          </a:r>
          <a:endParaRPr lang="fr-FR" sz="1300" kern="1200" dirty="0"/>
        </a:p>
      </dsp:txBody>
      <dsp:txXfrm>
        <a:off x="728053" y="2456724"/>
        <a:ext cx="1755265" cy="1089841"/>
      </dsp:txXfrm>
    </dsp:sp>
    <dsp:sp modelId="{3C140389-79C9-478D-8929-64362073A68C}">
      <dsp:nvSpPr>
        <dsp:cNvPr id="0" name=""/>
        <dsp:cNvSpPr/>
      </dsp:nvSpPr>
      <dsp:spPr>
        <a:xfrm>
          <a:off x="2553" y="4120352"/>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D9422F-A50C-4694-9B21-64627950F408}">
      <dsp:nvSpPr>
        <dsp:cNvPr id="0" name=""/>
        <dsp:cNvSpPr/>
      </dsp:nvSpPr>
      <dsp:spPr>
        <a:xfrm>
          <a:off x="205117" y="4312789"/>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Emission                                       </a:t>
          </a:r>
          <a:r>
            <a:rPr lang="fr-FR" sz="1300" kern="1200" dirty="0" smtClean="0"/>
            <a:t>travail : 23.7 </a:t>
          </a:r>
          <a:r>
            <a:rPr lang="fr-FR" sz="1300" kern="1200" dirty="0" smtClean="0"/>
            <a:t>%                               </a:t>
          </a:r>
          <a:r>
            <a:rPr lang="fr-FR" sz="1300" kern="1200" dirty="0" smtClean="0"/>
            <a:t>Budget : 28.35 </a:t>
          </a:r>
          <a:r>
            <a:rPr lang="fr-FR" sz="1300" b="0" i="0" kern="1200" dirty="0" smtClean="0"/>
            <a:t>€</a:t>
          </a:r>
          <a:r>
            <a:rPr lang="fr-FR" sz="1300" kern="1200" dirty="0" smtClean="0"/>
            <a:t>                                       Etat </a:t>
          </a:r>
          <a:r>
            <a:rPr lang="fr-FR" sz="1300" kern="1200" dirty="0" smtClean="0"/>
            <a:t>d’avancement : 30 </a:t>
          </a:r>
          <a:r>
            <a:rPr lang="fr-FR" sz="1300" kern="1200" dirty="0" smtClean="0"/>
            <a:t>%</a:t>
          </a:r>
          <a:endParaRPr lang="fr-FR" sz="1300" kern="1200" dirty="0"/>
        </a:p>
      </dsp:txBody>
      <dsp:txXfrm>
        <a:off x="239024" y="4346696"/>
        <a:ext cx="1755265" cy="1089841"/>
      </dsp:txXfrm>
    </dsp:sp>
    <dsp:sp modelId="{9113A382-7F4F-4505-9610-8249495EC501}">
      <dsp:nvSpPr>
        <dsp:cNvPr id="0" name=""/>
        <dsp:cNvSpPr/>
      </dsp:nvSpPr>
      <dsp:spPr>
        <a:xfrm>
          <a:off x="2230761" y="4120352"/>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71047-93C1-4FE4-B4F8-897F6216BA8D}">
      <dsp:nvSpPr>
        <dsp:cNvPr id="0" name=""/>
        <dsp:cNvSpPr/>
      </dsp:nvSpPr>
      <dsp:spPr>
        <a:xfrm>
          <a:off x="2433325" y="4312789"/>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Réception                                 </a:t>
          </a:r>
          <a:r>
            <a:rPr lang="fr-FR" sz="1300" kern="1200" dirty="0" smtClean="0"/>
            <a:t>travail : 43.7 </a:t>
          </a:r>
          <a:r>
            <a:rPr lang="fr-FR" sz="1300" kern="1200" dirty="0" smtClean="0"/>
            <a:t>%                             </a:t>
          </a:r>
          <a:r>
            <a:rPr lang="fr-FR" sz="1300" kern="1200" dirty="0" smtClean="0"/>
            <a:t>Budget : 38.4 </a:t>
          </a:r>
          <a:r>
            <a:rPr lang="fr-FR" sz="1300" b="0" i="0" kern="1200" dirty="0" smtClean="0"/>
            <a:t>€</a:t>
          </a:r>
          <a:r>
            <a:rPr lang="fr-FR" sz="1300" kern="1200" dirty="0" smtClean="0"/>
            <a:t>                                       Etat </a:t>
          </a:r>
          <a:r>
            <a:rPr lang="fr-FR" sz="1300" kern="1200" dirty="0" smtClean="0"/>
            <a:t>d’avancement : 70 </a:t>
          </a:r>
          <a:r>
            <a:rPr lang="fr-FR" sz="1300" kern="1200" dirty="0" smtClean="0"/>
            <a:t>%</a:t>
          </a:r>
        </a:p>
      </dsp:txBody>
      <dsp:txXfrm>
        <a:off x="2467232" y="4346696"/>
        <a:ext cx="1755265" cy="1089841"/>
      </dsp:txXfrm>
    </dsp:sp>
    <dsp:sp modelId="{88F6BF2D-9A69-44DA-8A9D-8E90EC7B3CC3}">
      <dsp:nvSpPr>
        <dsp:cNvPr id="0" name=""/>
        <dsp:cNvSpPr/>
      </dsp:nvSpPr>
      <dsp:spPr>
        <a:xfrm>
          <a:off x="4458969" y="4120352"/>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EED591-F3B3-4CB6-BAFF-A61970526BD5}">
      <dsp:nvSpPr>
        <dsp:cNvPr id="0" name=""/>
        <dsp:cNvSpPr/>
      </dsp:nvSpPr>
      <dsp:spPr>
        <a:xfrm>
          <a:off x="4661534" y="4312789"/>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Calcul de la position            travail:7.3 %                               Budget:0 </a:t>
          </a:r>
          <a:r>
            <a:rPr lang="fr-FR" sz="1300" b="0" i="0" kern="1200" dirty="0" smtClean="0"/>
            <a:t>€</a:t>
          </a:r>
          <a:r>
            <a:rPr lang="fr-FR" sz="1300" kern="1200" dirty="0" smtClean="0"/>
            <a:t>                                       Etat d’avancement:0%</a:t>
          </a:r>
        </a:p>
      </dsp:txBody>
      <dsp:txXfrm>
        <a:off x="4695441" y="4346696"/>
        <a:ext cx="1755265" cy="1089841"/>
      </dsp:txXfrm>
    </dsp:sp>
    <dsp:sp modelId="{2FCB38EE-5586-44B6-A7C9-37342F3E2731}">
      <dsp:nvSpPr>
        <dsp:cNvPr id="0" name=""/>
        <dsp:cNvSpPr/>
      </dsp:nvSpPr>
      <dsp:spPr>
        <a:xfrm>
          <a:off x="6687177" y="4120352"/>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B95C3-97AD-491C-8767-7192E485805B}">
      <dsp:nvSpPr>
        <dsp:cNvPr id="0" name=""/>
        <dsp:cNvSpPr/>
      </dsp:nvSpPr>
      <dsp:spPr>
        <a:xfrm>
          <a:off x="6889742" y="4312789"/>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Communication de la position                                       </a:t>
          </a:r>
          <a:r>
            <a:rPr lang="fr-FR" sz="1300" kern="1200" dirty="0" smtClean="0"/>
            <a:t>travail : 7.3</a:t>
          </a:r>
          <a:r>
            <a:rPr lang="fr-FR" sz="1300" kern="1200" dirty="0" smtClean="0"/>
            <a:t>%                             </a:t>
          </a:r>
          <a:r>
            <a:rPr lang="fr-FR" sz="1300" kern="1200" dirty="0" smtClean="0"/>
            <a:t>Budget : </a:t>
          </a:r>
          <a:r>
            <a:rPr lang="fr-FR" sz="1300" kern="1200" dirty="0" smtClean="0"/>
            <a:t>33.25 </a:t>
          </a:r>
          <a:r>
            <a:rPr lang="fr-FR" sz="1300" b="0" i="0" kern="1200" dirty="0" smtClean="0"/>
            <a:t>€</a:t>
          </a:r>
          <a:r>
            <a:rPr lang="fr-FR" sz="1300" kern="1200" dirty="0" smtClean="0"/>
            <a:t>                                       Etat </a:t>
          </a:r>
          <a:r>
            <a:rPr lang="fr-FR" sz="1300" kern="1200" dirty="0" smtClean="0"/>
            <a:t>d’avancement : 0</a:t>
          </a:r>
          <a:r>
            <a:rPr lang="fr-FR" sz="1300" kern="1200" dirty="0" smtClean="0"/>
            <a:t>%</a:t>
          </a:r>
        </a:p>
      </dsp:txBody>
      <dsp:txXfrm>
        <a:off x="6923649" y="4346696"/>
        <a:ext cx="1755265" cy="1089841"/>
      </dsp:txXfrm>
    </dsp:sp>
    <dsp:sp modelId="{009715A8-4D25-4F47-9DF9-C4CAE819B34A}">
      <dsp:nvSpPr>
        <dsp:cNvPr id="0" name=""/>
        <dsp:cNvSpPr/>
      </dsp:nvSpPr>
      <dsp:spPr>
        <a:xfrm>
          <a:off x="6661762" y="2230381"/>
          <a:ext cx="1823079" cy="115765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7008F-18E2-4EEC-95BA-C6CCB543A5CB}">
      <dsp:nvSpPr>
        <dsp:cNvPr id="0" name=""/>
        <dsp:cNvSpPr/>
      </dsp:nvSpPr>
      <dsp:spPr>
        <a:xfrm>
          <a:off x="6864326" y="2422817"/>
          <a:ext cx="1823079" cy="115765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Communication                                 </a:t>
          </a:r>
          <a:r>
            <a:rPr lang="fr-FR" sz="1300" kern="1200" dirty="0" smtClean="0"/>
            <a:t>travail : 18 </a:t>
          </a:r>
          <a:r>
            <a:rPr lang="fr-FR" sz="1300" kern="1200" dirty="0" smtClean="0"/>
            <a:t>%                               </a:t>
          </a:r>
          <a:r>
            <a:rPr lang="fr-FR" sz="1300" kern="1200" dirty="0" smtClean="0"/>
            <a:t>Budget : 0 </a:t>
          </a:r>
          <a:r>
            <a:rPr lang="fr-FR" sz="1300" b="0" i="0" kern="1200" dirty="0" smtClean="0"/>
            <a:t>€</a:t>
          </a:r>
          <a:r>
            <a:rPr lang="fr-FR" sz="1300" kern="1200" dirty="0" smtClean="0"/>
            <a:t>                                       Etat </a:t>
          </a:r>
          <a:r>
            <a:rPr lang="fr-FR" sz="1300" kern="1200" dirty="0" smtClean="0"/>
            <a:t>d’avancement : 30 </a:t>
          </a:r>
          <a:r>
            <a:rPr lang="fr-FR" sz="1300" kern="1200" dirty="0" smtClean="0"/>
            <a:t>%</a:t>
          </a:r>
        </a:p>
      </dsp:txBody>
      <dsp:txXfrm>
        <a:off x="6898233" y="2456724"/>
        <a:ext cx="1755265" cy="1089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A153E-8E1F-4648-BD37-A31FFCD378B1}">
      <dsp:nvSpPr>
        <dsp:cNvPr id="0" name=""/>
        <dsp:cNvSpPr/>
      </dsp:nvSpPr>
      <dsp:spPr>
        <a:xfrm>
          <a:off x="1787865" y="1761977"/>
          <a:ext cx="2520269" cy="540044"/>
        </a:xfrm>
        <a:prstGeom prst="rect">
          <a:avLst/>
        </a:prstGeom>
        <a:solidFill>
          <a:schemeClr val="tx2">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fr-FR" sz="2600" kern="1200" dirty="0" err="1" smtClean="0">
              <a:solidFill>
                <a:schemeClr val="bg1"/>
              </a:solidFill>
            </a:rPr>
            <a:t>Cf</a:t>
          </a:r>
          <a:r>
            <a:rPr lang="fr-FR" sz="2600" kern="1200" dirty="0" smtClean="0">
              <a:solidFill>
                <a:schemeClr val="bg1"/>
              </a:solidFill>
            </a:rPr>
            <a:t> logiciel </a:t>
          </a:r>
          <a:r>
            <a:rPr lang="fr-FR" sz="2600" kern="1200" dirty="0" err="1" smtClean="0">
              <a:solidFill>
                <a:schemeClr val="bg1"/>
              </a:solidFill>
            </a:rPr>
            <a:t>planner</a:t>
          </a:r>
          <a:endParaRPr lang="fr-FR" sz="2600" kern="1200" dirty="0">
            <a:solidFill>
              <a:schemeClr val="bg1"/>
            </a:solidFill>
          </a:endParaRPr>
        </a:p>
      </dsp:txBody>
      <dsp:txXfrm>
        <a:off x="1787865" y="1761977"/>
        <a:ext cx="2520269" cy="5400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BEC69A-C0C5-42C3-BED9-8CA0C62CD26C}" type="datetimeFigureOut">
              <a:rPr lang="fr-FR" smtClean="0"/>
              <a:t>20/03/2014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A3D-A1F5-4286-BB3E-CC5659868AE1}" type="slidenum">
              <a:rPr lang="fr-FR" smtClean="0"/>
              <a:t>‹#›</a:t>
            </a:fld>
            <a:endParaRPr lang="fr-FR"/>
          </a:p>
        </p:txBody>
      </p:sp>
    </p:spTree>
    <p:extLst>
      <p:ext uri="{BB962C8B-B14F-4D97-AF65-F5344CB8AC3E}">
        <p14:creationId xmlns:p14="http://schemas.microsoft.com/office/powerpoint/2010/main" val="314630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Le sujet consiste en la réalisation d'un système radar capable de détecter la position du robot adverse. L'objectif est de monter ce système sur le robot mis au point par le Club de Robotique de Phelma, qui participera à la Coupe de France de robotique.</a:t>
            </a:r>
          </a:p>
          <a:p>
            <a:endParaRPr lang="fr-FR" dirty="0"/>
          </a:p>
        </p:txBody>
      </p:sp>
      <p:sp>
        <p:nvSpPr>
          <p:cNvPr id="4" name="Espace réservé du numéro de diapositive 3"/>
          <p:cNvSpPr>
            <a:spLocks noGrp="1"/>
          </p:cNvSpPr>
          <p:nvPr>
            <p:ph type="sldNum" sz="quarter" idx="10"/>
          </p:nvPr>
        </p:nvSpPr>
        <p:spPr/>
        <p:txBody>
          <a:bodyPr/>
          <a:lstStyle/>
          <a:p>
            <a:fld id="{E4A5CA3D-A1F5-4286-BB3E-CC5659868AE1}" type="slidenum">
              <a:rPr lang="fr-FR" smtClean="0"/>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z="1200" kern="1200" baseline="0" dirty="0" smtClean="0">
                <a:solidFill>
                  <a:schemeClr val="tx1"/>
                </a:solidFill>
                <a:latin typeface="+mn-lt"/>
                <a:ea typeface="+mn-ea"/>
                <a:cs typeface="+mn-cs"/>
              </a:rPr>
              <a:t>Nous avons opté pour une détection infrarouge de la position du robot.</a:t>
            </a:r>
          </a:p>
          <a:p>
            <a:r>
              <a:rPr lang="fr-FR" sz="1200" kern="1200" baseline="0" dirty="0" smtClean="0">
                <a:solidFill>
                  <a:schemeClr val="tx1"/>
                </a:solidFill>
                <a:latin typeface="+mn-lt"/>
                <a:ea typeface="+mn-ea"/>
                <a:cs typeface="+mn-cs"/>
              </a:rPr>
              <a:t>Sur le robot sera positionné un capteur contenant XXX étages de YYY phototransistors</a:t>
            </a:r>
          </a:p>
          <a:p>
            <a:r>
              <a:rPr lang="fr-FR" sz="1200" kern="1200" baseline="0" dirty="0" smtClean="0">
                <a:solidFill>
                  <a:schemeClr val="tx1"/>
                </a:solidFill>
                <a:latin typeface="+mn-lt"/>
                <a:ea typeface="+mn-ea"/>
                <a:cs typeface="+mn-cs"/>
              </a:rPr>
              <a:t>infrarouges disposés en cercle. Sur chacune des trois balises disposées sur le bord de l'aire de</a:t>
            </a:r>
          </a:p>
          <a:p>
            <a:r>
              <a:rPr lang="fr-FR" sz="1200" kern="1200" baseline="0" dirty="0" smtClean="0">
                <a:solidFill>
                  <a:schemeClr val="tx1"/>
                </a:solidFill>
                <a:latin typeface="+mn-lt"/>
                <a:ea typeface="+mn-ea"/>
                <a:cs typeface="+mn-cs"/>
              </a:rPr>
              <a:t>jeu sera implanté un émetteur composé de ZZZ diodes infrarouges.</a:t>
            </a:r>
          </a:p>
          <a:p>
            <a:r>
              <a:rPr lang="fr-FR" sz="1200" kern="1200" baseline="0" dirty="0" smtClean="0">
                <a:solidFill>
                  <a:schemeClr val="tx1"/>
                </a:solidFill>
                <a:latin typeface="+mn-lt"/>
                <a:ea typeface="+mn-ea"/>
                <a:cs typeface="+mn-cs"/>
              </a:rPr>
              <a:t>Le principe est simple : chaque émetteur émettra un mot de 8 bits spécifiques à chaque</a:t>
            </a:r>
          </a:p>
          <a:p>
            <a:r>
              <a:rPr lang="fr-FR" sz="1200" kern="1200" baseline="0" dirty="0" smtClean="0">
                <a:solidFill>
                  <a:schemeClr val="tx1"/>
                </a:solidFill>
                <a:latin typeface="+mn-lt"/>
                <a:ea typeface="+mn-ea"/>
                <a:cs typeface="+mn-cs"/>
              </a:rPr>
              <a:t>émetteur, et chaque mot sera reçu par une partie des phototransistors placés sur le robot.</a:t>
            </a:r>
          </a:p>
          <a:p>
            <a:r>
              <a:rPr lang="fr-FR" sz="1200" kern="1200" baseline="0" dirty="0" smtClean="0">
                <a:solidFill>
                  <a:schemeClr val="tx1"/>
                </a:solidFill>
                <a:latin typeface="+mn-lt"/>
                <a:ea typeface="+mn-ea"/>
                <a:cs typeface="+mn-cs"/>
              </a:rPr>
              <a:t>Puisqu'il y a XXX * YYY récepteurs infrarouges placés de manière circulaire sur le robot, on</a:t>
            </a:r>
          </a:p>
          <a:p>
            <a:r>
              <a:rPr lang="fr-FR" sz="1200" kern="1200" baseline="0" dirty="0" smtClean="0">
                <a:solidFill>
                  <a:schemeClr val="tx1"/>
                </a:solidFill>
                <a:latin typeface="+mn-lt"/>
                <a:ea typeface="+mn-ea"/>
                <a:cs typeface="+mn-cs"/>
              </a:rPr>
              <a:t>pourra donc déterminer la direction de chaque émetteur avec une précision angulaire de 360/</a:t>
            </a:r>
          </a:p>
          <a:p>
            <a:r>
              <a:rPr lang="fr-FR" sz="1200" kern="1200" baseline="0" dirty="0" smtClean="0">
                <a:solidFill>
                  <a:schemeClr val="tx1"/>
                </a:solidFill>
                <a:latin typeface="+mn-lt"/>
                <a:ea typeface="+mn-ea"/>
                <a:cs typeface="+mn-cs"/>
              </a:rPr>
              <a:t>(XXX * YYY) degrés. Un calcul trigonométrique permettra de connaître les coordonnées du</a:t>
            </a:r>
          </a:p>
          <a:p>
            <a:r>
              <a:rPr lang="fr-FR" sz="1200" kern="1200" baseline="0" dirty="0" smtClean="0">
                <a:solidFill>
                  <a:schemeClr val="tx1"/>
                </a:solidFill>
                <a:latin typeface="+mn-lt"/>
                <a:ea typeface="+mn-ea"/>
                <a:cs typeface="+mn-cs"/>
              </a:rPr>
              <a:t>capteur et donc, du robot.</a:t>
            </a:r>
          </a:p>
          <a:p>
            <a:r>
              <a:rPr lang="fr-FR" sz="1200" kern="1200" baseline="0" dirty="0" smtClean="0">
                <a:solidFill>
                  <a:schemeClr val="tx1"/>
                </a:solidFill>
                <a:latin typeface="+mn-lt"/>
                <a:ea typeface="+mn-ea"/>
                <a:cs typeface="+mn-cs"/>
              </a:rPr>
              <a:t>Chaque émetteur et chaque étage de réception comportera un microcontrôleur pour les</a:t>
            </a:r>
          </a:p>
          <a:p>
            <a:r>
              <a:rPr lang="fr-FR" sz="1200" kern="1200" baseline="0" dirty="0" smtClean="0">
                <a:solidFill>
                  <a:schemeClr val="tx1"/>
                </a:solidFill>
                <a:latin typeface="+mn-lt"/>
                <a:ea typeface="+mn-ea"/>
                <a:cs typeface="+mn-cs"/>
              </a:rPr>
              <a:t>émissions de signaux, les traitements de signaux, et les calculs à effectuer. Des piles seront</a:t>
            </a:r>
          </a:p>
          <a:p>
            <a:r>
              <a:rPr lang="fr-FR" sz="1200" kern="1200" baseline="0" dirty="0" smtClean="0">
                <a:solidFill>
                  <a:schemeClr val="tx1"/>
                </a:solidFill>
                <a:latin typeface="+mn-lt"/>
                <a:ea typeface="+mn-ea"/>
                <a:cs typeface="+mn-cs"/>
              </a:rPr>
              <a:t>nécessaires à l'alimentation de chaque émetteur et récepteur.</a:t>
            </a:r>
          </a:p>
          <a:p>
            <a:r>
              <a:rPr lang="fr-FR" sz="1200" kern="1200" baseline="0" dirty="0" smtClean="0">
                <a:solidFill>
                  <a:schemeClr val="tx1"/>
                </a:solidFill>
                <a:latin typeface="+mn-lt"/>
                <a:ea typeface="+mn-ea"/>
                <a:cs typeface="+mn-cs"/>
              </a:rPr>
              <a:t>Enfin, une fois les coordonnées du robot calculées, elles seront envoyées grâce à un module</a:t>
            </a:r>
          </a:p>
          <a:p>
            <a:r>
              <a:rPr lang="fr-FR" sz="1200" kern="1200" baseline="0" dirty="0" err="1" smtClean="0">
                <a:solidFill>
                  <a:schemeClr val="tx1"/>
                </a:solidFill>
                <a:latin typeface="+mn-lt"/>
                <a:ea typeface="+mn-ea"/>
                <a:cs typeface="+mn-cs"/>
              </a:rPr>
              <a:t>zigbee</a:t>
            </a:r>
            <a:r>
              <a:rPr lang="fr-FR" sz="1200" kern="1200" baseline="0" dirty="0" smtClean="0">
                <a:solidFill>
                  <a:schemeClr val="tx1"/>
                </a:solidFill>
                <a:latin typeface="+mn-lt"/>
                <a:ea typeface="+mn-ea"/>
                <a:cs typeface="+mn-cs"/>
              </a:rPr>
              <a:t> au robot de notre client, le club </a:t>
            </a:r>
            <a:r>
              <a:rPr lang="fr-FR" sz="1200" kern="1200" baseline="0" dirty="0" err="1" smtClean="0">
                <a:solidFill>
                  <a:schemeClr val="tx1"/>
                </a:solidFill>
                <a:latin typeface="+mn-lt"/>
                <a:ea typeface="+mn-ea"/>
                <a:cs typeface="+mn-cs"/>
              </a:rPr>
              <a:t>Robotronik</a:t>
            </a:r>
            <a:r>
              <a:rPr lang="fr-FR" sz="1200" kern="1200" baseline="0" dirty="0" smtClean="0">
                <a:solidFill>
                  <a:schemeClr val="tx1"/>
                </a:solidFill>
                <a:latin typeface="+mn-lt"/>
                <a:ea typeface="+mn-ea"/>
                <a:cs typeface="+mn-cs"/>
              </a:rPr>
              <a:t>.</a:t>
            </a:r>
          </a:p>
          <a:p>
            <a:r>
              <a:rPr lang="fr-FR" sz="1200" kern="1200" baseline="0" dirty="0" smtClean="0">
                <a:solidFill>
                  <a:schemeClr val="tx1"/>
                </a:solidFill>
                <a:latin typeface="+mn-lt"/>
                <a:ea typeface="+mn-ea"/>
                <a:cs typeface="+mn-cs"/>
              </a:rPr>
              <a:t>Pour le moment, nous envisageons d'effectuer une première version de ce projet avec</a:t>
            </a:r>
          </a:p>
          <a:p>
            <a:r>
              <a:rPr lang="fr-FR" sz="1200" kern="1200" baseline="0" dirty="0" smtClean="0">
                <a:solidFill>
                  <a:schemeClr val="tx1"/>
                </a:solidFill>
                <a:latin typeface="+mn-lt"/>
                <a:ea typeface="+mn-ea"/>
                <a:cs typeface="+mn-cs"/>
              </a:rPr>
              <a:t>XXX = 2, YYY = 8, et ZZZ n'est pas encore déterminé.</a:t>
            </a:r>
          </a:p>
          <a:p>
            <a:r>
              <a:rPr lang="fr-FR" sz="1200" kern="1200" baseline="0" dirty="0" smtClean="0">
                <a:solidFill>
                  <a:schemeClr val="tx1"/>
                </a:solidFill>
                <a:latin typeface="+mn-lt"/>
                <a:ea typeface="+mn-ea"/>
                <a:cs typeface="+mn-cs"/>
              </a:rPr>
              <a:t>Ces paramètres sont donc susceptibles de changer au fur et à mesure que le projet avance.</a:t>
            </a:r>
            <a:endParaRPr lang="fr-FR" dirty="0"/>
          </a:p>
        </p:txBody>
      </p:sp>
      <p:sp>
        <p:nvSpPr>
          <p:cNvPr id="4" name="Espace réservé du numéro de diapositive 3"/>
          <p:cNvSpPr>
            <a:spLocks noGrp="1"/>
          </p:cNvSpPr>
          <p:nvPr>
            <p:ph type="sldNum" sz="quarter" idx="10"/>
          </p:nvPr>
        </p:nvSpPr>
        <p:spPr/>
        <p:txBody>
          <a:bodyPr/>
          <a:lstStyle/>
          <a:p>
            <a:fld id="{E4A5CA3D-A1F5-4286-BB3E-CC5659868AE1}" type="slidenum">
              <a:rPr lang="fr-FR" smtClean="0"/>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4A5CA3D-A1F5-4286-BB3E-CC5659868AE1}" type="slidenum">
              <a:rPr lang="fr-FR" smtClean="0"/>
              <a:t>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9DCC24-B045-4D2E-9652-C460B5585FA9}" type="datetimeFigureOut">
              <a:rPr lang="fr-FR" smtClean="0"/>
              <a:t>20/03/2014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AEF677-F43E-4F7D-9584-886FA7878F89}" type="slidenum">
              <a:rPr lang="fr-FR" smtClean="0"/>
              <a:t>‹#›</a:t>
            </a:fld>
            <a:endParaRPr lang="fr-F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DCC24-B045-4D2E-9652-C460B5585FA9}" type="datetimeFigureOut">
              <a:rPr lang="fr-FR" smtClean="0"/>
              <a:t>20/03/2014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DCC24-B045-4D2E-9652-C460B5585FA9}" type="datetimeFigureOut">
              <a:rPr lang="fr-FR" smtClean="0"/>
              <a:t>20/03/2014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39DCC24-B045-4D2E-9652-C460B5585FA9}" type="datetimeFigureOut">
              <a:rPr lang="fr-FR" smtClean="0"/>
              <a:t>20/03/2014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AEF677-F43E-4F7D-9584-886FA7878F89}" type="slidenum">
              <a:rPr lang="fr-FR" smtClean="0"/>
              <a:t>‹#›</a:t>
            </a:fld>
            <a:endParaRPr lang="fr-FR"/>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DCC24-B045-4D2E-9652-C460B5585FA9}" type="datetimeFigureOut">
              <a:rPr lang="fr-FR" smtClean="0"/>
              <a:t>20/03/2014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039DCC24-B045-4D2E-9652-C460B5585FA9}" type="datetimeFigureOut">
              <a:rPr lang="fr-FR" smtClean="0"/>
              <a:t>20/03/2014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39DCC24-B045-4D2E-9652-C460B5585FA9}" type="datetimeFigureOut">
              <a:rPr lang="fr-FR" smtClean="0"/>
              <a:t>20/03/2014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9DCC24-B045-4D2E-9652-C460B5585FA9}" type="datetimeFigureOut">
              <a:rPr lang="fr-FR" smtClean="0"/>
              <a:t>20/03/2014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DCC24-B045-4D2E-9652-C460B5585FA9}" type="datetimeFigureOut">
              <a:rPr lang="fr-FR" smtClean="0"/>
              <a:t>20/03/2014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DCC24-B045-4D2E-9652-C460B5585FA9}" type="datetimeFigureOut">
              <a:rPr lang="fr-FR" smtClean="0"/>
              <a:t>20/03/2014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DCC24-B045-4D2E-9652-C460B5585FA9}" type="datetimeFigureOut">
              <a:rPr lang="fr-FR" smtClean="0"/>
              <a:t>20/03/2014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AEF677-F43E-4F7D-9584-886FA7878F89}" type="slidenum">
              <a:rPr lang="fr-FR" smtClean="0"/>
              <a:t>‹#›</a:t>
            </a:fld>
            <a:endParaRPr lang="fr-F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39DCC24-B045-4D2E-9652-C460B5585FA9}" type="datetimeFigureOut">
              <a:rPr lang="fr-FR" smtClean="0"/>
              <a:t>20/03/2014</a:t>
            </a:fld>
            <a:endParaRPr lang="fr-F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fr-F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CAEF677-F43E-4F7D-9584-886FA7878F89}" type="slidenum">
              <a:rPr lang="fr-FR" smtClean="0"/>
              <a:t>‹#›</a:t>
            </a:fld>
            <a:endParaRPr lang="fr-F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dir="u"/>
  </p:transition>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1229684" y="4196680"/>
            <a:ext cx="6684632" cy="1752600"/>
          </a:xfrm>
        </p:spPr>
        <p:txBody>
          <a:bodyPr numCol="2">
            <a:normAutofit/>
          </a:bodyPr>
          <a:lstStyle/>
          <a:p>
            <a:pPr algn="l">
              <a:spcBef>
                <a:spcPts val="0"/>
              </a:spcBef>
            </a:pPr>
            <a:r>
              <a:rPr lang="fr-FR" dirty="0" smtClean="0"/>
              <a:t>BEN </a:t>
            </a:r>
            <a:r>
              <a:rPr lang="fr-FR" dirty="0"/>
              <a:t>HADJ SGHAIER </a:t>
            </a:r>
            <a:r>
              <a:rPr lang="fr-FR" dirty="0" err="1"/>
              <a:t>Wafa</a:t>
            </a:r>
            <a:endParaRPr lang="fr-FR" dirty="0"/>
          </a:p>
          <a:p>
            <a:pPr algn="l">
              <a:spcBef>
                <a:spcPts val="0"/>
              </a:spcBef>
            </a:pPr>
            <a:r>
              <a:rPr lang="fr-FR" dirty="0"/>
              <a:t>BERRAZAGA Rania</a:t>
            </a:r>
          </a:p>
          <a:p>
            <a:pPr algn="l">
              <a:spcBef>
                <a:spcPts val="0"/>
              </a:spcBef>
            </a:pPr>
            <a:r>
              <a:rPr lang="fr-FR" dirty="0"/>
              <a:t>IKHALO </a:t>
            </a:r>
            <a:r>
              <a:rPr lang="fr-FR" dirty="0" err="1"/>
              <a:t>Ojeme</a:t>
            </a:r>
            <a:endParaRPr lang="fr-FR" dirty="0"/>
          </a:p>
          <a:p>
            <a:pPr algn="l">
              <a:spcBef>
                <a:spcPts val="0"/>
              </a:spcBef>
            </a:pPr>
            <a:r>
              <a:rPr lang="fr-FR" dirty="0"/>
              <a:t>LORIER Nicolas</a:t>
            </a:r>
          </a:p>
          <a:p>
            <a:pPr algn="l">
              <a:spcBef>
                <a:spcPts val="0"/>
              </a:spcBef>
            </a:pPr>
            <a:r>
              <a:rPr lang="fr-FR" dirty="0"/>
              <a:t>MOUSSU Robin</a:t>
            </a:r>
          </a:p>
          <a:p>
            <a:pPr algn="r">
              <a:spcBef>
                <a:spcPts val="0"/>
              </a:spcBef>
            </a:pPr>
            <a:endParaRPr lang="fr-FR" dirty="0" smtClean="0"/>
          </a:p>
          <a:p>
            <a:pPr algn="r">
              <a:spcBef>
                <a:spcPts val="0"/>
              </a:spcBef>
            </a:pPr>
            <a:r>
              <a:rPr lang="fr-FR" dirty="0" smtClean="0"/>
              <a:t>Client</a:t>
            </a:r>
            <a:r>
              <a:rPr lang="fr-FR" dirty="0"/>
              <a:t> : club de robotique</a:t>
            </a:r>
            <a:br>
              <a:rPr lang="fr-FR" dirty="0"/>
            </a:br>
            <a:r>
              <a:rPr lang="fr-FR" dirty="0"/>
              <a:t>Tuteur de projet : </a:t>
            </a:r>
            <a:r>
              <a:rPr lang="fr-FR" dirty="0" smtClean="0"/>
              <a:t>Davide </a:t>
            </a:r>
            <a:r>
              <a:rPr lang="fr-FR" dirty="0" err="1"/>
              <a:t>Bucci</a:t>
            </a:r>
            <a:r>
              <a:rPr lang="fr-FR" dirty="0"/>
              <a:t/>
            </a:r>
            <a:br>
              <a:rPr lang="fr-FR" dirty="0"/>
            </a:br>
            <a:r>
              <a:rPr lang="fr-FR" dirty="0"/>
              <a:t>Tuteur de gestion : </a:t>
            </a:r>
            <a:r>
              <a:rPr lang="fr-FR" dirty="0" err="1"/>
              <a:t>Amira</a:t>
            </a:r>
            <a:r>
              <a:rPr lang="fr-FR" dirty="0"/>
              <a:t> Ben Salah</a:t>
            </a:r>
          </a:p>
          <a:p>
            <a:endParaRPr lang="fr-FR" dirty="0"/>
          </a:p>
        </p:txBody>
      </p:sp>
      <p:sp>
        <p:nvSpPr>
          <p:cNvPr id="7" name="Title 6"/>
          <p:cNvSpPr>
            <a:spLocks noGrp="1"/>
          </p:cNvSpPr>
          <p:nvPr>
            <p:ph type="ctrTitle"/>
          </p:nvPr>
        </p:nvSpPr>
        <p:spPr>
          <a:xfrm>
            <a:off x="701570" y="1088740"/>
            <a:ext cx="7772400" cy="1470025"/>
          </a:xfrm>
        </p:spPr>
        <p:txBody>
          <a:bodyPr/>
          <a:lstStyle/>
          <a:p>
            <a:r>
              <a:rPr lang="fr-FR" dirty="0"/>
              <a:t>Projet de groupe n°6 </a:t>
            </a:r>
            <a:r>
              <a:rPr lang="fr-FR" dirty="0" smtClean="0"/>
              <a:t>:</a:t>
            </a:r>
            <a:br>
              <a:rPr lang="fr-FR" dirty="0" smtClean="0"/>
            </a:br>
            <a:r>
              <a:rPr lang="fr-FR" dirty="0" smtClean="0"/>
              <a:t>Coupe </a:t>
            </a:r>
            <a:r>
              <a:rPr lang="fr-FR" dirty="0"/>
              <a:t>de France de robotique</a:t>
            </a:r>
          </a:p>
        </p:txBody>
      </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extLst>
      <p:ext uri="{BB962C8B-B14F-4D97-AF65-F5344CB8AC3E}">
        <p14:creationId xmlns:p14="http://schemas.microsoft.com/office/powerpoint/2010/main" val="32498213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Plan</a:t>
            </a:r>
            <a:endParaRPr lang="fr-FR" dirty="0"/>
          </a:p>
        </p:txBody>
      </p:sp>
      <p:sp>
        <p:nvSpPr>
          <p:cNvPr id="3" name="Content Placeholder 2"/>
          <p:cNvSpPr>
            <a:spLocks noGrp="1"/>
          </p:cNvSpPr>
          <p:nvPr>
            <p:ph sz="quarter" idx="13"/>
          </p:nvPr>
        </p:nvSpPr>
        <p:spPr/>
        <p:txBody>
          <a:bodyPr/>
          <a:lstStyle/>
          <a:p>
            <a:r>
              <a:rPr lang="fr-FR" dirty="0" smtClean="0"/>
              <a:t>Objectif fonctionnel</a:t>
            </a:r>
          </a:p>
          <a:p>
            <a:r>
              <a:rPr lang="fr-FR" dirty="0" smtClean="0"/>
              <a:t>Solution technique</a:t>
            </a:r>
          </a:p>
          <a:p>
            <a:r>
              <a:rPr lang="en-US" dirty="0"/>
              <a:t>W</a:t>
            </a:r>
            <a:r>
              <a:rPr lang="fr-FR" dirty="0" smtClean="0"/>
              <a:t>BS</a:t>
            </a:r>
          </a:p>
          <a:p>
            <a:r>
              <a:rPr lang="fr-FR" dirty="0" smtClean="0"/>
              <a:t>Organisation (diagramme de Gantt</a:t>
            </a:r>
            <a:r>
              <a:rPr lang="fr-FR" dirty="0"/>
              <a:t> </a:t>
            </a:r>
            <a:r>
              <a:rPr lang="fr-FR" dirty="0" smtClean="0"/>
              <a:t>et </a:t>
            </a:r>
            <a:r>
              <a:rPr lang="fr-FR" dirty="0" smtClean="0"/>
              <a:t>Charte </a:t>
            </a:r>
            <a:r>
              <a:rPr lang="fr-FR" dirty="0" smtClean="0"/>
              <a:t>du groupe)</a:t>
            </a:r>
            <a:endParaRPr lang="fr-FR" dirty="0"/>
          </a:p>
          <a:p>
            <a:r>
              <a:rPr lang="en-US" dirty="0"/>
              <a:t>Auto-</a:t>
            </a:r>
            <a:r>
              <a:rPr lang="en-US" dirty="0" err="1"/>
              <a:t>évaluation</a:t>
            </a:r>
            <a:r>
              <a:rPr lang="en-US" dirty="0"/>
              <a:t> (</a:t>
            </a:r>
            <a:r>
              <a:rPr lang="fr-FR" dirty="0"/>
              <a:t>Niko-Niko)</a:t>
            </a:r>
          </a:p>
          <a:p>
            <a:endParaRPr lang="fr-FR" dirty="0" smtClean="0"/>
          </a:p>
          <a:p>
            <a:endParaRPr lang="fr-FR" dirty="0"/>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extLst>
      <p:ext uri="{BB962C8B-B14F-4D97-AF65-F5344CB8AC3E}">
        <p14:creationId xmlns:p14="http://schemas.microsoft.com/office/powerpoint/2010/main" val="396212010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du projet</a:t>
            </a:r>
            <a:endParaRPr lang="fr-FR" dirty="0"/>
          </a:p>
        </p:txBody>
      </p:sp>
      <p:sp>
        <p:nvSpPr>
          <p:cNvPr id="3" name="Espace réservé du contenu 2"/>
          <p:cNvSpPr>
            <a:spLocks noGrp="1"/>
          </p:cNvSpPr>
          <p:nvPr>
            <p:ph sz="quarter" idx="13"/>
          </p:nvPr>
        </p:nvSpPr>
        <p:spPr/>
        <p:txBody>
          <a:bodyPr/>
          <a:lstStyle/>
          <a:p>
            <a:r>
              <a:rPr lang="fr-FR" dirty="0" smtClean="0"/>
              <a:t>Réalisation d’un système de positionnement du robot adverse.</a:t>
            </a:r>
          </a:p>
          <a:p>
            <a:r>
              <a:rPr lang="fr-FR" dirty="0" smtClean="0"/>
              <a:t>Client : le Club de Robotique de </a:t>
            </a:r>
            <a:r>
              <a:rPr lang="fr-FR" dirty="0" err="1" smtClean="0"/>
              <a:t>Phelma</a:t>
            </a:r>
            <a:endParaRPr lang="fr-FR" dirty="0"/>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4556" r="89720"/>
                    </a14:imgEffect>
                  </a14:imgLayer>
                </a14:imgProps>
              </a:ext>
              <a:ext uri="{28A0092B-C50C-407E-A947-70E740481C1C}">
                <a14:useLocalDpi xmlns:a14="http://schemas.microsoft.com/office/drawing/2010/main" val="0"/>
              </a:ext>
            </a:extLst>
          </a:blip>
          <a:stretch>
            <a:fillRect/>
          </a:stretch>
        </p:blipFill>
        <p:spPr>
          <a:xfrm>
            <a:off x="3037520" y="2636912"/>
            <a:ext cx="3068960" cy="3068960"/>
          </a:xfrm>
          <a:prstGeom prst="rect">
            <a:avLst/>
          </a:prstGeom>
        </p:spPr>
      </p:pic>
      <p:pic>
        <p:nvPicPr>
          <p:cNvPr id="5" name="Picture 4"/>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
        <p:nvSpPr>
          <p:cNvPr id="2" name="Titre 1"/>
          <p:cNvSpPr>
            <a:spLocks noGrp="1"/>
          </p:cNvSpPr>
          <p:nvPr>
            <p:ph type="title"/>
          </p:nvPr>
        </p:nvSpPr>
        <p:spPr/>
        <p:txBody>
          <a:bodyPr/>
          <a:lstStyle/>
          <a:p>
            <a:r>
              <a:rPr lang="fr-FR" dirty="0" smtClean="0"/>
              <a:t>Solution technique</a:t>
            </a:r>
            <a:endParaRPr lang="fr-FR" dirty="0"/>
          </a:p>
        </p:txBody>
      </p:sp>
      <p:pic>
        <p:nvPicPr>
          <p:cNvPr id="1026" name="Picture 2"/>
          <p:cNvPicPr>
            <a:picLocks noGrp="1" noChangeAspect="1" noChangeArrowheads="1"/>
          </p:cNvPicPr>
          <p:nvPr>
            <p:ph sz="quarter" idx="13"/>
          </p:nvPr>
        </p:nvPicPr>
        <p:blipFill>
          <a:blip r:embed="rId5"/>
          <a:stretch>
            <a:fillRect/>
          </a:stretch>
        </p:blipFill>
        <p:spPr bwMode="auto">
          <a:xfrm>
            <a:off x="611560" y="1493785"/>
            <a:ext cx="7924800" cy="4114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fr-FR" dirty="0" smtClean="0"/>
              <a:t>BS</a:t>
            </a:r>
            <a:endParaRPr lang="fr-FR" dirty="0"/>
          </a:p>
        </p:txBody>
      </p:sp>
      <p:graphicFrame>
        <p:nvGraphicFramePr>
          <p:cNvPr id="4" name="Espace réservé du contenu 3"/>
          <p:cNvGraphicFramePr>
            <a:graphicFrameLocks noGrp="1"/>
          </p:cNvGraphicFramePr>
          <p:nvPr>
            <p:ph sz="quarter" idx="4294967295"/>
            <p:extLst>
              <p:ext uri="{D42A27DB-BD31-4B8C-83A1-F6EECF244321}">
                <p14:modId xmlns:p14="http://schemas.microsoft.com/office/powerpoint/2010/main" val="1411194503"/>
              </p:ext>
            </p:extLst>
          </p:nvPr>
        </p:nvGraphicFramePr>
        <p:xfrm>
          <a:off x="0" y="357188"/>
          <a:ext cx="8715375" cy="6215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BEBA8EAE-BF5A-486C-A8C5-ECC9F3942E4B}">
                <a14:imgProps xmlns:a14="http://schemas.microsoft.com/office/drawing/2010/main">
                  <a14:imgLayer r:embed="rId9">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Gantt</a:t>
            </a:r>
            <a:endParaRPr lang="fr-FR" dirty="0"/>
          </a:p>
        </p:txBody>
      </p:sp>
      <p:graphicFrame>
        <p:nvGraphicFramePr>
          <p:cNvPr id="4" name="Diagram 3"/>
          <p:cNvGraphicFramePr/>
          <p:nvPr>
            <p:extLst>
              <p:ext uri="{D42A27DB-BD31-4B8C-83A1-F6EECF244321}">
                <p14:modId xmlns:p14="http://schemas.microsoft.com/office/powerpoint/2010/main" val="271458966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cstate="print">
            <a:extLst>
              <a:ext uri="{BEBA8EAE-BF5A-486C-A8C5-ECC9F3942E4B}">
                <a14:imgProps xmlns:a14="http://schemas.microsoft.com/office/drawing/2010/main">
                  <a14:imgLayer r:embed="rId8">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Charte du groupe</a:t>
            </a:r>
            <a:endParaRPr lang="fr-FR" dirty="0"/>
          </a:p>
        </p:txBody>
      </p:sp>
      <p:pic>
        <p:nvPicPr>
          <p:cNvPr id="2050" name="Picture 2"/>
          <p:cNvPicPr>
            <a:picLocks noGrp="1" noChangeAspect="1" noChangeArrowheads="1"/>
          </p:cNvPicPr>
          <p:nvPr>
            <p:ph sz="quarter" idx="13"/>
          </p:nvPr>
        </p:nvPicPr>
        <p:blipFill rotWithShape="1">
          <a:blip r:embed="rId2"/>
          <a:srcRect t="6702" b="23673"/>
          <a:stretch/>
        </p:blipFill>
        <p:spPr bwMode="auto">
          <a:xfrm>
            <a:off x="2359384" y="1538790"/>
            <a:ext cx="4425232" cy="42754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
        <p:nvSpPr>
          <p:cNvPr id="2" name="Titre 1"/>
          <p:cNvSpPr>
            <a:spLocks noGrp="1"/>
          </p:cNvSpPr>
          <p:nvPr>
            <p:ph type="title"/>
          </p:nvPr>
        </p:nvSpPr>
        <p:spPr/>
        <p:txBody>
          <a:bodyPr/>
          <a:lstStyle/>
          <a:p>
            <a:r>
              <a:rPr lang="fr-FR" dirty="0" smtClean="0"/>
              <a:t>Niko-Niko</a:t>
            </a:r>
            <a:endParaRPr lang="fr-FR" dirty="0"/>
          </a:p>
        </p:txBody>
      </p:sp>
      <p:graphicFrame>
        <p:nvGraphicFramePr>
          <p:cNvPr id="6" name="Espace réservé du contenu 5"/>
          <p:cNvGraphicFramePr>
            <a:graphicFrameLocks noGrp="1"/>
          </p:cNvGraphicFramePr>
          <p:nvPr>
            <p:ph sz="quarter" idx="13"/>
            <p:extLst>
              <p:ext uri="{D42A27DB-BD31-4B8C-83A1-F6EECF244321}">
                <p14:modId xmlns:p14="http://schemas.microsoft.com/office/powerpoint/2010/main" val="1004664868"/>
              </p:ext>
            </p:extLst>
          </p:nvPr>
        </p:nvGraphicFramePr>
        <p:xfrm>
          <a:off x="321442" y="1653110"/>
          <a:ext cx="8501116" cy="3965760"/>
        </p:xfrm>
        <a:graphic>
          <a:graphicData uri="http://schemas.openxmlformats.org/drawingml/2006/table">
            <a:tbl>
              <a:tblPr firstRow="1" bandRow="1">
                <a:tableStyleId>{5C22544A-7EE6-4342-B048-85BDC9FD1C3A}</a:tableStyleId>
              </a:tblPr>
              <a:tblGrid>
                <a:gridCol w="1593941"/>
                <a:gridCol w="1053954"/>
                <a:gridCol w="995441"/>
                <a:gridCol w="1214445"/>
                <a:gridCol w="1214445"/>
                <a:gridCol w="1214445"/>
                <a:gridCol w="1214445"/>
              </a:tblGrid>
              <a:tr h="309683">
                <a:tc>
                  <a:txBody>
                    <a:bodyPr/>
                    <a:lstStyle/>
                    <a:p>
                      <a:endParaRPr lang="fr-FR" dirty="0"/>
                    </a:p>
                  </a:txBody>
                  <a:tcPr/>
                </a:tc>
                <a:tc>
                  <a:txBody>
                    <a:bodyPr/>
                    <a:lstStyle/>
                    <a:p>
                      <a:r>
                        <a:rPr lang="fr-FR" dirty="0" smtClean="0"/>
                        <a:t>Séance1</a:t>
                      </a:r>
                      <a:endParaRPr lang="fr-FR" dirty="0"/>
                    </a:p>
                  </a:txBody>
                  <a:tcPr/>
                </a:tc>
                <a:tc>
                  <a:txBody>
                    <a:bodyPr/>
                    <a:lstStyle/>
                    <a:p>
                      <a:r>
                        <a:rPr lang="fr-FR" dirty="0" smtClean="0"/>
                        <a:t>Séance2</a:t>
                      </a:r>
                      <a:endParaRPr lang="fr-FR" dirty="0"/>
                    </a:p>
                  </a:txBody>
                  <a:tcPr/>
                </a:tc>
                <a:tc>
                  <a:txBody>
                    <a:bodyPr/>
                    <a:lstStyle/>
                    <a:p>
                      <a:r>
                        <a:rPr lang="fr-FR" dirty="0" smtClean="0"/>
                        <a:t>Séance3</a:t>
                      </a:r>
                      <a:endParaRPr lang="fr-FR" dirty="0"/>
                    </a:p>
                  </a:txBody>
                  <a:tcPr/>
                </a:tc>
                <a:tc>
                  <a:txBody>
                    <a:bodyPr/>
                    <a:lstStyle/>
                    <a:p>
                      <a:r>
                        <a:rPr lang="fr-FR" dirty="0" smtClean="0"/>
                        <a:t>Séance4</a:t>
                      </a:r>
                      <a:endParaRPr lang="fr-FR" dirty="0"/>
                    </a:p>
                  </a:txBody>
                  <a:tcPr/>
                </a:tc>
                <a:tc>
                  <a:txBody>
                    <a:bodyPr/>
                    <a:lstStyle/>
                    <a:p>
                      <a:r>
                        <a:rPr lang="fr-FR" dirty="0" smtClean="0"/>
                        <a:t>Séance5</a:t>
                      </a:r>
                      <a:endParaRPr lang="fr-FR" dirty="0"/>
                    </a:p>
                  </a:txBody>
                  <a:tcPr/>
                </a:tc>
                <a:tc>
                  <a:txBody>
                    <a:bodyPr/>
                    <a:lstStyle/>
                    <a:p>
                      <a:r>
                        <a:rPr lang="fr-FR" dirty="0" smtClean="0"/>
                        <a:t>Séance6</a:t>
                      </a:r>
                      <a:endParaRPr lang="fr-FR" dirty="0"/>
                    </a:p>
                  </a:txBody>
                  <a:tcPr/>
                </a:tc>
              </a:tr>
              <a:tr h="720000">
                <a:tc>
                  <a:txBody>
                    <a:bodyPr/>
                    <a:lstStyle/>
                    <a:p>
                      <a:r>
                        <a:rPr lang="fr-FR" sz="1800" b="1" kern="1200" baseline="0" dirty="0" smtClean="0">
                          <a:solidFill>
                            <a:schemeClr val="dk1"/>
                          </a:solidFill>
                          <a:latin typeface="+mn-lt"/>
                          <a:ea typeface="+mn-ea"/>
                          <a:cs typeface="+mn-cs"/>
                        </a:rPr>
                        <a:t>BEN HADJ SGHAIER </a:t>
                      </a:r>
                      <a:r>
                        <a:rPr lang="fr-FR" sz="1800" b="1" kern="1200" baseline="0" dirty="0" err="1" smtClean="0">
                          <a:solidFill>
                            <a:schemeClr val="dk1"/>
                          </a:solidFill>
                          <a:latin typeface="+mn-lt"/>
                          <a:ea typeface="+mn-ea"/>
                          <a:cs typeface="+mn-cs"/>
                        </a:rPr>
                        <a:t>Wafa</a:t>
                      </a:r>
                      <a:endParaRPr lang="fr-FR" sz="1800" b="1" kern="1200" baseline="0" dirty="0" smtClean="0">
                        <a:solidFill>
                          <a:schemeClr val="dk1"/>
                        </a:solidFill>
                        <a:latin typeface="+mn-lt"/>
                        <a:ea typeface="+mn-ea"/>
                        <a:cs typeface="+mn-cs"/>
                      </a:endParaRP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r>
              <a:tr h="72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baseline="0" dirty="0" smtClean="0">
                          <a:solidFill>
                            <a:schemeClr val="dk1"/>
                          </a:solidFill>
                          <a:latin typeface="+mn-lt"/>
                          <a:ea typeface="+mn-ea"/>
                          <a:cs typeface="+mn-cs"/>
                        </a:rPr>
                        <a:t>MOUSSU Robin</a:t>
                      </a:r>
                      <a:endParaRPr lang="fr-FR" dirty="0" smtClean="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r h="72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baseline="0" dirty="0" smtClean="0">
                          <a:solidFill>
                            <a:schemeClr val="dk1"/>
                          </a:solidFill>
                          <a:latin typeface="+mn-lt"/>
                          <a:ea typeface="+mn-ea"/>
                          <a:cs typeface="+mn-cs"/>
                        </a:rPr>
                        <a:t>BERRAZAGA Rania</a:t>
                      </a: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r h="72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baseline="0" dirty="0" smtClean="0">
                          <a:solidFill>
                            <a:schemeClr val="dk1"/>
                          </a:solidFill>
                          <a:latin typeface="+mn-lt"/>
                          <a:ea typeface="+mn-ea"/>
                          <a:cs typeface="+mn-cs"/>
                        </a:rPr>
                        <a:t>LORIER Nicolas</a:t>
                      </a:r>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72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b="1" kern="1200" baseline="0" dirty="0" smtClean="0">
                          <a:solidFill>
                            <a:schemeClr val="dk1"/>
                          </a:solidFill>
                          <a:latin typeface="+mn-lt"/>
                          <a:ea typeface="+mn-ea"/>
                          <a:cs typeface="+mn-cs"/>
                        </a:rPr>
                        <a:t>IKHALO </a:t>
                      </a:r>
                      <a:r>
                        <a:rPr lang="fr-FR" sz="1800" b="1" kern="1200" baseline="0" dirty="0" err="1" smtClean="0">
                          <a:solidFill>
                            <a:schemeClr val="dk1"/>
                          </a:solidFill>
                          <a:latin typeface="+mn-lt"/>
                          <a:ea typeface="+mn-ea"/>
                          <a:cs typeface="+mn-cs"/>
                        </a:rPr>
                        <a:t>Ojeme</a:t>
                      </a:r>
                      <a:endParaRPr lang="fr-FR" sz="1800" b="1" kern="1200" baseline="0" dirty="0" smtClean="0">
                        <a:solidFill>
                          <a:schemeClr val="dk1"/>
                        </a:solidFill>
                        <a:latin typeface="+mn-lt"/>
                        <a:ea typeface="+mn-ea"/>
                        <a:cs typeface="+mn-cs"/>
                      </a:endParaRPr>
                    </a:p>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10" name="Ellipse 9"/>
          <p:cNvSpPr/>
          <p:nvPr/>
        </p:nvSpPr>
        <p:spPr>
          <a:xfrm>
            <a:off x="5605330" y="2233797"/>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1" name="Ellipse 10"/>
          <p:cNvSpPr/>
          <p:nvPr/>
        </p:nvSpPr>
        <p:spPr>
          <a:xfrm>
            <a:off x="4355165" y="2233797"/>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12" name="Ellipse 11"/>
          <p:cNvSpPr/>
          <p:nvPr/>
        </p:nvSpPr>
        <p:spPr>
          <a:xfrm>
            <a:off x="3340795" y="2233797"/>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3" name="Ellipse 12"/>
          <p:cNvSpPr/>
          <p:nvPr/>
        </p:nvSpPr>
        <p:spPr>
          <a:xfrm>
            <a:off x="3340795" y="2939336"/>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dirty="0"/>
          </a:p>
        </p:txBody>
      </p:sp>
      <p:sp>
        <p:nvSpPr>
          <p:cNvPr id="14" name="Ellipse 13"/>
          <p:cNvSpPr/>
          <p:nvPr/>
        </p:nvSpPr>
        <p:spPr>
          <a:xfrm>
            <a:off x="4355165" y="2939336"/>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15" name="Ellipse 14"/>
          <p:cNvSpPr/>
          <p:nvPr/>
        </p:nvSpPr>
        <p:spPr>
          <a:xfrm>
            <a:off x="3340795" y="3721568"/>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6" name="Ellipse 15"/>
          <p:cNvSpPr/>
          <p:nvPr/>
        </p:nvSpPr>
        <p:spPr>
          <a:xfrm>
            <a:off x="4355165" y="3721568"/>
            <a:ext cx="285752" cy="21431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17" name="Ellipse 16"/>
          <p:cNvSpPr/>
          <p:nvPr/>
        </p:nvSpPr>
        <p:spPr>
          <a:xfrm>
            <a:off x="4355165" y="4450436"/>
            <a:ext cx="285752" cy="214314"/>
          </a:xfrm>
          <a:prstGeom prst="ellipse">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sp>
        <p:nvSpPr>
          <p:cNvPr id="18" name="Ellipse 17"/>
          <p:cNvSpPr/>
          <p:nvPr/>
        </p:nvSpPr>
        <p:spPr>
          <a:xfrm>
            <a:off x="4355165" y="5093378"/>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19" name="Ellipse 18"/>
          <p:cNvSpPr/>
          <p:nvPr/>
        </p:nvSpPr>
        <p:spPr>
          <a:xfrm>
            <a:off x="3340795" y="4450436"/>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20" name="Ellipse 19"/>
          <p:cNvSpPr/>
          <p:nvPr/>
        </p:nvSpPr>
        <p:spPr>
          <a:xfrm>
            <a:off x="3340795" y="5093378"/>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21" name="Ellipse 20"/>
          <p:cNvSpPr/>
          <p:nvPr/>
        </p:nvSpPr>
        <p:spPr>
          <a:xfrm>
            <a:off x="2247794" y="5093378"/>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22" name="Ellipse 21"/>
          <p:cNvSpPr/>
          <p:nvPr/>
        </p:nvSpPr>
        <p:spPr>
          <a:xfrm>
            <a:off x="2247794" y="4450436"/>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23" name="Ellipse 22"/>
          <p:cNvSpPr/>
          <p:nvPr/>
        </p:nvSpPr>
        <p:spPr>
          <a:xfrm>
            <a:off x="8112887" y="2218504"/>
            <a:ext cx="285752" cy="214314"/>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24" name="Ellipse 23"/>
          <p:cNvSpPr/>
          <p:nvPr/>
        </p:nvSpPr>
        <p:spPr>
          <a:xfrm>
            <a:off x="6926933" y="5093378"/>
            <a:ext cx="285752" cy="214314"/>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25" name="Ellipse 24"/>
          <p:cNvSpPr/>
          <p:nvPr/>
        </p:nvSpPr>
        <p:spPr>
          <a:xfrm>
            <a:off x="6926933" y="4450436"/>
            <a:ext cx="285752" cy="214314"/>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6" name="Ellipse 25"/>
          <p:cNvSpPr/>
          <p:nvPr/>
        </p:nvSpPr>
        <p:spPr>
          <a:xfrm>
            <a:off x="6926933" y="3721568"/>
            <a:ext cx="285752" cy="214314"/>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7" name="Ellipse 26"/>
          <p:cNvSpPr/>
          <p:nvPr/>
        </p:nvSpPr>
        <p:spPr>
          <a:xfrm>
            <a:off x="6926933" y="2939336"/>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28" name="Ellipse 27"/>
          <p:cNvSpPr/>
          <p:nvPr/>
        </p:nvSpPr>
        <p:spPr>
          <a:xfrm>
            <a:off x="6926933" y="2233797"/>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29" name="Ellipse 28"/>
          <p:cNvSpPr/>
          <p:nvPr/>
        </p:nvSpPr>
        <p:spPr>
          <a:xfrm>
            <a:off x="5605330" y="5093378"/>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0" name="Ellipse 29"/>
          <p:cNvSpPr/>
          <p:nvPr/>
        </p:nvSpPr>
        <p:spPr>
          <a:xfrm>
            <a:off x="5605330" y="4450436"/>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1" name="Ellipse 30"/>
          <p:cNvSpPr/>
          <p:nvPr/>
        </p:nvSpPr>
        <p:spPr>
          <a:xfrm>
            <a:off x="5605330" y="3721568"/>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2" name="Ellipse 31"/>
          <p:cNvSpPr/>
          <p:nvPr/>
        </p:nvSpPr>
        <p:spPr>
          <a:xfrm>
            <a:off x="5605330" y="2939336"/>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3" name="Ellipse 32"/>
          <p:cNvSpPr/>
          <p:nvPr/>
        </p:nvSpPr>
        <p:spPr>
          <a:xfrm>
            <a:off x="8112887" y="5078085"/>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4" name="Ellipse 33"/>
          <p:cNvSpPr/>
          <p:nvPr/>
        </p:nvSpPr>
        <p:spPr>
          <a:xfrm>
            <a:off x="8112887" y="4435143"/>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5" name="Ellipse 34"/>
          <p:cNvSpPr/>
          <p:nvPr/>
        </p:nvSpPr>
        <p:spPr>
          <a:xfrm>
            <a:off x="8112887" y="3706275"/>
            <a:ext cx="285752" cy="214314"/>
          </a:xfrm>
          <a:prstGeom prst="ellipse">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
        <p:nvSpPr>
          <p:cNvPr id="36" name="Ellipse 35"/>
          <p:cNvSpPr/>
          <p:nvPr/>
        </p:nvSpPr>
        <p:spPr>
          <a:xfrm>
            <a:off x="8112887" y="2924043"/>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8" name="Ellipse 7"/>
          <p:cNvSpPr/>
          <p:nvPr/>
        </p:nvSpPr>
        <p:spPr>
          <a:xfrm>
            <a:off x="2247794" y="2939336"/>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9" name="Ellipse 8"/>
          <p:cNvSpPr/>
          <p:nvPr/>
        </p:nvSpPr>
        <p:spPr>
          <a:xfrm>
            <a:off x="2247794" y="3721568"/>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
        <p:nvSpPr>
          <p:cNvPr id="37" name="Ellipse 7"/>
          <p:cNvSpPr/>
          <p:nvPr/>
        </p:nvSpPr>
        <p:spPr>
          <a:xfrm>
            <a:off x="2257318" y="2248619"/>
            <a:ext cx="285752" cy="214314"/>
          </a:xfrm>
          <a:prstGeom prst="ellipse">
            <a:avLst/>
          </a:prstGeom>
          <a:solidFill>
            <a:srgbClr val="FFC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Des questions ?</a:t>
            </a:r>
            <a:endParaRPr lang="fr-FR" dirty="0"/>
          </a:p>
        </p:txBody>
      </p:sp>
      <p:pic>
        <p:nvPicPr>
          <p:cNvPr id="4" name="Picture 2"/>
          <p:cNvPicPr>
            <a:picLocks noGrp="1" noChangeAspect="1" noChangeArrowheads="1"/>
          </p:cNvPicPr>
          <p:nvPr>
            <p:ph sz="quarter" idx="13"/>
          </p:nvPr>
        </p:nvPicPr>
        <p:blipFill>
          <a:blip r:embed="rId2"/>
          <a:stretch>
            <a:fillRect/>
          </a:stretch>
        </p:blipFill>
        <p:spPr bwMode="auto">
          <a:xfrm>
            <a:off x="1828800" y="1600200"/>
            <a:ext cx="5486400" cy="41148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62718" y1="15804" x2="62718" y2="15804"/>
                        <a14:foregroundMark x1="61150" y1="39510" x2="61150" y2="39510"/>
                        <a14:foregroundMark x1="67247" y1="32970" x2="67247" y2="32970"/>
                        <a14:foregroundMark x1="76132" y1="34877" x2="76132" y2="34877"/>
                        <a14:foregroundMark x1="78223" y1="17166" x2="78223" y2="17166"/>
                        <a14:foregroundMark x1="90941" y1="39237" x2="90941" y2="39237"/>
                        <a14:foregroundMark x1="98606" y1="70027" x2="98606" y2="70027"/>
                        <a14:foregroundMark x1="75261" y1="34877" x2="75610" y2="40054"/>
                        <a14:foregroundMark x1="81185" y1="65940" x2="81185" y2="65940"/>
                        <a14:foregroundMark x1="68815" y1="72207" x2="68815" y2="72207"/>
                        <a14:foregroundMark x1="62195" y1="69482" x2="62195" y2="69482"/>
                        <a14:foregroundMark x1="50523" y1="58311" x2="50523" y2="58311"/>
                        <a14:foregroundMark x1="45296" y1="59128" x2="45296" y2="59128"/>
                        <a14:foregroundMark x1="32404" y1="57493" x2="32404" y2="57493"/>
                        <a14:foregroundMark x1="25436" y1="57493" x2="25436" y2="57493"/>
                        <a14:foregroundMark x1="21777" y1="56948" x2="21777" y2="56948"/>
                        <a14:foregroundMark x1="13240" y1="55858" x2="13240" y2="55858"/>
                        <a14:foregroundMark x1="4530" y1="36240" x2="4530" y2="36240"/>
                        <a14:foregroundMark x1="4007" y1="29973" x2="4007" y2="29973"/>
                        <a14:foregroundMark x1="697" y1="32970" x2="697" y2="32970"/>
                        <a14:foregroundMark x1="10279" y1="33787" x2="10279" y2="33787"/>
                        <a14:foregroundMark x1="17247" y1="33243" x2="17247" y2="33243"/>
                        <a14:foregroundMark x1="18118" y1="36785" x2="18118" y2="36785"/>
                        <a14:foregroundMark x1="15331" y1="38420" x2="15331" y2="38420"/>
                        <a14:foregroundMark x1="23171" y1="37602" x2="23171" y2="37602"/>
                        <a14:foregroundMark x1="22648" y1="35967" x2="22648" y2="35967"/>
                        <a14:foregroundMark x1="25784" y1="37602" x2="25784" y2="37602"/>
                        <a14:foregroundMark x1="33798" y1="36240" x2="33798" y2="36240"/>
                        <a14:foregroundMark x1="37979" y1="34605" x2="37979" y2="34605"/>
                        <a14:foregroundMark x1="45470" y1="35967" x2="45470" y2="35967"/>
                        <a14:foregroundMark x1="52439" y1="37602" x2="52439" y2="37602"/>
                        <a14:foregroundMark x1="53484" y1="35967" x2="53484" y2="35967"/>
                        <a14:backgroundMark x1="51394" y1="35422" x2="51394" y2="35422"/>
                        <a14:backgroundMark x1="77352" y1="32970" x2="77352" y2="32970"/>
                        <a14:backgroundMark x1="16725" y1="36240" x2="16725" y2="36240"/>
                        <a14:backgroundMark x1="51394" y1="55313" x2="51394" y2="55313"/>
                      </a14:backgroundRemoval>
                    </a14:imgEffect>
                  </a14:imgLayer>
                </a14:imgProps>
              </a:ext>
              <a:ext uri="{28A0092B-C50C-407E-A947-70E740481C1C}">
                <a14:useLocalDpi xmlns:a14="http://schemas.microsoft.com/office/drawing/2010/main" val="0"/>
              </a:ext>
            </a:extLst>
          </a:blip>
          <a:stretch>
            <a:fillRect/>
          </a:stretch>
        </p:blipFill>
        <p:spPr>
          <a:xfrm>
            <a:off x="6507215" y="323655"/>
            <a:ext cx="2386584" cy="1524000"/>
          </a:xfrm>
          <a:prstGeom prst="rect">
            <a:avLst/>
          </a:prstGeom>
        </p:spPr>
      </p:pic>
    </p:spTree>
    <p:extLst>
      <p:ext uri="{BB962C8B-B14F-4D97-AF65-F5344CB8AC3E}">
        <p14:creationId xmlns:p14="http://schemas.microsoft.com/office/powerpoint/2010/main" val="26806824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983</TotalTime>
  <Words>430</Words>
  <Application>Microsoft Office PowerPoint</Application>
  <PresentationFormat>On-screen Show (4:3)</PresentationFormat>
  <Paragraphs>65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Horizon</vt:lpstr>
      <vt:lpstr>Projet de groupe n°6 : Coupe de France de robotique</vt:lpstr>
      <vt:lpstr>Plan</vt:lpstr>
      <vt:lpstr>Objectifs du projet</vt:lpstr>
      <vt:lpstr>Solution technique</vt:lpstr>
      <vt:lpstr>WBS</vt:lpstr>
      <vt:lpstr>Diagramme de Gantt</vt:lpstr>
      <vt:lpstr>Charte du groupe</vt:lpstr>
      <vt:lpstr>Niko-Niko</vt:lpstr>
      <vt:lpstr>Des 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groupe n°6 : # nom du sujet#</dc:title>
  <dc:creator>Client</dc:creator>
  <cp:lastModifiedBy>robin moussu</cp:lastModifiedBy>
  <cp:revision>54</cp:revision>
  <dcterms:created xsi:type="dcterms:W3CDTF">2014-03-14T12:53:21Z</dcterms:created>
  <dcterms:modified xsi:type="dcterms:W3CDTF">2014-03-20T08:11:35Z</dcterms:modified>
</cp:coreProperties>
</file>