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86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3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4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98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9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8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8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1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3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1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1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8F7F-51B3-47FF-BA03-BD57561EEB39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50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3B50D3CE-8855-410E-A8F5-03ECF5D54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5D63F49-0280-443D-A6F6-40179858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65"/>
            <a:ext cx="11687175" cy="5227510"/>
          </a:xfrm>
          <a:prstGeom prst="rect">
            <a:avLst/>
          </a:prstGeom>
          <a:solidFill>
            <a:srgbClr val="FAFAFA"/>
          </a:solidFill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598F78B-FACD-43E5-9D9C-1F14A5679085}"/>
              </a:ext>
            </a:extLst>
          </p:cNvPr>
          <p:cNvSpPr txBox="1"/>
          <p:nvPr/>
        </p:nvSpPr>
        <p:spPr>
          <a:xfrm>
            <a:off x="2009775" y="1133475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F709996-5BC5-4A98-A70B-CAFD89D4A2DA}"/>
              </a:ext>
            </a:extLst>
          </p:cNvPr>
          <p:cNvSpPr txBox="1"/>
          <p:nvPr/>
        </p:nvSpPr>
        <p:spPr>
          <a:xfrm>
            <a:off x="2343150" y="1133475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B9C590B-72BA-4CB6-AAD8-2BA3574D146E}"/>
              </a:ext>
            </a:extLst>
          </p:cNvPr>
          <p:cNvSpPr txBox="1"/>
          <p:nvPr/>
        </p:nvSpPr>
        <p:spPr>
          <a:xfrm>
            <a:off x="3100387" y="1047751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44F3FAD-3773-4E3A-BBD2-CD5829976A37}"/>
              </a:ext>
            </a:extLst>
          </p:cNvPr>
          <p:cNvSpPr txBox="1"/>
          <p:nvPr/>
        </p:nvSpPr>
        <p:spPr>
          <a:xfrm>
            <a:off x="4991101" y="1133475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A32EBB-D2BB-45A7-948B-824F6D5CE033}"/>
              </a:ext>
            </a:extLst>
          </p:cNvPr>
          <p:cNvSpPr txBox="1"/>
          <p:nvPr/>
        </p:nvSpPr>
        <p:spPr>
          <a:xfrm>
            <a:off x="6248400" y="1232416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DA6BB2C-ECD1-422D-87CB-D5ED46F749C0}"/>
              </a:ext>
            </a:extLst>
          </p:cNvPr>
          <p:cNvSpPr txBox="1"/>
          <p:nvPr/>
        </p:nvSpPr>
        <p:spPr>
          <a:xfrm>
            <a:off x="10153651" y="1154906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F9D639C-7B48-4CA3-90D4-CC65F23DA7F9}"/>
              </a:ext>
            </a:extLst>
          </p:cNvPr>
          <p:cNvSpPr/>
          <p:nvPr/>
        </p:nvSpPr>
        <p:spPr>
          <a:xfrm rot="10800000">
            <a:off x="11746704" y="1283733"/>
            <a:ext cx="304800" cy="21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E0B43A22-3D1D-4FAB-A95A-558C075E71BB}"/>
              </a:ext>
            </a:extLst>
          </p:cNvPr>
          <p:cNvSpPr/>
          <p:nvPr/>
        </p:nvSpPr>
        <p:spPr>
          <a:xfrm rot="10800000">
            <a:off x="11746704" y="3389221"/>
            <a:ext cx="304800" cy="21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3E9CE5D-E8D0-401F-8D17-0C05987BC654}"/>
              </a:ext>
            </a:extLst>
          </p:cNvPr>
          <p:cNvSpPr txBox="1"/>
          <p:nvPr/>
        </p:nvSpPr>
        <p:spPr>
          <a:xfrm>
            <a:off x="0" y="373010"/>
            <a:ext cx="121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Reference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54673D3-8B94-4EE9-8C69-C0E0FE5E31A1}"/>
              </a:ext>
            </a:extLst>
          </p:cNvPr>
          <p:cNvSpPr txBox="1"/>
          <p:nvPr/>
        </p:nvSpPr>
        <p:spPr>
          <a:xfrm>
            <a:off x="0" y="1701107"/>
            <a:ext cx="121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Galaxy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255D1E1-0E23-4CEA-A3F9-AAC4720CF5CA}"/>
              </a:ext>
            </a:extLst>
          </p:cNvPr>
          <p:cNvSpPr/>
          <p:nvPr/>
        </p:nvSpPr>
        <p:spPr>
          <a:xfrm>
            <a:off x="0" y="1283733"/>
            <a:ext cx="1211385" cy="21907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EF35740-195C-4D14-9D23-252F3CA50619}"/>
              </a:ext>
            </a:extLst>
          </p:cNvPr>
          <p:cNvSpPr/>
          <p:nvPr/>
        </p:nvSpPr>
        <p:spPr>
          <a:xfrm>
            <a:off x="0" y="2269097"/>
            <a:ext cx="1211385" cy="21907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C5CE7519-5A96-4BA3-B930-8E107AEF62EE}"/>
              </a:ext>
            </a:extLst>
          </p:cNvPr>
          <p:cNvSpPr/>
          <p:nvPr/>
        </p:nvSpPr>
        <p:spPr>
          <a:xfrm>
            <a:off x="-1" y="3379023"/>
            <a:ext cx="1211385" cy="21907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85AD666-5844-4373-90B9-BC387397A43F}"/>
              </a:ext>
            </a:extLst>
          </p:cNvPr>
          <p:cNvSpPr/>
          <p:nvPr/>
        </p:nvSpPr>
        <p:spPr>
          <a:xfrm>
            <a:off x="0" y="4394623"/>
            <a:ext cx="1211385" cy="21907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03E9C21-F77A-4427-8A40-17A5C9BD82EF}"/>
              </a:ext>
            </a:extLst>
          </p:cNvPr>
          <p:cNvSpPr txBox="1"/>
          <p:nvPr/>
        </p:nvSpPr>
        <p:spPr>
          <a:xfrm>
            <a:off x="29764" y="3727680"/>
            <a:ext cx="121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Proposed</a:t>
            </a:r>
            <a:r>
              <a:rPr lang="nl-BE" dirty="0"/>
              <a:t> </a:t>
            </a:r>
            <a:r>
              <a:rPr lang="nl-BE" dirty="0" err="1"/>
              <a:t>SDSoC</a:t>
            </a:r>
            <a:endParaRPr lang="nl-BE" dirty="0"/>
          </a:p>
          <a:p>
            <a:r>
              <a:rPr lang="nl-BE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176554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Office PowerPoint</Application>
  <PresentationFormat>Aangepast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nollet</dc:creator>
  <cp:lastModifiedBy>robin nollet</cp:lastModifiedBy>
  <cp:revision>2</cp:revision>
  <dcterms:created xsi:type="dcterms:W3CDTF">2020-05-04T13:12:01Z</dcterms:created>
  <dcterms:modified xsi:type="dcterms:W3CDTF">2020-05-10T11:57:48Z</dcterms:modified>
</cp:coreProperties>
</file>