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86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3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4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98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9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58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81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1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35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10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1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8F7F-51B3-47FF-BA03-BD57561EEB39}" type="datetimeFigureOut">
              <a:rPr lang="nl-BE" smtClean="0"/>
              <a:t>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86B8-BBBD-450E-BE8E-CBA6377DB3F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50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3B50D3CE-8855-410E-A8F5-03ECF5D54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85D63F49-0280-443D-A6F6-40179858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65"/>
            <a:ext cx="11687175" cy="522751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598F78B-FACD-43E5-9D9C-1F14A5679085}"/>
              </a:ext>
            </a:extLst>
          </p:cNvPr>
          <p:cNvSpPr txBox="1"/>
          <p:nvPr/>
        </p:nvSpPr>
        <p:spPr>
          <a:xfrm>
            <a:off x="2009775" y="1133475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F709996-5BC5-4A98-A70B-CAFD89D4A2DA}"/>
              </a:ext>
            </a:extLst>
          </p:cNvPr>
          <p:cNvSpPr txBox="1"/>
          <p:nvPr/>
        </p:nvSpPr>
        <p:spPr>
          <a:xfrm>
            <a:off x="2343150" y="1133475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B9C590B-72BA-4CB6-AAD8-2BA3574D146E}"/>
              </a:ext>
            </a:extLst>
          </p:cNvPr>
          <p:cNvSpPr txBox="1"/>
          <p:nvPr/>
        </p:nvSpPr>
        <p:spPr>
          <a:xfrm>
            <a:off x="3100387" y="1047751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44F3FAD-3773-4E3A-BBD2-CD5829976A37}"/>
              </a:ext>
            </a:extLst>
          </p:cNvPr>
          <p:cNvSpPr txBox="1"/>
          <p:nvPr/>
        </p:nvSpPr>
        <p:spPr>
          <a:xfrm>
            <a:off x="4991101" y="1133475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A32EBB-D2BB-45A7-948B-824F6D5CE033}"/>
              </a:ext>
            </a:extLst>
          </p:cNvPr>
          <p:cNvSpPr txBox="1"/>
          <p:nvPr/>
        </p:nvSpPr>
        <p:spPr>
          <a:xfrm>
            <a:off x="6248400" y="1232416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DA6BB2C-ECD1-422D-87CB-D5ED46F749C0}"/>
              </a:ext>
            </a:extLst>
          </p:cNvPr>
          <p:cNvSpPr txBox="1"/>
          <p:nvPr/>
        </p:nvSpPr>
        <p:spPr>
          <a:xfrm>
            <a:off x="10153651" y="1154906"/>
            <a:ext cx="333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1" b="1" dirty="0"/>
              <a:t>*</a:t>
            </a: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F9D639C-7B48-4CA3-90D4-CC65F23DA7F9}"/>
              </a:ext>
            </a:extLst>
          </p:cNvPr>
          <p:cNvSpPr/>
          <p:nvPr/>
        </p:nvSpPr>
        <p:spPr>
          <a:xfrm rot="10800000">
            <a:off x="11746704" y="1283733"/>
            <a:ext cx="304800" cy="21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E0B43A22-3D1D-4FAB-A95A-558C075E71BB}"/>
              </a:ext>
            </a:extLst>
          </p:cNvPr>
          <p:cNvSpPr/>
          <p:nvPr/>
        </p:nvSpPr>
        <p:spPr>
          <a:xfrm rot="10800000">
            <a:off x="11746704" y="3389221"/>
            <a:ext cx="304800" cy="21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</p:spTree>
    <p:extLst>
      <p:ext uri="{BB962C8B-B14F-4D97-AF65-F5344CB8AC3E}">
        <p14:creationId xmlns:p14="http://schemas.microsoft.com/office/powerpoint/2010/main" val="12176554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Office PowerPoint</Application>
  <PresentationFormat>Aangepast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robin nollet</dc:creator>
  <cp:lastModifiedBy>robin nollet</cp:lastModifiedBy>
  <cp:revision>1</cp:revision>
  <dcterms:created xsi:type="dcterms:W3CDTF">2020-05-04T13:12:01Z</dcterms:created>
  <dcterms:modified xsi:type="dcterms:W3CDTF">2020-05-04T13:15:25Z</dcterms:modified>
</cp:coreProperties>
</file>