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Days On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FF1FD8-441F-4A67-94FD-1A30F7737D36}">
  <a:tblStyle styleId="{59FF1FD8-441F-4A67-94FD-1A30F7737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28" y="120"/>
      </p:cViewPr>
      <p:guideLst>
        <p:guide orient="horz" pos="3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81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6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3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40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47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5" name="Google Shape;16235;g134fd5bcb2b_0_13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6" name="Google Shape;16236;g134fd5bcb2b_0_13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0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4;p38">
            <a:extLst>
              <a:ext uri="{FF2B5EF4-FFF2-40B4-BE49-F238E27FC236}">
                <a16:creationId xmlns:a16="http://schemas.microsoft.com/office/drawing/2014/main" id="{AE41623B-BAB6-5610-AADD-FFFE91C0F58A}"/>
              </a:ext>
            </a:extLst>
          </p:cNvPr>
          <p:cNvSpPr txBox="1">
            <a:spLocks/>
          </p:cNvSpPr>
          <p:nvPr/>
        </p:nvSpPr>
        <p:spPr>
          <a:xfrm>
            <a:off x="715099" y="1937500"/>
            <a:ext cx="7431367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lt2"/>
                </a:solidFill>
                <a:latin typeface="Days One"/>
                <a:sym typeface="Days One"/>
              </a:rPr>
              <a:t>Sending data from ESP32 to </a:t>
            </a:r>
            <a:r>
              <a:rPr lang="en-US" sz="5400" dirty="0" err="1">
                <a:solidFill>
                  <a:schemeClr val="lt2"/>
                </a:solidFill>
                <a:latin typeface="Days One"/>
                <a:sym typeface="Days One"/>
              </a:rPr>
              <a:t>InfluxDB</a:t>
            </a:r>
            <a:endParaRPr lang="en-US" sz="54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  <p:sp>
        <p:nvSpPr>
          <p:cNvPr id="4" name="Google Shape;265;p38">
            <a:extLst>
              <a:ext uri="{FF2B5EF4-FFF2-40B4-BE49-F238E27FC236}">
                <a16:creationId xmlns:a16="http://schemas.microsoft.com/office/drawing/2014/main" id="{8D8F9A0A-7A93-CFD7-C4F4-93094DE3A461}"/>
              </a:ext>
            </a:extLst>
          </p:cNvPr>
          <p:cNvSpPr txBox="1">
            <a:spLocks/>
          </p:cNvSpPr>
          <p:nvPr/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Streaming and Realtime Analytics</a:t>
            </a:r>
          </a:p>
          <a:p>
            <a:endParaRPr lang="en-US" dirty="0"/>
          </a:p>
        </p:txBody>
      </p:sp>
      <p:cxnSp>
        <p:nvCxnSpPr>
          <p:cNvPr id="5" name="Google Shape;266;p38">
            <a:extLst>
              <a:ext uri="{FF2B5EF4-FFF2-40B4-BE49-F238E27FC236}">
                <a16:creationId xmlns:a16="http://schemas.microsoft.com/office/drawing/2014/main" id="{4F6047E3-7EA9-0818-463F-A532E263462F}"/>
              </a:ext>
            </a:extLst>
          </p:cNvPr>
          <p:cNvCxnSpPr/>
          <p:nvPr/>
        </p:nvCxnSpPr>
        <p:spPr>
          <a:xfrm>
            <a:off x="724850" y="3973075"/>
            <a:ext cx="548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65;p38">
            <a:extLst>
              <a:ext uri="{FF2B5EF4-FFF2-40B4-BE49-F238E27FC236}">
                <a16:creationId xmlns:a16="http://schemas.microsoft.com/office/drawing/2014/main" id="{037C29FF-0638-69D2-D1EB-FD200EEC3320}"/>
              </a:ext>
            </a:extLst>
          </p:cNvPr>
          <p:cNvSpPr txBox="1">
            <a:spLocks/>
          </p:cNvSpPr>
          <p:nvPr/>
        </p:nvSpPr>
        <p:spPr>
          <a:xfrm>
            <a:off x="715099" y="4506828"/>
            <a:ext cx="324652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Krisna Pintong  631040695  AIML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8;p39">
            <a:extLst>
              <a:ext uri="{FF2B5EF4-FFF2-40B4-BE49-F238E27FC236}">
                <a16:creationId xmlns:a16="http://schemas.microsoft.com/office/drawing/2014/main" id="{AA0EAF3D-452B-B47A-9DD9-A5E39D9E0D6F}"/>
              </a:ext>
            </a:extLst>
          </p:cNvPr>
          <p:cNvSpPr txBox="1">
            <a:spLocks/>
          </p:cNvSpPr>
          <p:nvPr/>
        </p:nvSpPr>
        <p:spPr>
          <a:xfrm>
            <a:off x="329184" y="31554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  <a:latin typeface="Days One"/>
              </a:rPr>
              <a:t>Data </a:t>
            </a:r>
            <a:r>
              <a:rPr lang="en-US" sz="3200" dirty="0">
                <a:solidFill>
                  <a:schemeClr val="lt2"/>
                </a:solidFill>
                <a:latin typeface="Days One"/>
                <a:sym typeface="Days One"/>
              </a:rPr>
              <a:t>Pipeline</a:t>
            </a:r>
          </a:p>
        </p:txBody>
      </p:sp>
      <p:pic>
        <p:nvPicPr>
          <p:cNvPr id="8" name="Picture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D188EE8-7C93-A8E5-6218-48574884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798244"/>
            <a:ext cx="8485632" cy="40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2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8;p39">
            <a:extLst>
              <a:ext uri="{FF2B5EF4-FFF2-40B4-BE49-F238E27FC236}">
                <a16:creationId xmlns:a16="http://schemas.microsoft.com/office/drawing/2014/main" id="{AA0EAF3D-452B-B47A-9DD9-A5E39D9E0D6F}"/>
              </a:ext>
            </a:extLst>
          </p:cNvPr>
          <p:cNvSpPr txBox="1">
            <a:spLocks/>
          </p:cNvSpPr>
          <p:nvPr/>
        </p:nvSpPr>
        <p:spPr>
          <a:xfrm>
            <a:off x="329184" y="31554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  <a:latin typeface="Days One"/>
              </a:rPr>
              <a:t>Tools</a:t>
            </a:r>
            <a:r>
              <a:rPr lang="th-TH" sz="3200" dirty="0">
                <a:solidFill>
                  <a:schemeClr val="lt2"/>
                </a:solidFill>
                <a:latin typeface="Days One"/>
              </a:rPr>
              <a:t> </a:t>
            </a:r>
            <a:r>
              <a:rPr lang="en-US" sz="3200" dirty="0">
                <a:solidFill>
                  <a:schemeClr val="lt2"/>
                </a:solidFill>
                <a:latin typeface="Days One"/>
              </a:rPr>
              <a:t>&amp; Software</a:t>
            </a:r>
            <a:endParaRPr lang="en-US" sz="32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04106DB-79B3-352B-34BA-2068A524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013" y="856357"/>
            <a:ext cx="2860804" cy="143040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2F5B44A5-545F-384E-A9A6-B0B93E3A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2905124"/>
            <a:ext cx="4876800" cy="180975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5E00359-79A2-9FFA-213F-2DEAD395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526" y="959930"/>
            <a:ext cx="2070133" cy="161182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AE3B998-2F73-0072-3076-894089E0A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086" y="2856742"/>
            <a:ext cx="1812658" cy="12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CAAB1-F877-946D-5059-B84D9B06CEC0}"/>
              </a:ext>
            </a:extLst>
          </p:cNvPr>
          <p:cNvSpPr txBox="1"/>
          <p:nvPr/>
        </p:nvSpPr>
        <p:spPr>
          <a:xfrm>
            <a:off x="243840" y="85344"/>
            <a:ext cx="4570482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influxdb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influxdb:latest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'8086:8086'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-storage:/var/lib/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INFLUXDB_DB=db0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INFLUXDB_ADMIN_USER=${INFLUXDB_USERNAME}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INFLUXDB_ADMIN_PASSWORD=${INFLUXDB_PASSWORD}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grafana:latest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'3000:3000'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-storage:/var/lib/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grafana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-provisioning/:/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/provisioning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GF_SECURITY_ADMIN_USER=${GRAFANA_USERNAME}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GF_SECURITY_ADMIN_PASSWORD=${GRAFANA_PASSWORD}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influxdb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-storage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-storage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1100" dirty="0"/>
          </a:p>
        </p:txBody>
      </p:sp>
      <p:sp>
        <p:nvSpPr>
          <p:cNvPr id="3" name="Google Shape;308;p39">
            <a:extLst>
              <a:ext uri="{FF2B5EF4-FFF2-40B4-BE49-F238E27FC236}">
                <a16:creationId xmlns:a16="http://schemas.microsoft.com/office/drawing/2014/main" id="{8BB28F1C-1856-68C3-17B2-B03DA6E78A1C}"/>
              </a:ext>
            </a:extLst>
          </p:cNvPr>
          <p:cNvSpPr txBox="1">
            <a:spLocks/>
          </p:cNvSpPr>
          <p:nvPr/>
        </p:nvSpPr>
        <p:spPr>
          <a:xfrm>
            <a:off x="4814322" y="349962"/>
            <a:ext cx="3974592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  <a:latin typeface="Days One"/>
              </a:rPr>
              <a:t>Docker Compose</a:t>
            </a:r>
            <a:endParaRPr lang="en-US" sz="32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EFD9C-D09C-31ED-FA7E-A5CA6734741E}"/>
              </a:ext>
            </a:extLst>
          </p:cNvPr>
          <p:cNvSpPr txBox="1"/>
          <p:nvPr/>
        </p:nvSpPr>
        <p:spPr>
          <a:xfrm>
            <a:off x="4814322" y="1236429"/>
            <a:ext cx="36031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 Run </a:t>
            </a:r>
            <a:r>
              <a:rPr lang="th-TH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 docker-compose up –d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[ 2</a:t>
            </a:r>
            <a:r>
              <a:rPr lang="en-US" baseline="30000" dirty="0">
                <a:solidFill>
                  <a:schemeClr val="bg1"/>
                </a:solidFill>
              </a:rPr>
              <a:t>nd 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      - docker-compose up -d --build</a:t>
            </a:r>
          </a:p>
        </p:txBody>
      </p:sp>
    </p:spTree>
    <p:extLst>
      <p:ext uri="{BB962C8B-B14F-4D97-AF65-F5344CB8AC3E}">
        <p14:creationId xmlns:p14="http://schemas.microsoft.com/office/powerpoint/2010/main" val="96185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22A04-7B51-14F4-04F7-27485E5D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4" y="599171"/>
            <a:ext cx="7716032" cy="4375259"/>
          </a:xfrm>
          <a:prstGeom prst="rect">
            <a:avLst/>
          </a:prstGeom>
        </p:spPr>
      </p:pic>
      <p:sp>
        <p:nvSpPr>
          <p:cNvPr id="10" name="Google Shape;308;p39">
            <a:extLst>
              <a:ext uri="{FF2B5EF4-FFF2-40B4-BE49-F238E27FC236}">
                <a16:creationId xmlns:a16="http://schemas.microsoft.com/office/drawing/2014/main" id="{5087F434-460C-19B3-3453-1598B001DA82}"/>
              </a:ext>
            </a:extLst>
          </p:cNvPr>
          <p:cNvSpPr txBox="1">
            <a:spLocks/>
          </p:cNvSpPr>
          <p:nvPr/>
        </p:nvSpPr>
        <p:spPr>
          <a:xfrm>
            <a:off x="330004" y="116471"/>
            <a:ext cx="3974592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  <a:latin typeface="Days One"/>
              </a:rPr>
              <a:t>Docker</a:t>
            </a:r>
            <a:endParaRPr lang="en-US" sz="32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</p:spTree>
    <p:extLst>
      <p:ext uri="{BB962C8B-B14F-4D97-AF65-F5344CB8AC3E}">
        <p14:creationId xmlns:p14="http://schemas.microsoft.com/office/powerpoint/2010/main" val="22460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823BD-9F6A-6C88-2A9D-A48F75AD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0" y="870558"/>
            <a:ext cx="4211323" cy="4003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4C24AE-4A16-9827-70D8-C761D3D1D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927" y="839243"/>
            <a:ext cx="4361393" cy="4066261"/>
          </a:xfrm>
          <a:prstGeom prst="rect">
            <a:avLst/>
          </a:prstGeom>
        </p:spPr>
      </p:pic>
      <p:sp>
        <p:nvSpPr>
          <p:cNvPr id="7" name="Google Shape;308;p39">
            <a:extLst>
              <a:ext uri="{FF2B5EF4-FFF2-40B4-BE49-F238E27FC236}">
                <a16:creationId xmlns:a16="http://schemas.microsoft.com/office/drawing/2014/main" id="{1982A987-BAAD-DCEB-3F72-0D2DCCD8505E}"/>
              </a:ext>
            </a:extLst>
          </p:cNvPr>
          <p:cNvSpPr txBox="1">
            <a:spLocks/>
          </p:cNvSpPr>
          <p:nvPr/>
        </p:nvSpPr>
        <p:spPr>
          <a:xfrm>
            <a:off x="212680" y="269312"/>
            <a:ext cx="3974592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  <a:latin typeface="Days One"/>
              </a:rPr>
              <a:t>Login</a:t>
            </a:r>
            <a:endParaRPr lang="en-US" sz="32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</p:spTree>
    <p:extLst>
      <p:ext uri="{BB962C8B-B14F-4D97-AF65-F5344CB8AC3E}">
        <p14:creationId xmlns:p14="http://schemas.microsoft.com/office/powerpoint/2010/main" val="259723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C0DDF-D8BA-8A66-8C83-6855DCE2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106" y="1152394"/>
            <a:ext cx="5571744" cy="3716299"/>
          </a:xfrm>
          <a:prstGeom prst="rect">
            <a:avLst/>
          </a:prstGeom>
        </p:spPr>
      </p:pic>
      <p:sp>
        <p:nvSpPr>
          <p:cNvPr id="4" name="Google Shape;308;p39">
            <a:extLst>
              <a:ext uri="{FF2B5EF4-FFF2-40B4-BE49-F238E27FC236}">
                <a16:creationId xmlns:a16="http://schemas.microsoft.com/office/drawing/2014/main" id="{86434268-8661-4C45-52E8-0B8C23B3759A}"/>
              </a:ext>
            </a:extLst>
          </p:cNvPr>
          <p:cNvSpPr txBox="1">
            <a:spLocks/>
          </p:cNvSpPr>
          <p:nvPr/>
        </p:nvSpPr>
        <p:spPr>
          <a:xfrm>
            <a:off x="229796" y="274806"/>
            <a:ext cx="5306708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  <a:latin typeface="Days One"/>
              </a:rPr>
              <a:t>DHT11 to </a:t>
            </a:r>
            <a:r>
              <a:rPr lang="en-US" sz="3200" dirty="0" err="1">
                <a:solidFill>
                  <a:schemeClr val="lt2"/>
                </a:solidFill>
                <a:latin typeface="Days One"/>
              </a:rPr>
              <a:t>InfluxDB</a:t>
            </a:r>
            <a:endParaRPr lang="en-US" sz="32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CB86DF4-95B3-A9C1-D7DD-0E5C8428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96" y="1152394"/>
            <a:ext cx="2524522" cy="16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515E21-B4FC-C1E2-EC8F-BCA22CD1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8" y="1052186"/>
            <a:ext cx="8466664" cy="3645075"/>
          </a:xfrm>
          <a:prstGeom prst="rect">
            <a:avLst/>
          </a:prstGeom>
        </p:spPr>
      </p:pic>
      <p:sp>
        <p:nvSpPr>
          <p:cNvPr id="8" name="Google Shape;308;p39">
            <a:extLst>
              <a:ext uri="{FF2B5EF4-FFF2-40B4-BE49-F238E27FC236}">
                <a16:creationId xmlns:a16="http://schemas.microsoft.com/office/drawing/2014/main" id="{239BA0E1-6334-F12D-DFA3-BD63F82F1D79}"/>
              </a:ext>
            </a:extLst>
          </p:cNvPr>
          <p:cNvSpPr txBox="1">
            <a:spLocks/>
          </p:cNvSpPr>
          <p:nvPr/>
        </p:nvSpPr>
        <p:spPr>
          <a:xfrm>
            <a:off x="338668" y="337436"/>
            <a:ext cx="6976532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  <a:latin typeface="Days One"/>
              </a:rPr>
              <a:t>Grafana Realtime Monitor</a:t>
            </a:r>
            <a:endParaRPr lang="en-US" sz="32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</p:spTree>
    <p:extLst>
      <p:ext uri="{BB962C8B-B14F-4D97-AF65-F5344CB8AC3E}">
        <p14:creationId xmlns:p14="http://schemas.microsoft.com/office/powerpoint/2010/main" val="93608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8;p39">
            <a:extLst>
              <a:ext uri="{FF2B5EF4-FFF2-40B4-BE49-F238E27FC236}">
                <a16:creationId xmlns:a16="http://schemas.microsoft.com/office/drawing/2014/main" id="{239BA0E1-6334-F12D-DFA3-BD63F82F1D79}"/>
              </a:ext>
            </a:extLst>
          </p:cNvPr>
          <p:cNvSpPr txBox="1">
            <a:spLocks/>
          </p:cNvSpPr>
          <p:nvPr/>
        </p:nvSpPr>
        <p:spPr>
          <a:xfrm>
            <a:off x="332172" y="562904"/>
            <a:ext cx="8479655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lt2"/>
                </a:solidFill>
                <a:latin typeface="Days One"/>
              </a:rPr>
              <a:t>Real time Temperatures VS Prediction Values</a:t>
            </a:r>
            <a:endParaRPr lang="en-US" sz="2400" dirty="0">
              <a:solidFill>
                <a:schemeClr val="lt2"/>
              </a:solidFill>
              <a:latin typeface="Days One"/>
              <a:sym typeface="Days O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33A65-2A80-CE32-284A-4F0BD52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" y="1372974"/>
            <a:ext cx="8818324" cy="2748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58663-D4FF-0310-45D8-4F043FABF9B2}"/>
              </a:ext>
            </a:extLst>
          </p:cNvPr>
          <p:cNvSpPr txBox="1"/>
          <p:nvPr/>
        </p:nvSpPr>
        <p:spPr>
          <a:xfrm>
            <a:off x="162838" y="4448624"/>
            <a:ext cx="466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: https://github.com/robinoud/DTH11_to_InfluxDB</a:t>
            </a:r>
          </a:p>
        </p:txBody>
      </p:sp>
    </p:spTree>
    <p:extLst>
      <p:ext uri="{BB962C8B-B14F-4D97-AF65-F5344CB8AC3E}">
        <p14:creationId xmlns:p14="http://schemas.microsoft.com/office/powerpoint/2010/main" val="400115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On-screen Show (16:9)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Days One</vt:lpstr>
      <vt:lpstr>Lato</vt:lpstr>
      <vt:lpstr>Arial</vt:lpstr>
      <vt:lpstr>Proxima Nova</vt:lpstr>
      <vt:lpstr>Consolas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Krisna Pintong</cp:lastModifiedBy>
  <cp:revision>2</cp:revision>
  <dcterms:modified xsi:type="dcterms:W3CDTF">2022-06-19T01:38:09Z</dcterms:modified>
</cp:coreProperties>
</file>