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B 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bold.fntdata"/><Relationship Id="rId14" Type="http://schemas.openxmlformats.org/officeDocument/2006/relationships/font" Target="fonts/EBGaramond-regular.fntdata"/><Relationship Id="rId17" Type="http://schemas.openxmlformats.org/officeDocument/2006/relationships/font" Target="fonts/EBGaramond-boldItalic.fntdata"/><Relationship Id="rId16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74e98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74e98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74e98c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74e98c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74e98c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74e98c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74e98c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74e98c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74e98c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74e98c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74e98c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74e98c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74e98c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74e98c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Retrospective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Laetitia Couge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Robin Khatri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Mohamed Nassar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Eduardo Brandao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March 11 2019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Work in group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First plan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Decided to work in Python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divided the work quite early 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Our plan was following: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Laetitia will work with messages and also on hub.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Eduardo will work on hub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Robin and Nassar will work on player-player and player-hub communication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will meet on every Wednesday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In our meeting, we’ll discuss the progress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Work in group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Later plan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faced problems with: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Message encoding from the hub.py (file for hub)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Some communication strategies in player.py (Player)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Hub notify messages to hub from server part of the player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So, we had to expand our plan.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began meeting over weekends and do many parts together.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Auto - evaluation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Documentation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: We tried our best to document everything well.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Git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: Always used English, provided informative commit messages.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Code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: We tried our best to write 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professionally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and neatly.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Tests: 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With every new feature, we tested using .bat files.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wished to test everything with our meta-group as well.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Difficulties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Server-client management in player-player communication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created a PlayerConnectionManager class to deal with this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Deciding on choking-unchoking strategy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Understanding threads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Strong points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Well defined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No change made with respect to protocol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Code Architecture well defined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Robust against some common corrupt messages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Book requests are not possible without being in unchoked state.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Every client that connects to server is choked in the start.	                                                                   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Only if the client is interested, we unchoke the client.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What would we do differently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Decide on code architecture early 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Automate tests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678050" y="2132725"/>
            <a:ext cx="22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