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EB Garamon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C6DA580-6CC7-4B0F-8800-650C1A00A5C3}">
  <a:tblStyle styleId="{3C6DA580-6CC7-4B0F-8800-650C1A00A5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EBGaramond-regular.fntdata"/><Relationship Id="rId14" Type="http://schemas.openxmlformats.org/officeDocument/2006/relationships/slide" Target="slides/slide8.xml"/><Relationship Id="rId17" Type="http://schemas.openxmlformats.org/officeDocument/2006/relationships/font" Target="fonts/EBGaramond-italic.fntdata"/><Relationship Id="rId16" Type="http://schemas.openxmlformats.org/officeDocument/2006/relationships/font" Target="fonts/EBGaramon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EBGaramon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163c3c4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163c3c4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163c3c4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d163c3c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163c3c4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163c3c4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d163c3c4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d163c3c4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d163c3c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d163c3c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d163c3c4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d163c3c4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d163c3c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d163c3c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EB Garamond"/>
                <a:ea typeface="EB Garamond"/>
                <a:cs typeface="EB Garamond"/>
                <a:sym typeface="EB Garamond"/>
              </a:rPr>
              <a:t>Technical Aspects</a:t>
            </a:r>
            <a:endParaRPr sz="52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EB Garamond"/>
                <a:ea typeface="EB Garamond"/>
                <a:cs typeface="EB Garamond"/>
                <a:sym typeface="EB Garamond"/>
              </a:rPr>
              <a:t>Laetitia Couge</a:t>
            </a:r>
            <a:endParaRPr sz="1200">
              <a:solidFill>
                <a:srgbClr val="595959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EB Garamond"/>
                <a:ea typeface="EB Garamond"/>
                <a:cs typeface="EB Garamond"/>
                <a:sym typeface="EB Garamond"/>
              </a:rPr>
              <a:t>Robin Khatri</a:t>
            </a:r>
            <a:endParaRPr sz="1200">
              <a:solidFill>
                <a:srgbClr val="595959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EB Garamond"/>
                <a:ea typeface="EB Garamond"/>
                <a:cs typeface="EB Garamond"/>
                <a:sym typeface="EB Garamond"/>
              </a:rPr>
              <a:t>Mohamed Nassar</a:t>
            </a:r>
            <a:endParaRPr sz="1200">
              <a:solidFill>
                <a:srgbClr val="595959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EB Garamond"/>
                <a:ea typeface="EB Garamond"/>
                <a:cs typeface="EB Garamond"/>
                <a:sym typeface="EB Garamond"/>
              </a:rPr>
              <a:t>Eduardo Brandao</a:t>
            </a:r>
            <a:endParaRPr sz="1200">
              <a:solidFill>
                <a:srgbClr val="595959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EB Garamond"/>
                <a:ea typeface="EB Garamond"/>
                <a:cs typeface="EB Garamond"/>
                <a:sym typeface="EB Garamond"/>
              </a:rPr>
              <a:t>March 11 2019</a:t>
            </a:r>
            <a:endParaRPr sz="1200">
              <a:solidFill>
                <a:srgbClr val="595959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Definition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 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a peer to peer system to exchange files that consists in 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 </a:t>
            </a:r>
            <a:r>
              <a:rPr b="1" lang="en" sz="1800"/>
              <a:t>hub </a:t>
            </a:r>
            <a:r>
              <a:rPr lang="en" sz="1800"/>
              <a:t>application that distributes the list of players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 </a:t>
            </a:r>
            <a:r>
              <a:rPr b="1" lang="en" sz="1800"/>
              <a:t>player </a:t>
            </a:r>
            <a:r>
              <a:rPr lang="en" sz="1800"/>
              <a:t>application that deals with file exchange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 </a:t>
            </a:r>
            <a:r>
              <a:rPr b="1" lang="en" sz="1800"/>
              <a:t>librarifier </a:t>
            </a:r>
            <a:r>
              <a:rPr lang="en" sz="1800"/>
              <a:t>that creates the library file distributed to players  that allows file exchange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Definitions 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file to exchange is called the </a:t>
            </a:r>
            <a:r>
              <a:rPr b="1" lang="en"/>
              <a:t>stuff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stuff is shared by sending smaller pieces called </a:t>
            </a:r>
            <a:r>
              <a:rPr b="1" lang="en"/>
              <a:t>books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</a:t>
            </a:r>
            <a:r>
              <a:rPr lang="en"/>
              <a:t>echnical choices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71750"/>
            <a:ext cx="85206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Language / version control tool: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Python 3.6+ / GitHub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Protocol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</a:t>
            </a:r>
            <a:r>
              <a:rPr lang="en"/>
              <a:t> inspired from BitTorrent but using TCP communication with the hub.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Architecture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architecture: each connection is managed by an instance of object that that deals with 2 threads (one for listening, one for sending) and a message queue.  In the player, 2 types of object are used, one for inbound connections, one for outbound connections. A third type of object oversees the behaviour of the 2 previous objects.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Multiaccess resources (book and list of players) are managed via a specific thread and message queue.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application is implemented to limit the upload and download bandwidth.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750" y="48400"/>
            <a:ext cx="3723024" cy="50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13" y="1180150"/>
            <a:ext cx="3493865" cy="17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325" y="2986750"/>
            <a:ext cx="4836576" cy="196160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12325" y="795150"/>
            <a:ext cx="57753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messages are sent via TCP connection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700" y="789125"/>
            <a:ext cx="7598525" cy="427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922425"/>
            <a:ext cx="8520600" cy="4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Client players are controlled through a status bitfield: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Book request (download)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 PlayerCommunicationManager scans all the bitfields sent by server players and compare them with its own bitfield to get the missing books. These books are </a:t>
            </a:r>
            <a:r>
              <a:rPr lang="en" sz="1400"/>
              <a:t>organized </a:t>
            </a:r>
            <a:r>
              <a:rPr lang="en" sz="1400"/>
              <a:t>by frequency order. One of the rarest books is randomly picked and a player that owns this book is also randomly picked. A maximum of 4 requests are performed at a time to maintain a good download speed.</a:t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Book delivery (upload)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If there are less than 4 requests at a time, all players are served. If there are more players interested, 4 interested players are kept unchoked and the other players are choked. Every 30 seconds a new random selection of players allowed to download is made. All players have equal chance to download.</a:t>
            </a:r>
            <a:endParaRPr sz="14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050" y="1344049"/>
            <a:ext cx="2122575" cy="10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Messages encoding and decoding have been tested at early 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mode is implemented that allow to select the role of a player (server, client or both)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Logger module allows to activate different level of traces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special set of functions has been designed to test the control of bandwidth by limiting the number of simultaneous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tester that is able to send specific messages on request has been </a:t>
            </a:r>
            <a:r>
              <a:rPr lang="en"/>
              <a:t>developed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Player</a:t>
            </a:r>
            <a:endParaRPr/>
          </a:p>
        </p:txBody>
      </p:sp>
      <p:graphicFrame>
        <p:nvGraphicFramePr>
          <p:cNvPr id="101" name="Google Shape;101;p20"/>
          <p:cNvGraphicFramePr/>
          <p:nvPr/>
        </p:nvGraphicFramePr>
        <p:xfrm>
          <a:off x="570453" y="11222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{3C6DA580-6CC7-4B0F-8800-650C1A00A5C3}</a:tableStyleId>
              </a:tblPr>
              <a:tblGrid>
                <a:gridCol w="2678200"/>
                <a:gridCol w="2678200"/>
                <a:gridCol w="2678200"/>
              </a:tblGrid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Sender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Message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bitfield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 / rand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int: book_index / rand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choke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unchoke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erver / client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int: book_index / rand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handshake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int: book_index / rand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interested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not_interested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