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31366-B349-4930-AA96-426E73B73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B6301-0791-42DB-9BB4-C8728AED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44CC-B0BB-489F-B9BB-0C86799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3EC79-2600-4641-A2E1-4E60E5EE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26C41-363A-4780-B572-D07CCCA1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7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5F95-2185-4752-BC31-4078F7CA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67473B-7AF9-4363-A99E-5C84C990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0383F-A21F-4F42-A6B3-17DA7F90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C4628-0DBA-47D6-925D-7DB6846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E808F-F8B5-4D9E-98AA-B537F7A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F926B-2F46-4D90-8285-A1710AAC8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CE396-ED63-4E75-B53E-4D425FA7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4371C-9285-4CEB-A995-5F60E64A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05148-899E-4997-8CFD-6BE1965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995D5-BA31-4B14-BFF5-FA0D170D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953F-7F64-4439-8818-DB0CE8AF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B35BF-B480-4890-8E58-57548963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E2311-52F5-4DC1-8D54-91992318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430AE-C37C-4909-8DA0-DD45715B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6E34A-45ED-4B00-8F85-5A005574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6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AB61-C1AA-40F2-905A-050FA65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C21E-7704-48BF-B443-22BB7E8E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8C0A5-2487-4AB4-A44B-055BF7B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56F35-C7D9-488F-AB2E-792CEE7D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CF1C-B9B4-47D3-8804-C3E00E8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71D97-3AA0-47A7-BE41-B97D2768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71C29-F5EC-4258-8057-E6F05E05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79609-B606-4D6F-B7A3-11C74DAB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ADE0D-AF5F-41F0-B283-84FAA70B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8C0B8-C8DB-4842-A806-BB0FFA52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7FDF7-0103-44BA-B72D-E155EADB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4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4F54-E25A-42A5-96E5-5B22C2AE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9DA4F-51DD-40B5-B656-DC4A8F7D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D4BB1-3381-4E5A-8DFF-554A04DED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9B26A5-53C1-4D87-99CD-FAB84135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062AF-1839-4B55-A52D-B78637BC7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A73A2E-F39B-44B6-AD6F-0850D26B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2B752-DA6E-4131-AC53-E4A61C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5865C-54E4-4D9B-8E85-D3B00A43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6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F637-691A-471A-8AD9-50091797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EAB88-EFA1-4CD2-9863-C2D1943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ADF11-7573-4239-B6CB-338FE11E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4B403-7BD3-4859-9C10-AE1D2A54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6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98ABD8-D8ED-4AAA-A6C0-8A4D34CF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E2430-47C0-40D9-8162-0D4B8C13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F0FB4-A309-47B6-80C3-C76F25A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3A7-885B-4230-B843-6D2EF901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C362-F792-41A1-A821-1BF3913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BD376B-FD1F-4642-9525-13990DD2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16449-5EFE-41B0-82CE-8C7FD389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53CCF-0CFE-473E-9012-59F6E17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683FC-88BB-4132-92DC-867796F9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45FC0-9F99-49B9-897F-34F1DC6E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AD5C2-D4BB-4B9E-B76D-BF81A874A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D5D5F-1AC8-4B2C-9D3E-779E6F51F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F790F-5B0B-493C-8682-D9C5EBBD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3EC3-8269-43CE-BE2A-E0937F42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3B1EA-B03F-469F-8206-1EEFAC43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765525-3D62-4F4D-A356-7CA8E9D5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A6035-AEA3-4CAF-A8B3-912091B0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FD300-04DC-494A-AF9A-EE962BA6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D70D-73E6-4511-BEE3-6B54D12788F0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8A200-FA2E-449C-A437-24F5820A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8198B-ACB6-400C-86C3-C61D30C2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D80F-39DD-4D03-B4E5-600CB57DD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FA5831D-BCF9-4268-82E1-C727386DBA02}"/>
              </a:ext>
            </a:extLst>
          </p:cNvPr>
          <p:cNvSpPr/>
          <p:nvPr/>
        </p:nvSpPr>
        <p:spPr>
          <a:xfrm>
            <a:off x="4720389" y="160421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 Input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264619-0FCB-4D03-A8B6-48338B5CAA2E}"/>
              </a:ext>
            </a:extLst>
          </p:cNvPr>
          <p:cNvSpPr/>
          <p:nvPr/>
        </p:nvSpPr>
        <p:spPr>
          <a:xfrm>
            <a:off x="4720388" y="1345147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66329C-22C4-47F1-8974-C9E9278700DB}"/>
              </a:ext>
            </a:extLst>
          </p:cNvPr>
          <p:cNvSpPr/>
          <p:nvPr/>
        </p:nvSpPr>
        <p:spPr>
          <a:xfrm>
            <a:off x="2544129" y="2529873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 Manager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28825F-AF5A-4709-B12F-E78955DD59BE}"/>
              </a:ext>
            </a:extLst>
          </p:cNvPr>
          <p:cNvSpPr/>
          <p:nvPr/>
        </p:nvSpPr>
        <p:spPr>
          <a:xfrm>
            <a:off x="6896651" y="2529873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 Manager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67AA01-7073-47DD-AC2C-3B62101776E8}"/>
              </a:ext>
            </a:extLst>
          </p:cNvPr>
          <p:cNvSpPr/>
          <p:nvPr/>
        </p:nvSpPr>
        <p:spPr>
          <a:xfrm>
            <a:off x="2544129" y="3714599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 Handler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A80EDF-7310-4650-9835-BACF84DF27BC}"/>
              </a:ext>
            </a:extLst>
          </p:cNvPr>
          <p:cNvSpPr/>
          <p:nvPr/>
        </p:nvSpPr>
        <p:spPr>
          <a:xfrm>
            <a:off x="6896650" y="3714599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  Handler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41DD65-EE6E-49EA-BF4D-9FD980B1F1C9}"/>
              </a:ext>
            </a:extLst>
          </p:cNvPr>
          <p:cNvSpPr/>
          <p:nvPr/>
        </p:nvSpPr>
        <p:spPr>
          <a:xfrm>
            <a:off x="4720385" y="4899325"/>
            <a:ext cx="2751221" cy="33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 Manager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07B192-8592-4C14-862E-00D433DCEF2E}"/>
              </a:ext>
            </a:extLst>
          </p:cNvPr>
          <p:cNvSpPr/>
          <p:nvPr/>
        </p:nvSpPr>
        <p:spPr>
          <a:xfrm>
            <a:off x="8272260" y="4896934"/>
            <a:ext cx="2751221" cy="336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E2864C-2B87-4C19-BB96-5AC2EE2297A0}"/>
              </a:ext>
            </a:extLst>
          </p:cNvPr>
          <p:cNvSpPr/>
          <p:nvPr/>
        </p:nvSpPr>
        <p:spPr>
          <a:xfrm>
            <a:off x="4720385" y="6084051"/>
            <a:ext cx="2751221" cy="336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Disk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FCEE4A2-97D1-498E-AFB3-31421559A39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97306"/>
            <a:ext cx="1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EDE024-5ACF-452D-873E-5FA59225246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919740" y="1682032"/>
            <a:ext cx="2176259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FF3FBCF-74D6-42F1-A2E6-E3D5C11AD8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5999" y="1682032"/>
            <a:ext cx="2176263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7ACBE8C-B288-4045-B128-05187F4836B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919740" y="2866758"/>
            <a:ext cx="0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5ACE916-1FCF-4C5B-A4D3-25C2AD95C93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19740" y="2866758"/>
            <a:ext cx="4352522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6E2277-AFF2-4F9C-866B-032B6F6EFAA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272261" y="2866758"/>
            <a:ext cx="1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95A90C8-CB0C-4A14-90C0-EC81E2CBDBC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19740" y="2866758"/>
            <a:ext cx="4352521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76393CA-EE0C-4ADE-969B-368E4E28AF9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919740" y="4051484"/>
            <a:ext cx="2176256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490BF4C-7EBF-42ED-BA91-44E23155E6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5996" y="4051484"/>
            <a:ext cx="2176265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1EFEABE-4F94-4AD0-B4F6-A64622CA823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095996" y="5236210"/>
            <a:ext cx="0" cy="8478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09E2FB0-CF67-4009-92AC-8D75A69BA9B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471606" y="5065377"/>
            <a:ext cx="800654" cy="239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B3D26B2-BA96-40B6-BBCE-1EF7E438B13A}"/>
              </a:ext>
            </a:extLst>
          </p:cNvPr>
          <p:cNvSpPr txBox="1"/>
          <p:nvPr/>
        </p:nvSpPr>
        <p:spPr>
          <a:xfrm>
            <a:off x="6095995" y="720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输入命令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BD0CB53-ECD6-4854-977F-0E4C65DFB806}"/>
              </a:ext>
            </a:extLst>
          </p:cNvPr>
          <p:cNvSpPr txBox="1"/>
          <p:nvPr/>
        </p:nvSpPr>
        <p:spPr>
          <a:xfrm>
            <a:off x="3365746" y="185505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增删改查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8C0D7D7-5997-4E8B-A2C5-4A17D68A7BB4}"/>
              </a:ext>
            </a:extLst>
          </p:cNvPr>
          <p:cNvSpPr txBox="1"/>
          <p:nvPr/>
        </p:nvSpPr>
        <p:spPr>
          <a:xfrm>
            <a:off x="7718260" y="1855058"/>
            <a:ext cx="30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Database/Table/Schema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B43D05C-6CB6-41A0-95F1-77A139FCCEDF}"/>
              </a:ext>
            </a:extLst>
          </p:cNvPr>
          <p:cNvSpPr txBox="1"/>
          <p:nvPr/>
        </p:nvSpPr>
        <p:spPr>
          <a:xfrm>
            <a:off x="1789358" y="317224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加速查询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2F774A1-54E2-4E4F-906D-B6827792BD5D}"/>
              </a:ext>
            </a:extLst>
          </p:cNvPr>
          <p:cNvSpPr txBox="1"/>
          <p:nvPr/>
        </p:nvSpPr>
        <p:spPr>
          <a:xfrm>
            <a:off x="8272260" y="31722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增删改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Schema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F248554-22E6-4112-BA76-E5ABB10B4DBB}"/>
              </a:ext>
            </a:extLst>
          </p:cNvPr>
          <p:cNvSpPr txBox="1"/>
          <p:nvPr/>
        </p:nvSpPr>
        <p:spPr>
          <a:xfrm>
            <a:off x="3823919" y="311114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增删改单列数据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7B3CF24-7F88-4935-9CA3-CC628CCFC590}"/>
              </a:ext>
            </a:extLst>
          </p:cNvPr>
          <p:cNvSpPr txBox="1"/>
          <p:nvPr/>
        </p:nvSpPr>
        <p:spPr>
          <a:xfrm>
            <a:off x="6658139" y="310481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92A4838-B20D-436B-B343-EFFAFB7E1ED0}"/>
              </a:ext>
            </a:extLst>
          </p:cNvPr>
          <p:cNvSpPr txBox="1"/>
          <p:nvPr/>
        </p:nvSpPr>
        <p:spPr>
          <a:xfrm>
            <a:off x="2801844" y="43615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页式文件系统读写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E0109C5-5348-4064-877E-12AB76543834}"/>
              </a:ext>
            </a:extLst>
          </p:cNvPr>
          <p:cNvSpPr txBox="1"/>
          <p:nvPr/>
        </p:nvSpPr>
        <p:spPr>
          <a:xfrm>
            <a:off x="7345999" y="435916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页式文件系统读写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A192083-3869-4EDC-989B-AFB15403A0D2}"/>
              </a:ext>
            </a:extLst>
          </p:cNvPr>
          <p:cNvSpPr txBox="1"/>
          <p:nvPr/>
        </p:nvSpPr>
        <p:spPr>
          <a:xfrm>
            <a:off x="6162053" y="548864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磁盘读写</a:t>
            </a:r>
          </a:p>
        </p:txBody>
      </p:sp>
    </p:spTree>
    <p:extLst>
      <p:ext uri="{BB962C8B-B14F-4D97-AF65-F5344CB8AC3E}">
        <p14:creationId xmlns:p14="http://schemas.microsoft.com/office/powerpoint/2010/main" val="12185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Fuwen Luo</dc:creator>
  <cp:lastModifiedBy>Fuwen Luo</cp:lastModifiedBy>
  <cp:revision>5</cp:revision>
  <dcterms:created xsi:type="dcterms:W3CDTF">2022-01-10T03:32:57Z</dcterms:created>
  <dcterms:modified xsi:type="dcterms:W3CDTF">2022-01-10T04:45:50Z</dcterms:modified>
</cp:coreProperties>
</file>