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lectionscience.org/approval-voting-101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anked-choice_voting_in_the_United_State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irst-past-the-post_voting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450000"/>
            <a:ext cx="907128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OpenVoter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549800"/>
            <a:ext cx="9071280" cy="39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Open Source Voting Software to Remove Oppressors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Prof. Robin Rowe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ANM Green Conference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Thursday, July 15</a:t>
            </a:r>
            <a:r>
              <a:rPr b="0" lang="en-US" sz="2400" spc="-1" strike="noStrike" baseline="14000000">
                <a:solidFill>
                  <a:srgbClr val="ffffff"/>
                </a:solidFill>
                <a:latin typeface="Arial"/>
              </a:rPr>
              <a:t>th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, 2021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2:00-3:20pm Eastern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1:00-2:20pm Central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12:00-1:20pm Mountain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11:00am-12:20pm Pacific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10:00-11:20am Alaska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8:00-9:20am Hawaii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Approval Voting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1"/>
              </a:rPr>
              <a:t>https://electionscience.org/approval-voting-101/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Approval voting is similar in goal to RCV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 Approval voting, voters vote for all the candidates they approve of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candidate with the most votes wins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Easier for voters who don’t know the candidates well enough to confidently rank them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Downvote Voting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How the Internet deals with toxic content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Downvote voting may draw disaffected voters to the polls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Voters who do not vote because they like none of the candidates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Stops protest votes being misrepresented as support or a mandate by opposing candidate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Free Open Source Software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3886200"/>
            <a:ext cx="822960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Linux (FOSS) powers the Internet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I’m the project leader for CinePaint (FOSS), an alternative to Photoshop used in the making of the </a:t>
            </a:r>
            <a:r>
              <a:rPr b="0" i="1" lang="en-US" sz="2800" spc="-1" strike="noStrike">
                <a:latin typeface="Arial"/>
              </a:rPr>
              <a:t>Harry Potter</a:t>
            </a:r>
            <a:r>
              <a:rPr b="0" lang="en-US" sz="2800" spc="-1" strike="noStrike">
                <a:latin typeface="Arial"/>
              </a:rPr>
              <a:t> and </a:t>
            </a:r>
            <a:r>
              <a:rPr b="0" i="1" lang="en-US" sz="2800" spc="-1" strike="noStrike">
                <a:latin typeface="Arial"/>
              </a:rPr>
              <a:t>Lord of the Rings</a:t>
            </a:r>
            <a:r>
              <a:rPr b="0" lang="en-US" sz="2800" spc="-1" strike="noStrike">
                <a:latin typeface="Arial"/>
              </a:rPr>
              <a:t> films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547720" y="1027440"/>
            <a:ext cx="487692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Open Source Voting Software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Green Vote (Perl)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DemoChoice (PHP)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CIVS (Perl, Javascript)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Every Election (Scala, Python)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VSAP. promised open source coming soon?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Desirable Voting Software Capabilities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Identity - make sure votes are coming from the people who are allowed to vote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Privacy - make sure that no one can find out how a particular individual voted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Audit - prove that all the votes counted were the votes that were cast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Traceable - how can an individual see that their vote was counted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Usability - how easy is it for a user to understand and use the system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Reliability - Ballots are ACID and blockchained and the system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Fault-tolerant, a crash cannot result in a half-cast ballot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Security - Fraudulent ballots have a clear process resolution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Voting System Configurability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326600"/>
            <a:ext cx="9071280" cy="37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voter can review his or her vote after it has been cast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voter can/cannot refund (change) his or her vote after it has been cast, before the election deadline closes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If vote refunds are allowed, the second vote overrides the first, but may require permission of admin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How the system handles two ballots from the same voter is the same as with vote refund, but if vote refunds not allowed the voter may be marked for audit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Anyone can/cannot see vote totals as they are collected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 admin may change vote totals visibility mid-vote from “cannot” to “can”, but not from “can” to “cannot”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Spoiled ballots are handled as vote refunds and marked for audit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Choose voting methodologies, with the support for every type: plurality, approval, rank choice, score, star, black ball...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ballot may contain different voting methodologies for different races in the same election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2057400"/>
            <a:ext cx="9118080" cy="11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https://github.com/robinrowe/OpenVoter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01360" y="4114800"/>
            <a:ext cx="7199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LibreOffice slide design under Creative Common License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.by Mateus Machado Luna.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820160" y="567720"/>
            <a:ext cx="6638040" cy="99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Want to use FOSS voting software? Want to help?</a:t>
            </a:r>
            <a:endParaRPr b="0" lang="en-US" sz="3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1382760" y="3850200"/>
            <a:ext cx="66182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Robin Rowe robin@robinsrowe.com 323-535-0952 Los Angeles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Why OpaVote Isn't a Solution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Anonymity – Who has our emails and voting records?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Transparency – What does the voting code actually do?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Audit – How do we check when the result is close or seems off?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Bad Actors – Hackers? Infiltrators?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Disrupters </a:t>
            </a:r>
            <a:r>
              <a:rPr b="0" lang="en-US" sz="2400" spc="-1" strike="noStrike">
                <a:latin typeface="Arial"/>
              </a:rPr>
              <a:t>– Zoombomb kids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Crooks – Mobsters, phishers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Opposition parties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State surveillance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 Personal Electronic Voting Experience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54920" y="1316880"/>
            <a:ext cx="83890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ran for mayor of Beverly Hills in 2020, my first election attempt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VSAP, Los Angeles Country created its own voting software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Secretary of State picks me in lottery to be first on VSAP ballot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Beverly Hills files lawsuit Against Los Angeles Country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Beverly Hills is suing to roll back electronic voting, doesn’t want a non-incumbent being #1 on the ballot again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Incumbents backed by hedge fund and gentrification developers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Incumbent campaign budget expended $20 per vote received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 Personal Green Committee Voting Experience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4920" y="1316880"/>
            <a:ext cx="8846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ran for Eco-Action Secretary, but not because I needed to win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ran because I wanted to know first-hand the Green committee voting system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ran because it is poor practice to hold “elections” with candidates running unopposed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My opponent was hostile to my running, indignant at not being unopposed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All the votes except for the chair who endorsed my opposing candidate were invalid because of the chair’s botched directions to voters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declined calls to re-run the election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Voting Methodologies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85800" y="1326600"/>
            <a:ext cx="907128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Black Ball – Passed unanimously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RCV – Ranked Choice Voting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FPP – First Past the Post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Star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Approval 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Downvote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Ranked Choice Voting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https://en.wikipedia.org/wiki/Ranked-choice_voting_in_the_United_States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Endorsed by Green Party, in founding bylaws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RCV has since been adopted in many locations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Complexity makes audit difficult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May result in audit chaos like Arizona times 10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Botched New York RCV decreases confidence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 yet to elect any Greens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First Past the Post Voting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FPP - </a:t>
            </a:r>
            <a:r>
              <a:rPr b="0" lang="en-US" sz="2400" spc="-1" strike="noStrike">
                <a:latin typeface="Arial"/>
                <a:hlinkClick r:id="rId1"/>
              </a:rPr>
              <a:t>https://en.wikipedia.org/wiki/First-past-the-post_voting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Traditional winner-takes-all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California state elections are Top-2 FPP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Top two candidates from jungle primary run in general election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California local elections are open to all comers and are non-partisan per California state constitution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California Top-2 Voting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FPP Top-2 placed Green candidate Matt Gonzalez on the ballot against Gavin Newsom in the San Francisco general election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Newsom won by 11,000 votes, flipping just 6,000 votes would have made a Green the mayor of San Francisco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After serving as San Francisco mayor twice, Newsom was elected governor of California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Had Gonzalez won San Francisco in 2003, it is conceivable Gonzalez would have gone on to become the first Green governor of California (and no recall of Newsom now)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Star Voting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3142080" cy="17690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743200" y="1600200"/>
            <a:ext cx="6904800" cy="3886200"/>
          </a:xfrm>
          <a:prstGeom prst="rect">
            <a:avLst/>
          </a:prstGeom>
          <a:ln w="0"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3400560" y="1253520"/>
            <a:ext cx="5514840" cy="57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https://www.starvoting.us/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2021-07-01T23:45:18Z</dcterms:created>
  <dc:creator/>
  <dc:description/>
  <dc:language>en-US</dc:language>
  <cp:lastModifiedBy/>
  <cp:lastPrinted>2021-07-15T13:06:58Z</cp:lastPrinted>
  <dcterms:modified xsi:type="dcterms:W3CDTF">2021-07-15T13:00:06Z</dcterms:modified>
  <cp:revision>11</cp:revision>
  <dc:subject/>
  <dc:title>Blueprint Plans</dc:title>
</cp:coreProperties>
</file>