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DE502-B45F-47EA-AB99-552E32344C7A}" v="65" dt="2023-06-13T09:10:36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1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Sacher" userId="6e63a1aa-2064-4b8a-af22-702b4ee9bfde" providerId="ADAL" clId="{849DE502-B45F-47EA-AB99-552E32344C7A}"/>
    <pc:docChg chg="undo custSel addSld delSld modSld addMainMaster delMainMaster">
      <pc:chgData name="Robin Sacher" userId="6e63a1aa-2064-4b8a-af22-702b4ee9bfde" providerId="ADAL" clId="{849DE502-B45F-47EA-AB99-552E32344C7A}" dt="2023-06-13T09:10:36.419" v="1611"/>
      <pc:docMkLst>
        <pc:docMk/>
      </pc:docMkLst>
      <pc:sldChg chg="addSp delSp modSp new del mod setBg modClrScheme chgLayout">
        <pc:chgData name="Robin Sacher" userId="6e63a1aa-2064-4b8a-af22-702b4ee9bfde" providerId="ADAL" clId="{849DE502-B45F-47EA-AB99-552E32344C7A}" dt="2023-06-13T08:35:40.413" v="223" actId="47"/>
        <pc:sldMkLst>
          <pc:docMk/>
          <pc:sldMk cId="235102497" sldId="256"/>
        </pc:sldMkLst>
        <pc:spChg chg="mod">
          <ac:chgData name="Robin Sacher" userId="6e63a1aa-2064-4b8a-af22-702b4ee9bfde" providerId="ADAL" clId="{849DE502-B45F-47EA-AB99-552E32344C7A}" dt="2023-06-13T08:35:22.614" v="219" actId="1076"/>
          <ac:spMkLst>
            <pc:docMk/>
            <pc:sldMk cId="235102497" sldId="256"/>
            <ac:spMk id="2" creationId="{B8D65B90-5D24-C93E-BB54-BCC81463809C}"/>
          </ac:spMkLst>
        </pc:spChg>
        <pc:spChg chg="mod">
          <ac:chgData name="Robin Sacher" userId="6e63a1aa-2064-4b8a-af22-702b4ee9bfde" providerId="ADAL" clId="{849DE502-B45F-47EA-AB99-552E32344C7A}" dt="2023-06-13T08:35:22.301" v="217" actId="1076"/>
          <ac:spMkLst>
            <pc:docMk/>
            <pc:sldMk cId="235102497" sldId="256"/>
            <ac:spMk id="3" creationId="{C26E63B9-FCB2-61FE-E859-19D599689213}"/>
          </ac:spMkLst>
        </pc:spChg>
        <pc:spChg chg="add del mod">
          <ac:chgData name="Robin Sacher" userId="6e63a1aa-2064-4b8a-af22-702b4ee9bfde" providerId="ADAL" clId="{849DE502-B45F-47EA-AB99-552E32344C7A}" dt="2023-06-13T08:26:17.009" v="114"/>
          <ac:spMkLst>
            <pc:docMk/>
            <pc:sldMk cId="235102497" sldId="256"/>
            <ac:spMk id="5" creationId="{E40505EB-2F7C-051A-DE35-E06C8E81287E}"/>
          </ac:spMkLst>
        </pc:spChg>
        <pc:spChg chg="add del mod">
          <ac:chgData name="Robin Sacher" userId="6e63a1aa-2064-4b8a-af22-702b4ee9bfde" providerId="ADAL" clId="{849DE502-B45F-47EA-AB99-552E32344C7A}" dt="2023-06-13T08:32:21.476" v="133"/>
          <ac:spMkLst>
            <pc:docMk/>
            <pc:sldMk cId="235102497" sldId="256"/>
            <ac:spMk id="6" creationId="{19802CB7-853A-15BD-EB28-24006C1ACB6B}"/>
          </ac:spMkLst>
        </pc:spChg>
        <pc:spChg chg="add del">
          <ac:chgData name="Robin Sacher" userId="6e63a1aa-2064-4b8a-af22-702b4ee9bfde" providerId="ADAL" clId="{849DE502-B45F-47EA-AB99-552E32344C7A}" dt="2023-06-13T08:23:47.759" v="86" actId="26606"/>
          <ac:spMkLst>
            <pc:docMk/>
            <pc:sldMk cId="235102497" sldId="256"/>
            <ac:spMk id="9" creationId="{F2E5B6AE-5EFE-45F0-A2AE-ED771CA3D7DD}"/>
          </ac:spMkLst>
        </pc:spChg>
        <pc:spChg chg="add">
          <ac:chgData name="Robin Sacher" userId="6e63a1aa-2064-4b8a-af22-702b4ee9bfde" providerId="ADAL" clId="{849DE502-B45F-47EA-AB99-552E32344C7A}" dt="2023-06-13T08:23:47.759" v="86" actId="26606"/>
          <ac:spMkLst>
            <pc:docMk/>
            <pc:sldMk cId="235102497" sldId="256"/>
            <ac:spMk id="16" creationId="{277BCF1F-1E1C-40E7-A7B1-3F567EA7BFBE}"/>
          </ac:spMkLst>
        </pc:spChg>
        <pc:spChg chg="add">
          <ac:chgData name="Robin Sacher" userId="6e63a1aa-2064-4b8a-af22-702b4ee9bfde" providerId="ADAL" clId="{849DE502-B45F-47EA-AB99-552E32344C7A}" dt="2023-06-13T08:23:47.759" v="86" actId="26606"/>
          <ac:spMkLst>
            <pc:docMk/>
            <pc:sldMk cId="235102497" sldId="256"/>
            <ac:spMk id="18" creationId="{44ECD5E8-3FCB-41DC-8B77-590D5265A99C}"/>
          </ac:spMkLst>
        </pc:spChg>
        <pc:spChg chg="add">
          <ac:chgData name="Robin Sacher" userId="6e63a1aa-2064-4b8a-af22-702b4ee9bfde" providerId="ADAL" clId="{849DE502-B45F-47EA-AB99-552E32344C7A}" dt="2023-06-13T08:23:47.759" v="86" actId="26606"/>
          <ac:spMkLst>
            <pc:docMk/>
            <pc:sldMk cId="235102497" sldId="256"/>
            <ac:spMk id="20" creationId="{ECE001FA-02B8-4073-B3B1-6BB414E19D97}"/>
          </ac:spMkLst>
        </pc:spChg>
        <pc:spChg chg="add">
          <ac:chgData name="Robin Sacher" userId="6e63a1aa-2064-4b8a-af22-702b4ee9bfde" providerId="ADAL" clId="{849DE502-B45F-47EA-AB99-552E32344C7A}" dt="2023-06-13T08:23:47.759" v="86" actId="26606"/>
          <ac:spMkLst>
            <pc:docMk/>
            <pc:sldMk cId="235102497" sldId="256"/>
            <ac:spMk id="22" creationId="{4DDD66E1-3885-409E-A90C-365AFEC05DB7}"/>
          </ac:spMkLst>
        </pc:spChg>
        <pc:picChg chg="add del mod">
          <ac:chgData name="Robin Sacher" userId="6e63a1aa-2064-4b8a-af22-702b4ee9bfde" providerId="ADAL" clId="{849DE502-B45F-47EA-AB99-552E32344C7A}" dt="2023-06-13T08:23:55.599" v="88" actId="478"/>
          <ac:picMkLst>
            <pc:docMk/>
            <pc:sldMk cId="235102497" sldId="256"/>
            <ac:picMk id="4" creationId="{3E292856-311D-B67F-14DB-4974ECFA447E}"/>
          </ac:picMkLst>
        </pc:picChg>
        <pc:picChg chg="add del mod">
          <ac:chgData name="Robin Sacher" userId="6e63a1aa-2064-4b8a-af22-702b4ee9bfde" providerId="ADAL" clId="{849DE502-B45F-47EA-AB99-552E32344C7A}" dt="2023-06-13T08:35:27.261" v="222" actId="478"/>
          <ac:picMkLst>
            <pc:docMk/>
            <pc:sldMk cId="235102497" sldId="256"/>
            <ac:picMk id="8" creationId="{F2A02159-0205-1EE8-C6DA-613F32718FB8}"/>
          </ac:picMkLst>
        </pc:picChg>
        <pc:cxnChg chg="add del">
          <ac:chgData name="Robin Sacher" userId="6e63a1aa-2064-4b8a-af22-702b4ee9bfde" providerId="ADAL" clId="{849DE502-B45F-47EA-AB99-552E32344C7A}" dt="2023-06-13T08:23:47.759" v="86" actId="26606"/>
          <ac:cxnSpMkLst>
            <pc:docMk/>
            <pc:sldMk cId="235102497" sldId="256"/>
            <ac:cxnSpMk id="11" creationId="{D255B435-D9F3-4A31-B89E-36741390DB4B}"/>
          </ac:cxnSpMkLst>
        </pc:cxnChg>
      </pc:sldChg>
      <pc:sldChg chg="addSp modSp new mod modTransition setBg">
        <pc:chgData name="Robin Sacher" userId="6e63a1aa-2064-4b8a-af22-702b4ee9bfde" providerId="ADAL" clId="{849DE502-B45F-47EA-AB99-552E32344C7A}" dt="2023-06-13T09:10:27.048" v="1607"/>
        <pc:sldMkLst>
          <pc:docMk/>
          <pc:sldMk cId="3379249319" sldId="256"/>
        </pc:sldMkLst>
        <pc:spChg chg="mod">
          <ac:chgData name="Robin Sacher" userId="6e63a1aa-2064-4b8a-af22-702b4ee9bfde" providerId="ADAL" clId="{849DE502-B45F-47EA-AB99-552E32344C7A}" dt="2023-06-13T08:43:55.806" v="618" actId="1076"/>
          <ac:spMkLst>
            <pc:docMk/>
            <pc:sldMk cId="3379249319" sldId="256"/>
            <ac:spMk id="2" creationId="{779A2B94-4046-8523-3EA1-FE7DDB4AB345}"/>
          </ac:spMkLst>
        </pc:spChg>
        <pc:spChg chg="mod">
          <ac:chgData name="Robin Sacher" userId="6e63a1aa-2064-4b8a-af22-702b4ee9bfde" providerId="ADAL" clId="{849DE502-B45F-47EA-AB99-552E32344C7A}" dt="2023-06-13T08:44:00.584" v="619" actId="1076"/>
          <ac:spMkLst>
            <pc:docMk/>
            <pc:sldMk cId="3379249319" sldId="256"/>
            <ac:spMk id="3" creationId="{BD9A2F8B-AB61-7E98-7DB6-61A97CBF5C80}"/>
          </ac:spMkLst>
        </pc:spChg>
        <pc:picChg chg="add mod">
          <ac:chgData name="Robin Sacher" userId="6e63a1aa-2064-4b8a-af22-702b4ee9bfde" providerId="ADAL" clId="{849DE502-B45F-47EA-AB99-552E32344C7A}" dt="2023-06-13T09:08:05.213" v="1526" actId="14861"/>
          <ac:picMkLst>
            <pc:docMk/>
            <pc:sldMk cId="3379249319" sldId="256"/>
            <ac:picMk id="5" creationId="{BE8246CA-C840-5EBD-1530-365FD5A9CCCD}"/>
          </ac:picMkLst>
        </pc:picChg>
      </pc:sldChg>
      <pc:sldChg chg="modSp add del mod setBg">
        <pc:chgData name="Robin Sacher" userId="6e63a1aa-2064-4b8a-af22-702b4ee9bfde" providerId="ADAL" clId="{849DE502-B45F-47EA-AB99-552E32344C7A}" dt="2023-06-13T08:41:39.395" v="604" actId="2696"/>
        <pc:sldMkLst>
          <pc:docMk/>
          <pc:sldMk cId="905861494" sldId="257"/>
        </pc:sldMkLst>
        <pc:picChg chg="mod">
          <ac:chgData name="Robin Sacher" userId="6e63a1aa-2064-4b8a-af22-702b4ee9bfde" providerId="ADAL" clId="{849DE502-B45F-47EA-AB99-552E32344C7A}" dt="2023-06-13T08:41:15.320" v="603" actId="1076"/>
          <ac:picMkLst>
            <pc:docMk/>
            <pc:sldMk cId="905861494" sldId="257"/>
            <ac:picMk id="5" creationId="{BE8246CA-C840-5EBD-1530-365FD5A9CCCD}"/>
          </ac:picMkLst>
        </pc:picChg>
      </pc:sldChg>
      <pc:sldChg chg="addSp delSp modSp add del mod setBg">
        <pc:chgData name="Robin Sacher" userId="6e63a1aa-2064-4b8a-af22-702b4ee9bfde" providerId="ADAL" clId="{849DE502-B45F-47EA-AB99-552E32344C7A}" dt="2023-06-13T08:45:06.914" v="629" actId="2696"/>
        <pc:sldMkLst>
          <pc:docMk/>
          <pc:sldMk cId="3478753979" sldId="257"/>
        </pc:sldMkLst>
        <pc:spChg chg="del">
          <ac:chgData name="Robin Sacher" userId="6e63a1aa-2064-4b8a-af22-702b4ee9bfde" providerId="ADAL" clId="{849DE502-B45F-47EA-AB99-552E32344C7A}" dt="2023-06-13T08:44:54.344" v="624" actId="478"/>
          <ac:spMkLst>
            <pc:docMk/>
            <pc:sldMk cId="3478753979" sldId="257"/>
            <ac:spMk id="2" creationId="{779A2B94-4046-8523-3EA1-FE7DDB4AB345}"/>
          </ac:spMkLst>
        </pc:spChg>
        <pc:spChg chg="del mod">
          <ac:chgData name="Robin Sacher" userId="6e63a1aa-2064-4b8a-af22-702b4ee9bfde" providerId="ADAL" clId="{849DE502-B45F-47EA-AB99-552E32344C7A}" dt="2023-06-13T08:44:57.683" v="626" actId="478"/>
          <ac:spMkLst>
            <pc:docMk/>
            <pc:sldMk cId="3478753979" sldId="257"/>
            <ac:spMk id="3" creationId="{BD9A2F8B-AB61-7E98-7DB6-61A97CBF5C80}"/>
          </ac:spMkLst>
        </pc:spChg>
        <pc:spChg chg="add mod">
          <ac:chgData name="Robin Sacher" userId="6e63a1aa-2064-4b8a-af22-702b4ee9bfde" providerId="ADAL" clId="{849DE502-B45F-47EA-AB99-552E32344C7A}" dt="2023-06-13T08:44:54.344" v="624" actId="478"/>
          <ac:spMkLst>
            <pc:docMk/>
            <pc:sldMk cId="3478753979" sldId="257"/>
            <ac:spMk id="6" creationId="{CC0949A0-B740-8E66-1F44-1C710D104B5B}"/>
          </ac:spMkLst>
        </pc:spChg>
        <pc:picChg chg="del mod">
          <ac:chgData name="Robin Sacher" userId="6e63a1aa-2064-4b8a-af22-702b4ee9bfde" providerId="ADAL" clId="{849DE502-B45F-47EA-AB99-552E32344C7A}" dt="2023-06-13T08:44:39.219" v="622" actId="478"/>
          <ac:picMkLst>
            <pc:docMk/>
            <pc:sldMk cId="3478753979" sldId="257"/>
            <ac:picMk id="5" creationId="{BE8246CA-C840-5EBD-1530-365FD5A9CCCD}"/>
          </ac:picMkLst>
        </pc:picChg>
      </pc:sldChg>
      <pc:sldChg chg="addSp delSp modSp new mod modTransition setBg">
        <pc:chgData name="Robin Sacher" userId="6e63a1aa-2064-4b8a-af22-702b4ee9bfde" providerId="ADAL" clId="{849DE502-B45F-47EA-AB99-552E32344C7A}" dt="2023-06-13T09:10:32.217" v="1608"/>
        <pc:sldMkLst>
          <pc:docMk/>
          <pc:sldMk cId="4202148166" sldId="257"/>
        </pc:sldMkLst>
        <pc:spChg chg="mod">
          <ac:chgData name="Robin Sacher" userId="6e63a1aa-2064-4b8a-af22-702b4ee9bfde" providerId="ADAL" clId="{849DE502-B45F-47EA-AB99-552E32344C7A}" dt="2023-06-13T09:07:56.564" v="1466" actId="14861"/>
          <ac:spMkLst>
            <pc:docMk/>
            <pc:sldMk cId="4202148166" sldId="257"/>
            <ac:spMk id="2" creationId="{E8390142-C901-DE7D-903C-015EDA4656BF}"/>
          </ac:spMkLst>
        </pc:spChg>
        <pc:spChg chg="del">
          <ac:chgData name="Robin Sacher" userId="6e63a1aa-2064-4b8a-af22-702b4ee9bfde" providerId="ADAL" clId="{849DE502-B45F-47EA-AB99-552E32344C7A}" dt="2023-06-13T08:47:48.613" v="695" actId="22"/>
          <ac:spMkLst>
            <pc:docMk/>
            <pc:sldMk cId="4202148166" sldId="257"/>
            <ac:spMk id="3" creationId="{13D846E8-BB71-71A0-8C4B-EE00303306BC}"/>
          </ac:spMkLst>
        </pc:spChg>
        <pc:spChg chg="add del mod">
          <ac:chgData name="Robin Sacher" userId="6e63a1aa-2064-4b8a-af22-702b4ee9bfde" providerId="ADAL" clId="{849DE502-B45F-47EA-AB99-552E32344C7A}" dt="2023-06-13T08:56:28.346" v="735"/>
          <ac:spMkLst>
            <pc:docMk/>
            <pc:sldMk cId="4202148166" sldId="257"/>
            <ac:spMk id="6" creationId="{9C1A8EBA-4034-A509-A343-42E3CF462368}"/>
          </ac:spMkLst>
        </pc:spChg>
        <pc:spChg chg="add del mod">
          <ac:chgData name="Robin Sacher" userId="6e63a1aa-2064-4b8a-af22-702b4ee9bfde" providerId="ADAL" clId="{849DE502-B45F-47EA-AB99-552E32344C7A}" dt="2023-06-13T08:57:42.115" v="737" actId="22"/>
          <ac:spMkLst>
            <pc:docMk/>
            <pc:sldMk cId="4202148166" sldId="257"/>
            <ac:spMk id="8" creationId="{AADEB38D-3FD8-8736-8993-FD51336D3B57}"/>
          </ac:spMkLst>
        </pc:spChg>
        <pc:picChg chg="add del mod ord">
          <ac:chgData name="Robin Sacher" userId="6e63a1aa-2064-4b8a-af22-702b4ee9bfde" providerId="ADAL" clId="{849DE502-B45F-47EA-AB99-552E32344C7A}" dt="2023-06-13T08:56:36.048" v="736" actId="478"/>
          <ac:picMkLst>
            <pc:docMk/>
            <pc:sldMk cId="4202148166" sldId="257"/>
            <ac:picMk id="5" creationId="{84166D90-962F-D304-E054-8D5E282171D7}"/>
          </ac:picMkLst>
        </pc:picChg>
        <pc:picChg chg="add mod ord">
          <ac:chgData name="Robin Sacher" userId="6e63a1aa-2064-4b8a-af22-702b4ee9bfde" providerId="ADAL" clId="{849DE502-B45F-47EA-AB99-552E32344C7A}" dt="2023-06-13T08:58:01.478" v="740" actId="1076"/>
          <ac:picMkLst>
            <pc:docMk/>
            <pc:sldMk cId="4202148166" sldId="257"/>
            <ac:picMk id="10" creationId="{5B9830BA-8C17-8519-E463-D6E638ADF26B}"/>
          </ac:picMkLst>
        </pc:picChg>
      </pc:sldChg>
      <pc:sldChg chg="delSp modSp add mod modTransition setBg">
        <pc:chgData name="Robin Sacher" userId="6e63a1aa-2064-4b8a-af22-702b4ee9bfde" providerId="ADAL" clId="{849DE502-B45F-47EA-AB99-552E32344C7A}" dt="2023-06-13T09:10:33.440" v="1609"/>
        <pc:sldMkLst>
          <pc:docMk/>
          <pc:sldMk cId="428074972" sldId="258"/>
        </pc:sldMkLst>
        <pc:spChg chg="mod">
          <ac:chgData name="Robin Sacher" userId="6e63a1aa-2064-4b8a-af22-702b4ee9bfde" providerId="ADAL" clId="{849DE502-B45F-47EA-AB99-552E32344C7A}" dt="2023-06-13T09:07:43.302" v="1445" actId="14861"/>
          <ac:spMkLst>
            <pc:docMk/>
            <pc:sldMk cId="428074972" sldId="258"/>
            <ac:spMk id="2" creationId="{E8390142-C901-DE7D-903C-015EDA4656BF}"/>
          </ac:spMkLst>
        </pc:spChg>
        <pc:spChg chg="del mod">
          <ac:chgData name="Robin Sacher" userId="6e63a1aa-2064-4b8a-af22-702b4ee9bfde" providerId="ADAL" clId="{849DE502-B45F-47EA-AB99-552E32344C7A}" dt="2023-06-13T09:03:35.668" v="1067" actId="478"/>
          <ac:spMkLst>
            <pc:docMk/>
            <pc:sldMk cId="428074972" sldId="258"/>
            <ac:spMk id="3" creationId="{13D846E8-BB71-71A0-8C4B-EE00303306BC}"/>
          </ac:spMkLst>
        </pc:spChg>
      </pc:sldChg>
      <pc:sldChg chg="add del">
        <pc:chgData name="Robin Sacher" userId="6e63a1aa-2064-4b8a-af22-702b4ee9bfde" providerId="ADAL" clId="{849DE502-B45F-47EA-AB99-552E32344C7A}" dt="2023-06-13T08:45:05.256" v="628" actId="2696"/>
        <pc:sldMkLst>
          <pc:docMk/>
          <pc:sldMk cId="4086485173" sldId="258"/>
        </pc:sldMkLst>
      </pc:sldChg>
      <pc:sldChg chg="delSp modSp add mod modTransition setBg">
        <pc:chgData name="Robin Sacher" userId="6e63a1aa-2064-4b8a-af22-702b4ee9bfde" providerId="ADAL" clId="{849DE502-B45F-47EA-AB99-552E32344C7A}" dt="2023-06-13T09:10:34.931" v="1610"/>
        <pc:sldMkLst>
          <pc:docMk/>
          <pc:sldMk cId="4152155586" sldId="259"/>
        </pc:sldMkLst>
        <pc:spChg chg="mod">
          <ac:chgData name="Robin Sacher" userId="6e63a1aa-2064-4b8a-af22-702b4ee9bfde" providerId="ADAL" clId="{849DE502-B45F-47EA-AB99-552E32344C7A}" dt="2023-06-13T09:07:36.315" v="1426" actId="14861"/>
          <ac:spMkLst>
            <pc:docMk/>
            <pc:sldMk cId="4152155586" sldId="259"/>
            <ac:spMk id="2" creationId="{E8390142-C901-DE7D-903C-015EDA4656BF}"/>
          </ac:spMkLst>
        </pc:spChg>
        <pc:spChg chg="del mod">
          <ac:chgData name="Robin Sacher" userId="6e63a1aa-2064-4b8a-af22-702b4ee9bfde" providerId="ADAL" clId="{849DE502-B45F-47EA-AB99-552E32344C7A}" dt="2023-06-13T09:03:38.463" v="1068" actId="478"/>
          <ac:spMkLst>
            <pc:docMk/>
            <pc:sldMk cId="4152155586" sldId="259"/>
            <ac:spMk id="3" creationId="{13D846E8-BB71-71A0-8C4B-EE00303306BC}"/>
          </ac:spMkLst>
        </pc:spChg>
      </pc:sldChg>
      <pc:sldChg chg="delSp modSp new mod modTransition setBg">
        <pc:chgData name="Robin Sacher" userId="6e63a1aa-2064-4b8a-af22-702b4ee9bfde" providerId="ADAL" clId="{849DE502-B45F-47EA-AB99-552E32344C7A}" dt="2023-06-13T09:10:36.419" v="1611"/>
        <pc:sldMkLst>
          <pc:docMk/>
          <pc:sldMk cId="2296658044" sldId="260"/>
        </pc:sldMkLst>
        <pc:spChg chg="mod">
          <ac:chgData name="Robin Sacher" userId="6e63a1aa-2064-4b8a-af22-702b4ee9bfde" providerId="ADAL" clId="{849DE502-B45F-47EA-AB99-552E32344C7A}" dt="2023-06-13T09:08:19.679" v="1566" actId="14861"/>
          <ac:spMkLst>
            <pc:docMk/>
            <pc:sldMk cId="2296658044" sldId="260"/>
            <ac:spMk id="2" creationId="{975949F1-6864-0F24-0DE1-5FA33B10F747}"/>
          </ac:spMkLst>
        </pc:spChg>
        <pc:spChg chg="del">
          <ac:chgData name="Robin Sacher" userId="6e63a1aa-2064-4b8a-af22-702b4ee9bfde" providerId="ADAL" clId="{849DE502-B45F-47EA-AB99-552E32344C7A}" dt="2023-06-13T09:04:06.841" v="1071" actId="478"/>
          <ac:spMkLst>
            <pc:docMk/>
            <pc:sldMk cId="2296658044" sldId="260"/>
            <ac:spMk id="3" creationId="{0B22728E-E008-862E-B4A3-252C7678E662}"/>
          </ac:spMkLst>
        </pc:spChg>
      </pc:sldChg>
      <pc:sldMasterChg chg="del delSldLayout">
        <pc:chgData name="Robin Sacher" userId="6e63a1aa-2064-4b8a-af22-702b4ee9bfde" providerId="ADAL" clId="{849DE502-B45F-47EA-AB99-552E32344C7A}" dt="2023-06-13T08:23:27.863" v="83" actId="26606"/>
        <pc:sldMasterMkLst>
          <pc:docMk/>
          <pc:sldMasterMk cId="307394873" sldId="2147483660"/>
        </pc:sldMasterMkLst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2697056308" sldId="2147483661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2484327482" sldId="2147483662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1169623913" sldId="2147483663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1106698953" sldId="2147483664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3411678286" sldId="2147483665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3315186090" sldId="2147483666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867878173" sldId="2147483667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1021264181" sldId="2147483668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3451389420" sldId="2147483669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3060222990" sldId="2147483670"/>
          </pc:sldLayoutMkLst>
        </pc:sldLayoutChg>
        <pc:sldLayoutChg chg="del">
          <pc:chgData name="Robin Sacher" userId="6e63a1aa-2064-4b8a-af22-702b4ee9bfde" providerId="ADAL" clId="{849DE502-B45F-47EA-AB99-552E32344C7A}" dt="2023-06-13T08:23:27.863" v="83" actId="26606"/>
          <pc:sldLayoutMkLst>
            <pc:docMk/>
            <pc:sldMasterMk cId="307394873" sldId="2147483660"/>
            <pc:sldLayoutMk cId="2712096582" sldId="2147483671"/>
          </pc:sldLayoutMkLst>
        </pc:sldLayoutChg>
      </pc:sldMasterChg>
      <pc:sldMasterChg chg="add del addSldLayout delSldLayout">
        <pc:chgData name="Robin Sacher" userId="6e63a1aa-2064-4b8a-af22-702b4ee9bfde" providerId="ADAL" clId="{849DE502-B45F-47EA-AB99-552E32344C7A}" dt="2023-06-13T08:23:47.759" v="86" actId="26606"/>
        <pc:sldMasterMkLst>
          <pc:docMk/>
          <pc:sldMasterMk cId="1745814992" sldId="2147483763"/>
        </pc:sldMasterMkLst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3033297997" sldId="2147483752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521580765" sldId="2147483753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516801324" sldId="2147483754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460237349" sldId="2147483755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3630835703" sldId="2147483756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3783842909" sldId="2147483757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4086494829" sldId="2147483758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4141297392" sldId="2147483759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556506014" sldId="2147483760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1179354141" sldId="2147483761"/>
          </pc:sldLayoutMkLst>
        </pc:sldLayoutChg>
        <pc:sldLayoutChg chg="add del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1745814992" sldId="2147483763"/>
            <pc:sldLayoutMk cId="116778078" sldId="2147483762"/>
          </pc:sldLayoutMkLst>
        </pc:sldLayoutChg>
      </pc:sldMasterChg>
      <pc:sldMasterChg chg="add addSldLayout">
        <pc:chgData name="Robin Sacher" userId="6e63a1aa-2064-4b8a-af22-702b4ee9bfde" providerId="ADAL" clId="{849DE502-B45F-47EA-AB99-552E32344C7A}" dt="2023-06-13T08:23:47.759" v="86" actId="26606"/>
        <pc:sldMasterMkLst>
          <pc:docMk/>
          <pc:sldMasterMk cId="3108506888" sldId="2147483787"/>
        </pc:sldMasterMkLst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706446373" sldId="2147483776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1929300791" sldId="2147483777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2142231423" sldId="2147483778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3308191993" sldId="2147483779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1698500879" sldId="2147483780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2594418350" sldId="2147483781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1606684820" sldId="2147483782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3621228870" sldId="2147483783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2070100612" sldId="2147483784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2845759459" sldId="2147483785"/>
          </pc:sldLayoutMkLst>
        </pc:sldLayoutChg>
        <pc:sldLayoutChg chg="add">
          <pc:chgData name="Robin Sacher" userId="6e63a1aa-2064-4b8a-af22-702b4ee9bfde" providerId="ADAL" clId="{849DE502-B45F-47EA-AB99-552E32344C7A}" dt="2023-06-13T08:23:47.759" v="86" actId="26606"/>
          <pc:sldLayoutMkLst>
            <pc:docMk/>
            <pc:sldMasterMk cId="3108506888" sldId="2147483787"/>
            <pc:sldLayoutMk cId="581810882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96364-EFFE-1CB5-E1AC-CFA27C9D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E35B7E-8A1C-EFB4-ED32-D7A0DAEE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39D3A-E028-0A37-64EF-95CE6EF8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F9B64-8457-A395-3D65-CE952160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6CCB5D-351B-7C33-DE83-7FF77884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4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78D82-93AB-0807-5F08-EBEA9A9B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EAE8C2-FAB4-5870-C3E4-D990BC71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24604-A847-6D64-6430-AD60D063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0A8B-0FB3-3241-82AD-F4211CF7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4DBAD-9A47-111D-4632-3F537336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3FB79-07D3-829B-98A0-475124974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890A63-6373-87B9-4F59-299D0490B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A74C6-5D52-922C-6D33-283AAB99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06904-50CA-1473-E1C4-848C2CA9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CCE01-A2E5-F3C5-68E7-F0ADA38B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CA271-73F7-DB39-D224-0D916B7B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D9A72-BFC6-C3D8-8495-0205D885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3F9CE-DDD1-7199-ACB2-09296F24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19318-8549-D7E1-3459-BCE4ECED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8AD29-5259-B86B-CA04-7DC52F58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0AB82-68B2-CB7C-70A3-C85B3D80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D1B1CC-113D-C0DD-5FAE-18F99B7B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2BEC4-FA76-8C69-D5EA-9CE4ACBB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56D4BF-11FA-4788-CFFA-490B48A0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C48FE-F6D1-1D29-0B89-B6199A6B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7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26E4E-E38C-22D9-4603-B17DF7CB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12E97F-EDB9-D20D-D33B-2D2FA4996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E50B28-F66A-767E-779F-02EE60681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C5D87-C520-77B8-DC9E-BAF23FEC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3F5739-E154-4FD8-50CC-A9A89D02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3A2B28-70EB-BF70-E4FA-0D8D8B21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4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DDD70-9F1D-FED1-136D-8A2B7465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7332F3-5D8C-C165-E174-1E49BF90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DB8E3E-D7FF-1BCA-CFE2-6CAA350F3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797511-ED74-8784-2CB0-79E12D097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8E27DE-172D-54F4-B3F1-968C3AE9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0BDA5-3501-7826-2703-D605BF36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313F0E-F7B4-FA15-830D-F3E2F03B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D6A1CD-8EAE-2D59-9E5B-0D86192D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1B6AB-78A0-135D-9CFA-99615E7B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0604AC-1559-A4C7-B469-2D87D785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05FAB7-87BD-2B6E-0EDE-5247B3F9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28877-2EB5-9D01-5B2D-901C961F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CE8386-1F84-9B33-D7CD-0426CAA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E8D36F-1020-AABE-A4E4-77397EAA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BF7E1D-ECA2-0A03-4B98-050A9A6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045E6-6415-9F78-B214-C229B5F7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2F53D-0A4E-5541-A59D-D6914DA5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BC9C68-8EF5-5FED-F921-D38358DE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0C02F6-4129-8BDE-FA3A-AA81C22F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32D5C8-865C-3C6F-1353-489D3C14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50D3CA-C0C2-918D-BFB6-DE913E5F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E4D18-3A4F-3854-469F-8FE9DB2C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F324E-1349-673C-0B20-90D45B6B0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E8BBCF-1743-24BD-5DEB-C71C1D00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6CE393-831B-CEE0-773E-77F01FF3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8A200-05A7-F180-6DB9-5F787B7A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997164-1B39-4961-933D-C76F0654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FDE8B5-0ADC-2474-4A7B-346BFE86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8A8CE-69F6-7395-10B7-0EA70F974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84CDA-F988-2E4D-AA9E-4FFCE6731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9AA077-262E-4AB4-A03E-8647F36B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AD7C5-693B-576F-6E3C-D116044DC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2B94-4046-8523-3EA1-FE7DDB4AB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9883" y="1041400"/>
            <a:ext cx="4370895" cy="2387600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Divs einklappen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9A2F8B-AB61-7E98-7DB6-61A97CBF5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9883" y="3617536"/>
            <a:ext cx="4067175" cy="1655762"/>
          </a:xfrm>
        </p:spPr>
        <p:txBody>
          <a:bodyPr>
            <a:norm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Von Robin Sacher, Erik Marku und Julius Valentin Burlet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8246CA-C840-5EBD-1530-365FD5A9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" y="1380722"/>
            <a:ext cx="6765899" cy="3892576"/>
          </a:xfrm>
          <a:prstGeom prst="rect">
            <a:avLst/>
          </a:prstGeom>
          <a:effectLst>
            <a:outerShdw blurRad="482600" dist="50800" dir="21120000" algn="l" rotWithShape="0">
              <a:srgbClr val="00B050">
                <a:alpha val="60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79249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0142-C901-DE7D-903C-015EDA4656B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1270000" dist="50800" dir="5400000" algn="ctr" rotWithShape="0">
              <a:srgbClr val="00B050"/>
            </a:outerShdw>
          </a:effectLst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HTML-Code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9830BA-8C17-8519-E463-D6E638ADF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1678070"/>
            <a:ext cx="9534525" cy="4814805"/>
          </a:xfrm>
        </p:spPr>
      </p:pic>
    </p:spTree>
    <p:extLst>
      <p:ext uri="{BB962C8B-B14F-4D97-AF65-F5344CB8AC3E}">
        <p14:creationId xmlns:p14="http://schemas.microsoft.com/office/powerpoint/2010/main" val="4202148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0142-C901-DE7D-903C-015EDA46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1270000" dist="50800" dir="5400000" algn="ctr" rotWithShape="0">
              <a:srgbClr val="00B050"/>
            </a:outerShdw>
          </a:effectLst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CSS-Code</a:t>
            </a:r>
          </a:p>
        </p:txBody>
      </p:sp>
    </p:spTree>
    <p:extLst>
      <p:ext uri="{BB962C8B-B14F-4D97-AF65-F5344CB8AC3E}">
        <p14:creationId xmlns:p14="http://schemas.microsoft.com/office/powerpoint/2010/main" val="428074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0142-C901-DE7D-903C-015EDA46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  <a:effectLst>
            <a:outerShdw blurRad="1270000" dist="50800" dir="5400000" algn="ctr" rotWithShape="0">
              <a:srgbClr val="00B050"/>
            </a:outerShdw>
          </a:effectLst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Wie haben wir diese Funktion verwendet</a:t>
            </a:r>
          </a:p>
        </p:txBody>
      </p:sp>
    </p:spTree>
    <p:extLst>
      <p:ext uri="{BB962C8B-B14F-4D97-AF65-F5344CB8AC3E}">
        <p14:creationId xmlns:p14="http://schemas.microsoft.com/office/powerpoint/2010/main" val="4152155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949F1-6864-0F24-0DE1-5FA33B10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1270000" dir="21540000" algn="tl" rotWithShape="0">
              <a:srgbClr val="00B050"/>
            </a:outerShdw>
          </a:effectLst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296658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Breitbild</PresentationFormat>
  <Paragraphs>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Divs einklappen</vt:lpstr>
      <vt:lpstr>HTML-Code</vt:lpstr>
      <vt:lpstr>CSS-Code</vt:lpstr>
      <vt:lpstr>Wie haben wir diese Funktion verwendet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 Div ein- und ausblenden</dc:title>
  <dc:creator>Robin Sacher</dc:creator>
  <cp:lastModifiedBy>Robin Sacher</cp:lastModifiedBy>
  <cp:revision>1</cp:revision>
  <dcterms:created xsi:type="dcterms:W3CDTF">2023-06-13T08:21:23Z</dcterms:created>
  <dcterms:modified xsi:type="dcterms:W3CDTF">2023-06-13T09:10:44Z</dcterms:modified>
</cp:coreProperties>
</file>