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86" autoAdjust="0"/>
  </p:normalViewPr>
  <p:slideViewPr>
    <p:cSldViewPr snapToGrid="0">
      <p:cViewPr varScale="1">
        <p:scale>
          <a:sx n="99" d="100"/>
          <a:sy n="99" d="100"/>
        </p:scale>
        <p:origin x="2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AF77D-EAA4-46B8-A8FF-CCA63D3C9830}" type="datetimeFigureOut">
              <a:rPr lang="en-US" smtClean="0"/>
              <a:t>4/16/2016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2525-80F8-48B3-A4C6-4953B0F5C1EC}" type="slidenum">
              <a:rPr lang="en-US" smtClean="0"/>
              <a:t>‹#›</a:t>
            </a:fld>
            <a:endParaRPr lang="en-US"/>
          </a:p>
        </p:txBody>
      </p:sp>
    </p:spTree>
    <p:extLst>
      <p:ext uri="{BB962C8B-B14F-4D97-AF65-F5344CB8AC3E}">
        <p14:creationId xmlns:p14="http://schemas.microsoft.com/office/powerpoint/2010/main" val="209098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Eliminated redundancy</a:t>
            </a:r>
            <a:r>
              <a:rPr lang="en-US" baseline="0" dirty="0" smtClean="0"/>
              <a:t> in data storage by creating tables in BCNF (all functional dependencies are key constraints)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may wonder about GPA column for </a:t>
            </a:r>
            <a:r>
              <a:rPr lang="en-US" baseline="0" dirty="0" err="1" smtClean="0"/>
              <a:t>NomineeInfoTable</a:t>
            </a:r>
            <a:r>
              <a:rPr lang="en-US" baseline="0" dirty="0" smtClean="0"/>
              <a:t>. While GPA is affected by grades in courses, the requirements imply that it cannot be calculated from them alone. (otherwise, why would the requirement require that the nominee input the GPA as part of the form)?</a:t>
            </a:r>
            <a:endParaRPr lang="en-US" baseline="0" dirty="0" smtClean="0"/>
          </a:p>
          <a:p>
            <a:pPr marL="171450" indent="-171450">
              <a:buFont typeface="Arial" panose="020B0604020202020204" pitchFamily="34" charset="0"/>
              <a:buChar char="•"/>
            </a:pPr>
            <a:r>
              <a:rPr lang="en-US" baseline="0" dirty="0" smtClean="0"/>
              <a:t>Note that </a:t>
            </a:r>
            <a:r>
              <a:rPr lang="en-US" baseline="0" dirty="0" err="1" smtClean="0"/>
              <a:t>NomineeInfoForm</a:t>
            </a:r>
            <a:r>
              <a:rPr lang="en-US" baseline="0" dirty="0" smtClean="0"/>
              <a:t> ISA </a:t>
            </a:r>
            <a:r>
              <a:rPr lang="en-US" baseline="0" dirty="0" err="1" smtClean="0"/>
              <a:t>NominationForm</a:t>
            </a:r>
            <a:r>
              <a:rPr lang="en-US" baseline="0" dirty="0" smtClean="0"/>
              <a:t>. This was done so that same info would not be stored in </a:t>
            </a:r>
            <a:r>
              <a:rPr lang="en-US" baseline="0" dirty="0" err="1" smtClean="0"/>
              <a:t>NomineeInfoForm</a:t>
            </a:r>
            <a:r>
              <a:rPr lang="en-US" baseline="0" dirty="0" smtClean="0"/>
              <a:t> (this info is pre-filled for nominee). Separation was important because New graduates do not have </a:t>
            </a:r>
            <a:r>
              <a:rPr lang="en-US" baseline="0" dirty="0" err="1" smtClean="0"/>
              <a:t>NomineeInfoForm</a:t>
            </a:r>
            <a:r>
              <a:rPr lang="en-US" baseline="0" dirty="0" smtClean="0"/>
              <a:t> entries.</a:t>
            </a:r>
          </a:p>
          <a:p>
            <a:pPr marL="171450" indent="-171450">
              <a:buFont typeface="Arial" panose="020B0604020202020204" pitchFamily="34" charset="0"/>
              <a:buChar char="•"/>
            </a:pPr>
            <a:r>
              <a:rPr lang="en-US" baseline="0" dirty="0" smtClean="0"/>
              <a:t>Also note that primary key for </a:t>
            </a:r>
            <a:r>
              <a:rPr lang="en-US" baseline="0" dirty="0" err="1" smtClean="0"/>
              <a:t>NominationForm</a:t>
            </a:r>
            <a:r>
              <a:rPr lang="en-US" baseline="0" dirty="0" smtClean="0"/>
              <a:t> is </a:t>
            </a:r>
            <a:r>
              <a:rPr lang="en-US" baseline="0" dirty="0" err="1" smtClean="0"/>
              <a:t>SessionID</a:t>
            </a:r>
            <a:r>
              <a:rPr lang="en-US" baseline="0" dirty="0" smtClean="0"/>
              <a:t> and PID. This is based on assumption that the same student cannot be nominated by two nominators in the same session.</a:t>
            </a:r>
          </a:p>
          <a:p>
            <a:pPr marL="171450" indent="-171450">
              <a:buFont typeface="Arial" panose="020B0604020202020204" pitchFamily="34" charset="0"/>
              <a:buChar char="•"/>
            </a:pPr>
            <a:r>
              <a:rPr lang="en-US" baseline="0" dirty="0" smtClean="0"/>
              <a:t>It’s important to store </a:t>
            </a:r>
            <a:r>
              <a:rPr lang="en-US" baseline="0" dirty="0" err="1" smtClean="0"/>
              <a:t>GCMembersInSession</a:t>
            </a:r>
            <a:r>
              <a:rPr lang="en-US" baseline="0" dirty="0" smtClean="0"/>
              <a:t> so that former GC Members do not accidentally have ability to create scores for current session.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E682525-80F8-48B3-A4C6-4953B0F5C1EC}" type="slidenum">
              <a:rPr lang="en-US" smtClean="0"/>
              <a:t>2</a:t>
            </a:fld>
            <a:endParaRPr lang="en-US"/>
          </a:p>
        </p:txBody>
      </p:sp>
    </p:spTree>
    <p:extLst>
      <p:ext uri="{BB962C8B-B14F-4D97-AF65-F5344CB8AC3E}">
        <p14:creationId xmlns:p14="http://schemas.microsoft.com/office/powerpoint/2010/main" val="285049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A9A3C9-D83C-49C7-8F3F-93C805BF6DAA}"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174275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9A3C9-D83C-49C7-8F3F-93C805BF6DAA}"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45072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9A3C9-D83C-49C7-8F3F-93C805BF6DAA}"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338525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9A3C9-D83C-49C7-8F3F-93C805BF6DAA}"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231327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9A3C9-D83C-49C7-8F3F-93C805BF6DAA}"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106295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A9A3C9-D83C-49C7-8F3F-93C805BF6DAA}"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175924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9A3C9-D83C-49C7-8F3F-93C805BF6DAA}" type="datetimeFigureOut">
              <a:rPr lang="en-US" smtClean="0"/>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32365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9A3C9-D83C-49C7-8F3F-93C805BF6DAA}" type="datetimeFigureOut">
              <a:rPr lang="en-US" smtClean="0"/>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19601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9A3C9-D83C-49C7-8F3F-93C805BF6DAA}" type="datetimeFigureOut">
              <a:rPr lang="en-US" smtClean="0"/>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93589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9A3C9-D83C-49C7-8F3F-93C805BF6DAA}"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40023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9A3C9-D83C-49C7-8F3F-93C805BF6DAA}"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BEA34-C929-4AD0-8188-382F7E640583}" type="slidenum">
              <a:rPr lang="en-US" smtClean="0"/>
              <a:t>‹#›</a:t>
            </a:fld>
            <a:endParaRPr lang="en-US"/>
          </a:p>
        </p:txBody>
      </p:sp>
    </p:spTree>
    <p:extLst>
      <p:ext uri="{BB962C8B-B14F-4D97-AF65-F5344CB8AC3E}">
        <p14:creationId xmlns:p14="http://schemas.microsoft.com/office/powerpoint/2010/main" val="90817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9A3C9-D83C-49C7-8F3F-93C805BF6DAA}" type="datetimeFigureOut">
              <a:rPr lang="en-US" smtClean="0"/>
              <a:t>4/16/2016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BEA34-C929-4AD0-8188-382F7E640583}" type="slidenum">
              <a:rPr lang="en-US" smtClean="0"/>
              <a:t>‹#›</a:t>
            </a:fld>
            <a:endParaRPr lang="en-US"/>
          </a:p>
        </p:txBody>
      </p:sp>
    </p:spTree>
    <p:extLst>
      <p:ext uri="{BB962C8B-B14F-4D97-AF65-F5344CB8AC3E}">
        <p14:creationId xmlns:p14="http://schemas.microsoft.com/office/powerpoint/2010/main" val="124209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5346"/>
            <a:ext cx="9144000" cy="2387600"/>
          </a:xfrm>
        </p:spPr>
        <p:txBody>
          <a:bodyPr/>
          <a:lstStyle/>
          <a:p>
            <a:r>
              <a:rPr lang="en-US" dirty="0" smtClean="0"/>
              <a:t>GTASS – Team 15</a:t>
            </a:r>
            <a:endParaRPr lang="en-US" dirty="0"/>
          </a:p>
        </p:txBody>
      </p:sp>
      <p:sp>
        <p:nvSpPr>
          <p:cNvPr id="3" name="Subtitle 2"/>
          <p:cNvSpPr>
            <a:spLocks noGrp="1"/>
          </p:cNvSpPr>
          <p:nvPr>
            <p:ph type="subTitle" idx="1"/>
          </p:nvPr>
        </p:nvSpPr>
        <p:spPr/>
        <p:txBody>
          <a:bodyPr>
            <a:normAutofit lnSpcReduction="10000"/>
          </a:bodyPr>
          <a:lstStyle/>
          <a:p>
            <a:r>
              <a:rPr lang="en-US" dirty="0" smtClean="0"/>
              <a:t>Samuel Roman</a:t>
            </a:r>
          </a:p>
          <a:p>
            <a:r>
              <a:rPr lang="en-US" dirty="0" smtClean="0"/>
              <a:t>Raphael </a:t>
            </a:r>
            <a:r>
              <a:rPr lang="en-US" dirty="0" smtClean="0"/>
              <a:t>(Alex)</a:t>
            </a:r>
            <a:r>
              <a:rPr lang="en-US" dirty="0" smtClean="0"/>
              <a:t> Saint-Louis</a:t>
            </a:r>
          </a:p>
          <a:p>
            <a:r>
              <a:rPr lang="en-US" dirty="0" smtClean="0"/>
              <a:t>Julian Rojas</a:t>
            </a:r>
          </a:p>
          <a:p>
            <a:r>
              <a:rPr lang="en-US" dirty="0" smtClean="0"/>
              <a:t>Robin Schiro</a:t>
            </a:r>
          </a:p>
          <a:p>
            <a:endParaRPr lang="en-US" dirty="0"/>
          </a:p>
        </p:txBody>
      </p:sp>
    </p:spTree>
    <p:extLst>
      <p:ext uri="{BB962C8B-B14F-4D97-AF65-F5344CB8AC3E}">
        <p14:creationId xmlns:p14="http://schemas.microsoft.com/office/powerpoint/2010/main" val="235281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30513" y="275771"/>
            <a:ext cx="9583462" cy="6328370"/>
          </a:xfrm>
          <a:prstGeom prst="rect">
            <a:avLst/>
          </a:prstGeom>
        </p:spPr>
      </p:pic>
    </p:spTree>
    <p:extLst>
      <p:ext uri="{BB962C8B-B14F-4D97-AF65-F5344CB8AC3E}">
        <p14:creationId xmlns:p14="http://schemas.microsoft.com/office/powerpoint/2010/main" val="1168789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369"/>
            <a:ext cx="10515600" cy="1325563"/>
          </a:xfrm>
        </p:spPr>
        <p:txBody>
          <a:bodyPr/>
          <a:lstStyle/>
          <a:p>
            <a:r>
              <a:rPr lang="en-US" dirty="0" smtClean="0"/>
              <a:t>Robin’s Contribution</a:t>
            </a:r>
            <a:endParaRPr lang="en-US" dirty="0"/>
          </a:p>
        </p:txBody>
      </p:sp>
      <p:sp>
        <p:nvSpPr>
          <p:cNvPr id="3" name="Content Placeholder 2"/>
          <p:cNvSpPr>
            <a:spLocks noGrp="1"/>
          </p:cNvSpPr>
          <p:nvPr>
            <p:ph idx="1"/>
          </p:nvPr>
        </p:nvSpPr>
        <p:spPr>
          <a:xfrm>
            <a:off x="838200" y="1427447"/>
            <a:ext cx="10515600" cy="5175484"/>
          </a:xfrm>
        </p:spPr>
        <p:txBody>
          <a:bodyPr>
            <a:normAutofit/>
          </a:bodyPr>
          <a:lstStyle/>
          <a:p>
            <a:r>
              <a:rPr lang="en-US" dirty="0" smtClean="0"/>
              <a:t>Finalized design of the database</a:t>
            </a:r>
          </a:p>
          <a:p>
            <a:pPr lvl="1"/>
            <a:r>
              <a:rPr lang="en-US" dirty="0" smtClean="0"/>
              <a:t>Created ER diagram, wrote the </a:t>
            </a:r>
            <a:r>
              <a:rPr lang="en-US" dirty="0" err="1" smtClean="0"/>
              <a:t>CreateTables</a:t>
            </a:r>
            <a:r>
              <a:rPr lang="en-US" dirty="0" smtClean="0"/>
              <a:t> script</a:t>
            </a:r>
          </a:p>
          <a:p>
            <a:r>
              <a:rPr lang="en-US" dirty="0" smtClean="0"/>
              <a:t>Set up project on Google App Engine, created </a:t>
            </a:r>
            <a:r>
              <a:rPr lang="en-US" dirty="0" err="1" smtClean="0"/>
              <a:t>CloudSQL</a:t>
            </a:r>
            <a:r>
              <a:rPr lang="en-US" dirty="0" smtClean="0"/>
              <a:t> database</a:t>
            </a:r>
          </a:p>
          <a:p>
            <a:r>
              <a:rPr lang="en-US" dirty="0" smtClean="0"/>
              <a:t>Developed back-end PHP/SQL support and front end for following views:</a:t>
            </a:r>
          </a:p>
          <a:p>
            <a:endParaRPr lang="en-US" dirty="0" smtClean="0"/>
          </a:p>
          <a:p>
            <a:endParaRPr lang="en-US" dirty="0"/>
          </a:p>
          <a:p>
            <a:endParaRPr lang="en-US" dirty="0" smtClean="0"/>
          </a:p>
          <a:p>
            <a:r>
              <a:rPr lang="en-US" dirty="0" smtClean="0"/>
              <a:t>Wrote logic to handle authentication and redirection from email links</a:t>
            </a:r>
          </a:p>
          <a:p>
            <a:r>
              <a:rPr lang="en-US" dirty="0" smtClean="0"/>
              <a:t>Created message handling for missing deadlines</a:t>
            </a:r>
          </a:p>
        </p:txBody>
      </p:sp>
      <p:sp>
        <p:nvSpPr>
          <p:cNvPr id="4" name="Content Placeholder 2"/>
          <p:cNvSpPr txBox="1">
            <a:spLocks/>
          </p:cNvSpPr>
          <p:nvPr/>
        </p:nvSpPr>
        <p:spPr>
          <a:xfrm>
            <a:off x="838200" y="3778190"/>
            <a:ext cx="10323043" cy="1266808"/>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smtClean="0"/>
              <a:t>Create Session (back end only)</a:t>
            </a:r>
          </a:p>
          <a:p>
            <a:pPr lvl="1"/>
            <a:r>
              <a:rPr lang="en-US" sz="2600" dirty="0" smtClean="0"/>
              <a:t>Current Session</a:t>
            </a:r>
          </a:p>
          <a:p>
            <a:pPr lvl="1"/>
            <a:r>
              <a:rPr lang="en-US" sz="2600" dirty="0" smtClean="0"/>
              <a:t>Score Table (with Julian)</a:t>
            </a:r>
          </a:p>
          <a:p>
            <a:pPr lvl="1"/>
            <a:r>
              <a:rPr lang="en-US" sz="2600" dirty="0" smtClean="0"/>
              <a:t>Account</a:t>
            </a:r>
          </a:p>
          <a:p>
            <a:pPr lvl="1"/>
            <a:r>
              <a:rPr lang="en-US" sz="2600" dirty="0" smtClean="0"/>
              <a:t>Nominee Information Form</a:t>
            </a:r>
          </a:p>
          <a:p>
            <a:pPr lvl="1"/>
            <a:r>
              <a:rPr lang="en-US" sz="2600" dirty="0" smtClean="0"/>
              <a:t>Nominee Approval (with Alex)</a:t>
            </a:r>
            <a:endParaRPr lang="en-US" sz="2600" dirty="0"/>
          </a:p>
        </p:txBody>
      </p:sp>
    </p:spTree>
    <p:extLst>
      <p:ext uri="{BB962C8B-B14F-4D97-AF65-F5344CB8AC3E}">
        <p14:creationId xmlns:p14="http://schemas.microsoft.com/office/powerpoint/2010/main" val="2789463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255</Words>
  <Application>Microsoft Office PowerPoint</Application>
  <PresentationFormat>Widescreen</PresentationFormat>
  <Paragraphs>27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GTASS – Team 15</vt:lpstr>
      <vt:lpstr>PowerPoint Presentation</vt:lpstr>
      <vt:lpstr>Robin’s Contribution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GTASS – Team 15</dc:title>
  <dc:creator>Robin Schiro</dc:creator>
  <cp:lastModifiedBy>Robin Schiro</cp:lastModifiedBy>
  <cp:revision>12</cp:revision>
  <dcterms:created xsi:type="dcterms:W3CDTF">2016-04-16T22:19:28Z</dcterms:created>
  <dcterms:modified xsi:type="dcterms:W3CDTF">2016-04-17T03:57:10Z</dcterms:modified>
</cp:coreProperties>
</file>