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wmf"/></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421" autoAdjust="0"/>
  </p:normalViewPr>
  <p:slideViewPr>
    <p:cSldViewPr snapToGrid="0">
      <p:cViewPr varScale="1">
        <p:scale>
          <a:sx n="110" d="100"/>
          <a:sy n="110" d="100"/>
        </p:scale>
        <p:origin x="117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C403D5-5F58-44B4-8EB8-F7A634CEB1C3}" type="datetimeFigureOut">
              <a:rPr lang="en-US"/>
              <a:pPr>
                <a:defRPr/>
              </a:pPr>
              <a:t>4/18/16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B52776A-15D1-462B-AC63-5D7F8FBF57A9}" type="slidenum">
              <a:rPr lang="en-US"/>
              <a:pPr>
                <a:defRPr/>
              </a:pPr>
              <a:t>‹#›</a:t>
            </a:fld>
            <a:endParaRPr lang="en-US"/>
          </a:p>
        </p:txBody>
      </p:sp>
    </p:spTree>
    <p:extLst>
      <p:ext uri="{BB962C8B-B14F-4D97-AF65-F5344CB8AC3E}">
        <p14:creationId xmlns:p14="http://schemas.microsoft.com/office/powerpoint/2010/main" val="14927542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t>Eliminated redundancy in data storage by creating tables in BCNF (all functional dependencies are key constraints)</a:t>
            </a:r>
          </a:p>
          <a:p>
            <a:pPr marL="171450" indent="-171450" fontAlgn="auto">
              <a:spcBef>
                <a:spcPts val="0"/>
              </a:spcBef>
              <a:spcAft>
                <a:spcPts val="0"/>
              </a:spcAft>
              <a:buFont typeface="Arial" panose="020B0604020202020204" pitchFamily="34" charset="0"/>
              <a:buChar char="•"/>
              <a:defRPr/>
            </a:pPr>
            <a:r>
              <a:rPr lang="en-US" dirty="0" smtClean="0"/>
              <a:t>You may wonder about GPA column for </a:t>
            </a:r>
            <a:r>
              <a:rPr lang="en-US" dirty="0" err="1" smtClean="0"/>
              <a:t>NomineeInfoTable</a:t>
            </a:r>
            <a:r>
              <a:rPr lang="en-US" dirty="0" smtClean="0"/>
              <a:t>. While GPA is affected by grades in courses, the requirements imply that it cannot be calculated from them alone. (otherwise, why would the requirement require that the nominee input the GPA as part of the form)?</a:t>
            </a:r>
          </a:p>
          <a:p>
            <a:pPr marL="171450" indent="-171450" fontAlgn="auto">
              <a:spcBef>
                <a:spcPts val="0"/>
              </a:spcBef>
              <a:spcAft>
                <a:spcPts val="0"/>
              </a:spcAft>
              <a:buFont typeface="Arial" panose="020B0604020202020204" pitchFamily="34" charset="0"/>
              <a:buChar char="•"/>
              <a:defRPr/>
            </a:pPr>
            <a:r>
              <a:rPr lang="en-US" dirty="0" smtClean="0"/>
              <a:t>Note that </a:t>
            </a:r>
            <a:r>
              <a:rPr lang="en-US" dirty="0" err="1" smtClean="0"/>
              <a:t>NomineeInfoForm</a:t>
            </a:r>
            <a:r>
              <a:rPr lang="en-US" dirty="0" smtClean="0"/>
              <a:t> ISA </a:t>
            </a:r>
            <a:r>
              <a:rPr lang="en-US" dirty="0" err="1" smtClean="0"/>
              <a:t>NominationForm</a:t>
            </a:r>
            <a:r>
              <a:rPr lang="en-US" dirty="0" smtClean="0"/>
              <a:t>. This was done so that same info would not be stored in </a:t>
            </a:r>
            <a:r>
              <a:rPr lang="en-US" dirty="0" err="1" smtClean="0"/>
              <a:t>NomineeInfoForm</a:t>
            </a:r>
            <a:r>
              <a:rPr lang="en-US" dirty="0" smtClean="0"/>
              <a:t> (this info is pre-filled for nominee). Separation was important because New graduates do not have </a:t>
            </a:r>
            <a:r>
              <a:rPr lang="en-US" dirty="0" err="1" smtClean="0"/>
              <a:t>NomineeInfoForm</a:t>
            </a:r>
            <a:r>
              <a:rPr lang="en-US" dirty="0" smtClean="0"/>
              <a:t> entries.</a:t>
            </a:r>
          </a:p>
          <a:p>
            <a:pPr marL="171450" indent="-171450" fontAlgn="auto">
              <a:spcBef>
                <a:spcPts val="0"/>
              </a:spcBef>
              <a:spcAft>
                <a:spcPts val="0"/>
              </a:spcAft>
              <a:buFont typeface="Arial" panose="020B0604020202020204" pitchFamily="34" charset="0"/>
              <a:buChar char="•"/>
              <a:defRPr/>
            </a:pPr>
            <a:r>
              <a:rPr lang="en-US" dirty="0" smtClean="0"/>
              <a:t>Also note that primary key for </a:t>
            </a:r>
            <a:r>
              <a:rPr lang="en-US" dirty="0" err="1" smtClean="0"/>
              <a:t>NominationForm</a:t>
            </a:r>
            <a:r>
              <a:rPr lang="en-US" dirty="0" smtClean="0"/>
              <a:t> is </a:t>
            </a:r>
            <a:r>
              <a:rPr lang="en-US" dirty="0" err="1" smtClean="0"/>
              <a:t>SessionID</a:t>
            </a:r>
            <a:r>
              <a:rPr lang="en-US" dirty="0" smtClean="0"/>
              <a:t> and PID. This is based on assumption that the same student cannot be nominated by two nominators in the same session.</a:t>
            </a:r>
          </a:p>
          <a:p>
            <a:pPr marL="171450" indent="-171450" fontAlgn="auto">
              <a:spcBef>
                <a:spcPts val="0"/>
              </a:spcBef>
              <a:spcAft>
                <a:spcPts val="0"/>
              </a:spcAft>
              <a:buFont typeface="Arial" panose="020B0604020202020204" pitchFamily="34" charset="0"/>
              <a:buChar char="•"/>
              <a:defRPr/>
            </a:pPr>
            <a:r>
              <a:rPr lang="en-US" dirty="0" smtClean="0"/>
              <a:t>It’s important to store </a:t>
            </a:r>
            <a:r>
              <a:rPr lang="en-US" dirty="0" err="1" smtClean="0"/>
              <a:t>GCMembersInSession</a:t>
            </a:r>
            <a:r>
              <a:rPr lang="en-US" dirty="0" smtClean="0"/>
              <a:t> so that former GC Members do not accidentally have ability to create scores for current session. </a:t>
            </a:r>
          </a:p>
          <a:p>
            <a:pPr marL="171450" indent="-171450" fontAlgn="auto">
              <a:spcBef>
                <a:spcPts val="0"/>
              </a:spcBef>
              <a:spcAft>
                <a:spcPts val="0"/>
              </a:spcAft>
              <a:buFont typeface="Arial" panose="020B0604020202020204" pitchFamily="34" charset="0"/>
              <a:buChar char="•"/>
              <a:defRPr/>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D888A7-1B80-42D5-B477-191E5E0600D3}" type="slidenum">
              <a:rPr lang="en-US">
                <a:cs typeface="Arial" charset="0"/>
              </a:rPr>
              <a:pPr fontAlgn="base">
                <a:spcBef>
                  <a:spcPct val="0"/>
                </a:spcBef>
                <a:spcAft>
                  <a:spcPct val="0"/>
                </a:spcAft>
              </a:pPr>
              <a:t>2</a:t>
            </a:fld>
            <a:endParaRPr lang="en-US">
              <a:cs typeface="Arial" charset="0"/>
            </a:endParaRPr>
          </a:p>
        </p:txBody>
      </p:sp>
    </p:spTree>
    <p:extLst>
      <p:ext uri="{BB962C8B-B14F-4D97-AF65-F5344CB8AC3E}">
        <p14:creationId xmlns:p14="http://schemas.microsoft.com/office/powerpoint/2010/main" val="181716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67FB8D7-E53A-4731-9DD9-CBD07CF190CE}" type="datetimeFigureOut">
              <a:rPr lang="en-US"/>
              <a:pPr>
                <a:defRPr/>
              </a:pPr>
              <a:t>4/18/16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5B69B4-E4C4-4017-A561-80B34105967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3A10A9-0578-4850-9F19-B0EC9FE5B6C3}" type="datetimeFigureOut">
              <a:rPr lang="en-US"/>
              <a:pPr>
                <a:defRPr/>
              </a:pPr>
              <a:t>4/18/16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7137EE-BE47-4F18-93F1-CBCFE73101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A222A7-C88C-4D79-ADC0-945F03D9EDDA}" type="datetimeFigureOut">
              <a:rPr lang="en-US"/>
              <a:pPr>
                <a:defRPr/>
              </a:pPr>
              <a:t>4/18/16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A3649-A4BC-43EA-8714-CD61ADE17E7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10EB66F-70D8-46AE-9F45-5D010DDCF5A5}" type="datetimeFigureOut">
              <a:rPr lang="en-US"/>
              <a:pPr>
                <a:defRPr/>
              </a:pPr>
              <a:t>4/18/16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F7312C-54DB-46CA-A435-324ECF7A99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38021EC-CE46-4147-BF60-E7CA72AB5B93}" type="datetimeFigureOut">
              <a:rPr lang="en-US"/>
              <a:pPr>
                <a:defRPr/>
              </a:pPr>
              <a:t>4/18/16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71E63E-7182-4A23-8587-610CA5CFA6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33A804-9016-4219-B166-C6320391F61E}" type="datetimeFigureOut">
              <a:rPr lang="en-US"/>
              <a:pPr>
                <a:defRPr/>
              </a:pPr>
              <a:t>4/18/16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7A2760-6BDD-4096-955A-EE46CB58915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F2D86A-3A1C-4A29-9980-2323DC4D81D4}" type="datetimeFigureOut">
              <a:rPr lang="en-US"/>
              <a:pPr>
                <a:defRPr/>
              </a:pPr>
              <a:t>4/18/16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3BDB389-D336-4EF6-B722-C0CF5673A1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A7A8D7F-EA37-4828-8F43-10C63DA91E48}" type="datetimeFigureOut">
              <a:rPr lang="en-US"/>
              <a:pPr>
                <a:defRPr/>
              </a:pPr>
              <a:t>4/18/16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66419C-1FDC-4547-8324-CE6EAD60785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C6CB081-930C-4DCB-9B1D-66C1A4402DEC}" type="datetimeFigureOut">
              <a:rPr lang="en-US"/>
              <a:pPr>
                <a:defRPr/>
              </a:pPr>
              <a:t>4/18/16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E2CC5E7-B015-4BD5-8ABB-01FEA9CAEE6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24F002-B8C1-4F09-8674-F6B867059C10}" type="datetimeFigureOut">
              <a:rPr lang="en-US"/>
              <a:pPr>
                <a:defRPr/>
              </a:pPr>
              <a:t>4/18/16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92FBDC-B4E2-45B5-AEB0-3DB855FAA1B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84233-04E4-418D-8EDA-E586C7F09EC8}" type="datetimeFigureOut">
              <a:rPr lang="en-US"/>
              <a:pPr>
                <a:defRPr/>
              </a:pPr>
              <a:t>4/18/16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56DAD7-373B-4C35-8FEF-BD1EE7CDF3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4F5E6FA-CAE1-4ACB-934C-7AEE052939BA}" type="datetimeFigureOut">
              <a:rPr lang="en-US"/>
              <a:pPr>
                <a:defRPr/>
              </a:pPr>
              <a:t>4/18/16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520A29A7-2905-4ED3-8597-89791303B6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0" y="495300"/>
            <a:ext cx="9144000" cy="2387600"/>
          </a:xfrm>
        </p:spPr>
        <p:txBody>
          <a:bodyPr/>
          <a:lstStyle/>
          <a:p>
            <a:r>
              <a:rPr lang="en-US" smtClean="0"/>
              <a:t>GTASS – Team 15</a:t>
            </a:r>
          </a:p>
        </p:txBody>
      </p:sp>
      <p:sp>
        <p:nvSpPr>
          <p:cNvPr id="3" name="Subtitle 2"/>
          <p:cNvSpPr>
            <a:spLocks noGrp="1"/>
          </p:cNvSpPr>
          <p:nvPr>
            <p:ph type="subTitle" idx="1"/>
          </p:nvPr>
        </p:nvSpPr>
        <p:spPr/>
        <p:txBody>
          <a:bodyPr rtlCol="0">
            <a:normAutofit lnSpcReduction="10000"/>
          </a:bodyPr>
          <a:lstStyle/>
          <a:p>
            <a:pPr fontAlgn="auto">
              <a:spcAft>
                <a:spcPts val="0"/>
              </a:spcAft>
              <a:buFont typeface="Arial" panose="020B0604020202020204" pitchFamily="34" charset="0"/>
              <a:buNone/>
              <a:defRPr/>
            </a:pPr>
            <a:r>
              <a:rPr lang="en-US" dirty="0" smtClean="0"/>
              <a:t>Samuel Roman</a:t>
            </a:r>
          </a:p>
          <a:p>
            <a:pPr fontAlgn="auto">
              <a:spcAft>
                <a:spcPts val="0"/>
              </a:spcAft>
              <a:buFont typeface="Arial" panose="020B0604020202020204" pitchFamily="34" charset="0"/>
              <a:buNone/>
              <a:defRPr/>
            </a:pPr>
            <a:r>
              <a:rPr lang="en-US" dirty="0" smtClean="0"/>
              <a:t>Raphael (Alex) Saint-Louis</a:t>
            </a:r>
          </a:p>
          <a:p>
            <a:pPr fontAlgn="auto">
              <a:spcAft>
                <a:spcPts val="0"/>
              </a:spcAft>
              <a:buFont typeface="Arial" panose="020B0604020202020204" pitchFamily="34" charset="0"/>
              <a:buNone/>
              <a:defRPr/>
            </a:pPr>
            <a:r>
              <a:rPr lang="en-US" dirty="0" smtClean="0"/>
              <a:t>Julian Rojas</a:t>
            </a:r>
          </a:p>
          <a:p>
            <a:pPr fontAlgn="auto">
              <a:spcAft>
                <a:spcPts val="0"/>
              </a:spcAft>
              <a:buFont typeface="Arial" panose="020B0604020202020204" pitchFamily="34" charset="0"/>
              <a:buNone/>
              <a:defRPr/>
            </a:pPr>
            <a:r>
              <a:rPr lang="en-US" dirty="0" smtClean="0"/>
              <a:t>Robin Schiro</a:t>
            </a:r>
          </a:p>
          <a:p>
            <a:pPr fontAlgn="auto">
              <a:spcAft>
                <a:spcPts val="0"/>
              </a:spcAft>
              <a:buFont typeface="Arial" panose="020B0604020202020204" pitchFamily="34" charset="0"/>
              <a:buNone/>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
          <p:cNvPicPr>
            <a:picLocks noChangeAspect="1"/>
          </p:cNvPicPr>
          <p:nvPr/>
        </p:nvPicPr>
        <p:blipFill>
          <a:blip r:embed="rId3"/>
          <a:srcRect/>
          <a:stretch>
            <a:fillRect/>
          </a:stretch>
        </p:blipFill>
        <p:spPr bwMode="auto">
          <a:xfrm>
            <a:off x="1030288" y="276225"/>
            <a:ext cx="9583737" cy="632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0"/>
            <a:ext cx="10515600" cy="1325563"/>
          </a:xfrm>
        </p:spPr>
        <p:txBody>
          <a:bodyPr/>
          <a:lstStyle/>
          <a:p>
            <a:r>
              <a:rPr lang="en-US" smtClean="0"/>
              <a:t>Robin’s Contribution</a:t>
            </a:r>
          </a:p>
        </p:txBody>
      </p:sp>
      <p:sp>
        <p:nvSpPr>
          <p:cNvPr id="17410" name="Content Placeholder 2"/>
          <p:cNvSpPr>
            <a:spLocks noGrp="1"/>
          </p:cNvSpPr>
          <p:nvPr>
            <p:ph idx="1"/>
          </p:nvPr>
        </p:nvSpPr>
        <p:spPr>
          <a:xfrm>
            <a:off x="838200" y="1427163"/>
            <a:ext cx="10515600" cy="5175250"/>
          </a:xfrm>
        </p:spPr>
        <p:txBody>
          <a:bodyPr/>
          <a:lstStyle/>
          <a:p>
            <a:r>
              <a:rPr lang="en-US" smtClean="0"/>
              <a:t>Finalized design of the database</a:t>
            </a:r>
          </a:p>
          <a:p>
            <a:pPr lvl="1"/>
            <a:r>
              <a:rPr lang="en-US" smtClean="0"/>
              <a:t>Created ER diagram, wrote the CreateTables script</a:t>
            </a:r>
          </a:p>
          <a:p>
            <a:r>
              <a:rPr lang="en-US" smtClean="0"/>
              <a:t>Set up project on Google App Engine, created CloudSQL database</a:t>
            </a:r>
          </a:p>
          <a:p>
            <a:r>
              <a:rPr lang="en-US" smtClean="0"/>
              <a:t>Developed back-end PHP/SQL support and front end for following views:</a:t>
            </a:r>
          </a:p>
          <a:p>
            <a:endParaRPr lang="en-US" smtClean="0"/>
          </a:p>
          <a:p>
            <a:endParaRPr lang="en-US" smtClean="0"/>
          </a:p>
          <a:p>
            <a:endParaRPr lang="en-US" smtClean="0"/>
          </a:p>
          <a:p>
            <a:r>
              <a:rPr lang="en-US" smtClean="0"/>
              <a:t>Wrote logic to handle authentication and redirection from email links</a:t>
            </a:r>
          </a:p>
          <a:p>
            <a:r>
              <a:rPr lang="en-US" smtClean="0"/>
              <a:t>Created message handling for missing deadlines</a:t>
            </a:r>
          </a:p>
        </p:txBody>
      </p:sp>
      <p:sp>
        <p:nvSpPr>
          <p:cNvPr id="4" name="Content Placeholder 2"/>
          <p:cNvSpPr txBox="1">
            <a:spLocks/>
          </p:cNvSpPr>
          <p:nvPr/>
        </p:nvSpPr>
        <p:spPr>
          <a:xfrm>
            <a:off x="838200" y="3778190"/>
            <a:ext cx="10323043" cy="126680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600" dirty="0" smtClean="0"/>
              <a:t>Create Session (back end only)</a:t>
            </a:r>
          </a:p>
          <a:p>
            <a:pPr lvl="1" fontAlgn="auto">
              <a:spcAft>
                <a:spcPts val="0"/>
              </a:spcAft>
              <a:defRPr/>
            </a:pPr>
            <a:r>
              <a:rPr lang="en-US" sz="2600" dirty="0" smtClean="0"/>
              <a:t>Current Session</a:t>
            </a:r>
          </a:p>
          <a:p>
            <a:pPr lvl="1" fontAlgn="auto">
              <a:spcAft>
                <a:spcPts val="0"/>
              </a:spcAft>
              <a:defRPr/>
            </a:pPr>
            <a:r>
              <a:rPr lang="en-US" sz="2600" dirty="0" smtClean="0"/>
              <a:t>Score Table (with Julian)</a:t>
            </a:r>
          </a:p>
          <a:p>
            <a:pPr lvl="1" fontAlgn="auto">
              <a:spcAft>
                <a:spcPts val="0"/>
              </a:spcAft>
              <a:defRPr/>
            </a:pPr>
            <a:r>
              <a:rPr lang="en-US" sz="2600" dirty="0" smtClean="0"/>
              <a:t>Account</a:t>
            </a:r>
          </a:p>
          <a:p>
            <a:pPr lvl="1" fontAlgn="auto">
              <a:spcAft>
                <a:spcPts val="0"/>
              </a:spcAft>
              <a:defRPr/>
            </a:pPr>
            <a:r>
              <a:rPr lang="en-US" sz="2600" dirty="0" smtClean="0"/>
              <a:t>Nominee Information Form</a:t>
            </a:r>
          </a:p>
          <a:p>
            <a:pPr lvl="1" fontAlgn="auto">
              <a:spcAft>
                <a:spcPts val="0"/>
              </a:spcAft>
              <a:defRPr/>
            </a:pPr>
            <a:r>
              <a:rPr lang="en-US" sz="2600" dirty="0" smtClean="0"/>
              <a:t>Nominee Approval (with Alex)</a:t>
            </a: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smtClean="0"/>
              <a:t>Julian’s Contribution</a:t>
            </a:r>
          </a:p>
        </p:txBody>
      </p:sp>
      <p:sp>
        <p:nvSpPr>
          <p:cNvPr id="18435" name="Rectangle 3"/>
          <p:cNvSpPr>
            <a:spLocks noGrp="1"/>
          </p:cNvSpPr>
          <p:nvPr>
            <p:ph type="body" idx="1"/>
          </p:nvPr>
        </p:nvSpPr>
        <p:spPr>
          <a:xfrm>
            <a:off x="715963" y="1825625"/>
            <a:ext cx="10637837" cy="4640263"/>
          </a:xfrm>
        </p:spPr>
        <p:txBody>
          <a:bodyPr/>
          <a:lstStyle/>
          <a:p>
            <a:r>
              <a:rPr lang="en-US" dirty="0" smtClean="0"/>
              <a:t>On the Documentation</a:t>
            </a:r>
          </a:p>
          <a:p>
            <a:pPr lvl="1"/>
            <a:r>
              <a:rPr lang="en-US" dirty="0" smtClean="0"/>
              <a:t>Created the Use Case Diagram</a:t>
            </a:r>
          </a:p>
          <a:p>
            <a:r>
              <a:rPr lang="en-US" dirty="0" smtClean="0"/>
              <a:t>On Front End Development</a:t>
            </a:r>
          </a:p>
          <a:p>
            <a:pPr lvl="1"/>
            <a:r>
              <a:rPr lang="en-US" dirty="0" smtClean="0"/>
              <a:t> Used JavaScript to develop the dynamic input algorithm and the input validation.</a:t>
            </a:r>
          </a:p>
          <a:p>
            <a:pPr lvl="1"/>
            <a:r>
              <a:rPr lang="en-US" dirty="0" smtClean="0"/>
              <a:t>Used CSS for the styling of the tables found in the </a:t>
            </a:r>
            <a:r>
              <a:rPr lang="en-US" dirty="0" err="1" smtClean="0"/>
              <a:t>allSessionsView</a:t>
            </a:r>
            <a:r>
              <a:rPr lang="en-US" dirty="0" smtClean="0"/>
              <a:t> and </a:t>
            </a:r>
            <a:r>
              <a:rPr lang="en-US" dirty="0" err="1" smtClean="0"/>
              <a:t>scoreTable</a:t>
            </a:r>
            <a:endParaRPr lang="en-US" dirty="0" smtClean="0"/>
          </a:p>
          <a:p>
            <a:pPr lvl="1"/>
            <a:r>
              <a:rPr lang="en-US" dirty="0" smtClean="0"/>
              <a:t>Used HTML and PHP for views such as:</a:t>
            </a:r>
          </a:p>
          <a:p>
            <a:pPr lvl="2"/>
            <a:r>
              <a:rPr lang="en-US" dirty="0" err="1" smtClean="0"/>
              <a:t>ClickedNom</a:t>
            </a:r>
            <a:r>
              <a:rPr lang="en-US" dirty="0" smtClean="0"/>
              <a:t>, </a:t>
            </a:r>
            <a:r>
              <a:rPr lang="en-US" dirty="0" err="1" smtClean="0"/>
              <a:t>createSession</a:t>
            </a:r>
            <a:r>
              <a:rPr lang="en-US" dirty="0" smtClean="0"/>
              <a:t>, </a:t>
            </a:r>
            <a:r>
              <a:rPr lang="en-US" dirty="0" err="1" smtClean="0"/>
              <a:t>NomineeForm</a:t>
            </a:r>
            <a:r>
              <a:rPr lang="en-US" dirty="0" smtClean="0"/>
              <a:t>, and the ones mentioned above.</a:t>
            </a:r>
          </a:p>
          <a:p>
            <a:r>
              <a:rPr lang="en-US" dirty="0" smtClean="0"/>
              <a:t>Back End Development</a:t>
            </a:r>
          </a:p>
          <a:p>
            <a:pPr lvl="1"/>
            <a:r>
              <a:rPr lang="en-US" dirty="0" smtClean="0"/>
              <a:t>Used PHP/SQL for obtaining the Nominee’s already stored Info</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dirty="0" smtClean="0"/>
              <a:t>Alex’s Contribution </a:t>
            </a:r>
          </a:p>
        </p:txBody>
      </p:sp>
      <p:sp>
        <p:nvSpPr>
          <p:cNvPr id="19459" name="Rectangle 3"/>
          <p:cNvSpPr>
            <a:spLocks noGrp="1"/>
          </p:cNvSpPr>
          <p:nvPr>
            <p:ph type="body" idx="1"/>
          </p:nvPr>
        </p:nvSpPr>
        <p:spPr/>
        <p:txBody>
          <a:bodyPr/>
          <a:lstStyle/>
          <a:p>
            <a:r>
              <a:rPr lang="en-US" dirty="0" smtClean="0"/>
              <a:t>Documentation</a:t>
            </a:r>
            <a:endParaRPr lang="en-US" dirty="0"/>
          </a:p>
          <a:p>
            <a:pPr lvl="1"/>
            <a:r>
              <a:rPr lang="en-US" dirty="0"/>
              <a:t>Worked on the documentation/user manual with </a:t>
            </a:r>
            <a:r>
              <a:rPr lang="en-US" dirty="0" smtClean="0"/>
              <a:t>Sammy</a:t>
            </a:r>
          </a:p>
          <a:p>
            <a:r>
              <a:rPr lang="en-US" dirty="0" smtClean="0"/>
              <a:t>Front </a:t>
            </a:r>
            <a:r>
              <a:rPr lang="en-US" dirty="0"/>
              <a:t>End </a:t>
            </a:r>
            <a:r>
              <a:rPr lang="en-US" dirty="0" smtClean="0"/>
              <a:t>Development (HTML/CSS/PHP/JS)</a:t>
            </a:r>
            <a:endParaRPr lang="en-US" dirty="0"/>
          </a:p>
          <a:p>
            <a:pPr lvl="1"/>
            <a:r>
              <a:rPr lang="en-US" dirty="0" smtClean="0"/>
              <a:t>Worked on the following views</a:t>
            </a:r>
            <a:endParaRPr lang="en-US" dirty="0"/>
          </a:p>
          <a:p>
            <a:pPr lvl="2"/>
            <a:r>
              <a:rPr lang="en-US" dirty="0" smtClean="0"/>
              <a:t>Add nominees, </a:t>
            </a:r>
            <a:r>
              <a:rPr lang="en-US" dirty="0" err="1"/>
              <a:t>incompleteNominations</a:t>
            </a:r>
            <a:r>
              <a:rPr lang="en-US" dirty="0"/>
              <a:t> (with Sammy), </a:t>
            </a:r>
            <a:r>
              <a:rPr lang="en-US" dirty="0" err="1" smtClean="0"/>
              <a:t>createSession</a:t>
            </a:r>
            <a:r>
              <a:rPr lang="en-US" dirty="0" smtClean="0"/>
              <a:t> (with Julian), </a:t>
            </a:r>
            <a:r>
              <a:rPr lang="en-US" dirty="0" err="1" smtClean="0"/>
              <a:t>currentSession</a:t>
            </a:r>
            <a:r>
              <a:rPr lang="en-US" dirty="0" smtClean="0"/>
              <a:t>, </a:t>
            </a:r>
            <a:r>
              <a:rPr lang="en-US" dirty="0" err="1" smtClean="0"/>
              <a:t>addNominators</a:t>
            </a:r>
            <a:r>
              <a:rPr lang="en-US" dirty="0" smtClean="0"/>
              <a:t>, persistent sidebar</a:t>
            </a:r>
            <a:endParaRPr lang="en-US" dirty="0"/>
          </a:p>
          <a:p>
            <a:pPr lvl="1"/>
            <a:r>
              <a:rPr lang="en-US" dirty="0"/>
              <a:t>Designed the common CSS that is used in most of the </a:t>
            </a:r>
            <a:r>
              <a:rPr lang="en-US" dirty="0" smtClean="0"/>
              <a:t>forms</a:t>
            </a:r>
          </a:p>
          <a:p>
            <a:r>
              <a:rPr lang="en-US" dirty="0" smtClean="0"/>
              <a:t>Back End Development (PHP, SQL)</a:t>
            </a:r>
          </a:p>
          <a:p>
            <a:pPr lvl="1"/>
            <a:r>
              <a:rPr lang="en-US" dirty="0" smtClean="0"/>
              <a:t>View for nominee approval (with Robin)</a:t>
            </a:r>
          </a:p>
          <a:p>
            <a:pPr lvl="1"/>
            <a:r>
              <a:rPr lang="en-US" dirty="0" smtClean="0"/>
              <a:t>View for querying and displaying incomplete nominations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Sammy’s Contribution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903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407</Words>
  <Application>Microsoft Macintosh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GTASS – Team 15</vt:lpstr>
      <vt:lpstr>PowerPoint Presentation</vt:lpstr>
      <vt:lpstr>Robin’s Contribution</vt:lpstr>
      <vt:lpstr>Julian’s Contribution</vt:lpstr>
      <vt:lpstr>Alex’s Contribution </vt:lpstr>
      <vt:lpstr>Sammy’s Contribution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GTASS – Team 15</dc:title>
  <dc:creator>Robin Schiro</dc:creator>
  <cp:lastModifiedBy>Raphael Saint-Louis</cp:lastModifiedBy>
  <cp:revision>18</cp:revision>
  <dcterms:created xsi:type="dcterms:W3CDTF">2016-04-16T22:19:28Z</dcterms:created>
  <dcterms:modified xsi:type="dcterms:W3CDTF">2016-04-18T05:26:53Z</dcterms:modified>
</cp:coreProperties>
</file>