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25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9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3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4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1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6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8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CEB-9A75-4026-B4DB-26A685E46EA9}" type="datetimeFigureOut">
              <a:rPr lang="en-GB" smtClean="0"/>
              <a:t>22/02/2013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A2E8-413F-4D1E-AA0A-5F2BDA8529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8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>
          <a:xfrm>
            <a:off x="0" y="-1"/>
            <a:ext cx="9144000" cy="714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4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BGL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Scott</dc:creator>
  <cp:lastModifiedBy>Robin Scott</cp:lastModifiedBy>
  <cp:revision>2</cp:revision>
  <dcterms:created xsi:type="dcterms:W3CDTF">2013-02-22T11:53:29Z</dcterms:created>
  <dcterms:modified xsi:type="dcterms:W3CDTF">2013-02-22T13:03:16Z</dcterms:modified>
</cp:coreProperties>
</file>