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94660"/>
  </p:normalViewPr>
  <p:slideViewPr>
    <p:cSldViewPr snapToGrid="0">
      <p:cViewPr varScale="1">
        <p:scale>
          <a:sx n="64" d="100"/>
          <a:sy n="64" d="100"/>
        </p:scale>
        <p:origin x="9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76DC1B-C9D3-A8C3-0A46-4CA9DF56E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660A13C-0A59-3174-C15A-5C025C394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BDBC43-6F8F-73AB-67DA-E4B9A92F9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DA5A-47D4-4369-91E0-E1D1D20D796B}" type="datetimeFigureOut">
              <a:rPr lang="pt-BR" smtClean="0"/>
              <a:t>14/12/2024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B5C8A8-A4FC-7A29-48AD-4D8559EA4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DBCE1E-B7B5-E278-43A3-8466C738B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8F78-D0FA-4412-B728-52F6F22B63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0804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CDF50A-4C5D-458B-3ABD-056C77504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FC1CFB1-7ADF-1C6E-AE99-F571C52EDA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3E8FB0-E828-427B-AB2E-434939E23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DA5A-47D4-4369-91E0-E1D1D20D796B}" type="datetimeFigureOut">
              <a:rPr lang="pt-BR" smtClean="0"/>
              <a:t>14/12/2024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8CC65-36A8-34F6-3271-8924B2F6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D67530-D9FE-C9A3-2070-2469731B1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8F78-D0FA-4412-B728-52F6F22B63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2781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3DA2D36-A3FD-9D8B-9710-0D02C8515A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F2D568D-AE90-6BE1-E695-84B79EFD94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E2BA4A-414E-6E5B-7941-473936C4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DA5A-47D4-4369-91E0-E1D1D20D796B}" type="datetimeFigureOut">
              <a:rPr lang="pt-BR" smtClean="0"/>
              <a:t>14/12/2024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58A932-C875-87C6-0E1A-9DBB44FDD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556184-DAB7-43AD-8BC9-5273ACB8F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8F78-D0FA-4412-B728-52F6F22B63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5599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430193-831C-4943-D730-454E72353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1A58B3-F514-23E3-BAAD-C3D6B065D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FE58DA-4420-CD99-991F-28DF92675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DA5A-47D4-4369-91E0-E1D1D20D796B}" type="datetimeFigureOut">
              <a:rPr lang="pt-BR" smtClean="0"/>
              <a:t>14/12/2024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786640-C76F-C5E3-E6B3-76A856D5D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29ABD5-851C-44A5-9B91-26E2D6A1F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8F78-D0FA-4412-B728-52F6F22B63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2963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133918-9325-5DC1-1EF6-15BFC3363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21E3235-24CA-E5DC-EED2-A890726E2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CF9067-7782-C7CF-8D81-28CBABFCE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DA5A-47D4-4369-91E0-E1D1D20D796B}" type="datetimeFigureOut">
              <a:rPr lang="pt-BR" smtClean="0"/>
              <a:t>14/12/2024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EC84EC-8D4E-3AFE-CE4A-A8C71BDA5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3C9615-6D2F-6CAA-D274-A78D6EB9A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8F78-D0FA-4412-B728-52F6F22B63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6320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9D63A9-43C8-B5E5-28EA-2DB839C2C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F7430F-C983-1B69-C029-A48BD18889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8F0748A-7B33-0C79-EE37-035E00FCD8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621D1D0-F8AF-7A75-0230-C973C6926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DA5A-47D4-4369-91E0-E1D1D20D796B}" type="datetimeFigureOut">
              <a:rPr lang="pt-BR" smtClean="0"/>
              <a:t>14/12/2024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045D902-2553-664D-24DA-DD314E372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0A5F80F-DCFB-7376-29A3-3616E1B83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8F78-D0FA-4412-B728-52F6F22B63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2675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7DB695-BC11-8ED8-B49B-ACD62A0A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2075892-8A8E-E3D7-0C9D-C12DFE0DE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4D8C0F-4C4F-AEAC-DA8B-00EAC0A79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ECB05BF-ACFE-BE14-EDE9-72321C7430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4DE3581-36FB-387F-76C2-EA98D89B54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5A9FA5C-A823-E50D-36D9-C04736B74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DA5A-47D4-4369-91E0-E1D1D20D796B}" type="datetimeFigureOut">
              <a:rPr lang="pt-BR" smtClean="0"/>
              <a:t>14/12/2024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7F17E86-170D-033C-357E-1BDAA0079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2F0A20E-4305-D27E-AEB9-F0DE8194E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8F78-D0FA-4412-B728-52F6F22B63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5846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A7EBCF-8EC6-805D-220C-6370C0DCB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68B8BCA-1A64-AE9C-1690-F5F3CC85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DA5A-47D4-4369-91E0-E1D1D20D796B}" type="datetimeFigureOut">
              <a:rPr lang="pt-BR" smtClean="0"/>
              <a:t>14/12/2024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692754D-72C2-463D-1FF6-5DAF17113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3C8C82A-AEC6-00FA-C63C-B0690B5C8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8F78-D0FA-4412-B728-52F6F22B63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8828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A7070ED-0C81-7362-372C-890E0B3BC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DA5A-47D4-4369-91E0-E1D1D20D796B}" type="datetimeFigureOut">
              <a:rPr lang="pt-BR" smtClean="0"/>
              <a:t>14/12/2024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1344292-4B8D-2826-6563-F4DB18D6F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ED64F58-7398-2DBF-F301-31DEF3119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8F78-D0FA-4412-B728-52F6F22B63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669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7E1538-7E82-F691-E56D-2D9D09A04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967D8A-BD3C-7D47-8F98-E520FE7D0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0926C5B-1598-78C4-A767-408858133A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7682A5C-30D5-C323-23DD-67A1F6FEE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DA5A-47D4-4369-91E0-E1D1D20D796B}" type="datetimeFigureOut">
              <a:rPr lang="pt-BR" smtClean="0"/>
              <a:t>14/12/2024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AC7074A-5E78-D5A2-41EF-A10F24B05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7B2AE6A-8DCC-1292-4A5C-C1ECCA8D1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8F78-D0FA-4412-B728-52F6F22B63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3275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B588CE-8A42-AAF8-AFF8-F14338B5E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3C941E1-BBA9-2207-D7E4-4B1B68868D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BD139D4-AEC3-B5C0-9AC5-B4BD447C8E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CD818F2-AB45-8E10-C36E-5B2D85AB4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DA5A-47D4-4369-91E0-E1D1D20D796B}" type="datetimeFigureOut">
              <a:rPr lang="pt-BR" smtClean="0"/>
              <a:t>14/12/2024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E11B500-1C5F-9B49-573C-0305FD7D2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10588DA-CF55-2C80-3D31-14ECF9212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8F78-D0FA-4412-B728-52F6F22B63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095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4784DC4-17C4-ABAC-9699-52F22BC99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380EC03-E016-73B0-8AE4-86DAE39D7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5A21D1-F61F-6D14-D008-13C6DAFC04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59DA5A-47D4-4369-91E0-E1D1D20D796B}" type="datetimeFigureOut">
              <a:rPr lang="pt-BR" smtClean="0"/>
              <a:t>14/12/2024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E12424-1A5A-EC60-9957-0EAC3D2519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300B2D-35DE-1AC3-0519-1BE8A2566A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988F78-D0FA-4412-B728-52F6F22B63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0677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Relationship Id="rId4" Type="http://schemas.microsoft.com/office/2011/relationships/webextension" Target="../webextensions/webextension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D336FF-B038-FEA3-544F-FAC235E959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my_sample_financial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A29831-F732-EE58-C614-F8ABD427E6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Suplemento 3">
                <a:extLst>
                  <a:ext uri="{FF2B5EF4-FFF2-40B4-BE49-F238E27FC236}">
                    <a16:creationId xmlns:a16="http://schemas.microsoft.com/office/drawing/2014/main" id="{58CD40D9-9CE8-A394-1FF1-4A7152992BB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24000" y="714374"/>
              <a:ext cx="9144000" cy="542925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Suplemento 3">
                <a:extLst>
                  <a:ext uri="{FF2B5EF4-FFF2-40B4-BE49-F238E27FC236}">
                    <a16:creationId xmlns:a16="http://schemas.microsoft.com/office/drawing/2014/main" id="{58CD40D9-9CE8-A394-1FF1-4A7152992BB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4000" y="714374"/>
                <a:ext cx="9144000" cy="54292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Suplemento 4">
                <a:extLst>
                  <a:ext uri="{FF2B5EF4-FFF2-40B4-BE49-F238E27FC236}">
                    <a16:creationId xmlns:a16="http://schemas.microsoft.com/office/drawing/2014/main" id="{A8B323FA-2969-2C50-A458-4B89DBD6601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32037905"/>
                  </p:ext>
                </p:extLst>
              </p:nvPr>
            </p:nvGraphicFramePr>
            <p:xfrm>
              <a:off x="224853" y="0"/>
              <a:ext cx="11707317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5" name="Suplemento 4">
                <a:extLst>
                  <a:ext uri="{FF2B5EF4-FFF2-40B4-BE49-F238E27FC236}">
                    <a16:creationId xmlns:a16="http://schemas.microsoft.com/office/drawing/2014/main" id="{A8B323FA-2969-2C50-A458-4B89DBD6601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4853" y="0"/>
                <a:ext cx="11707317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8714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8" name="Suplemento 7">
                <a:extLst>
                  <a:ext uri="{FF2B5EF4-FFF2-40B4-BE49-F238E27FC236}">
                    <a16:creationId xmlns:a16="http://schemas.microsoft.com/office/drawing/2014/main" id="{8DED23B2-BDB8-4F94-8CFB-F25E94FAD3B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8741181"/>
                  </p:ext>
                </p:extLst>
              </p:nvPr>
            </p:nvGraphicFramePr>
            <p:xfrm>
              <a:off x="414728" y="0"/>
              <a:ext cx="11362544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8" name="Suplemento 7">
                <a:extLst>
                  <a:ext uri="{FF2B5EF4-FFF2-40B4-BE49-F238E27FC236}">
                    <a16:creationId xmlns:a16="http://schemas.microsoft.com/office/drawing/2014/main" id="{8DED23B2-BDB8-4F94-8CFB-F25E94FAD3B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4728" y="0"/>
                <a:ext cx="11362544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0995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Suplemento 3">
                <a:extLst>
                  <a:ext uri="{FF2B5EF4-FFF2-40B4-BE49-F238E27FC236}">
                    <a16:creationId xmlns:a16="http://schemas.microsoft.com/office/drawing/2014/main" id="{C17B5535-4F51-0927-FA36-95043A0D2D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87865831"/>
                  </p:ext>
                </p:extLst>
              </p:nvPr>
            </p:nvGraphicFramePr>
            <p:xfrm>
              <a:off x="449705" y="0"/>
              <a:ext cx="11137691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Suplemento 3">
                <a:extLst>
                  <a:ext uri="{FF2B5EF4-FFF2-40B4-BE49-F238E27FC236}">
                    <a16:creationId xmlns:a16="http://schemas.microsoft.com/office/drawing/2014/main" id="{C17B5535-4F51-0927-FA36-95043A0D2DD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9705" y="0"/>
                <a:ext cx="11137691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18246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webextension1.xml><?xml version="1.0" encoding="utf-8"?>
<we:webextension xmlns:we="http://schemas.microsoft.com/office/webextensions/webextension/2010/11" id="{2A2FCD11-F470-4D39-8EA1-CE9C0B1AA090}">
  <we:reference id="wa200003233" version="2.0.0.3" store="pt-BR" storeType="OMEX"/>
  <we:alternateReferences>
    <we:reference id="wa200003233" version="2.0.0.3" store="wa200003233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1BA37B4D-D5B5-4DB8-BF7B-EEF6B7AB0EC4}">
  <we:reference id="wa200003233" version="2.0.0.3" store="pt-BR" storeType="OMEX"/>
  <we:alternateReferences>
    <we:reference id="WA200003233" version="2.0.0.3" store="" storeType="OMEX"/>
  </we:alternateReferences>
  <we:properties>
    <we:property name="reportUrl" value="&quot;/groups/me/reports/86d6fb6e-df6d-4708-bc12-a3e8f283a93f/&quot;"/>
    <we:property name="reportName" value="&quot;my_sample_financial&quot;"/>
    <we:property name="reportState" value="&quot;CONNECTED&quot;"/>
    <we:property name="embedUrl" value="&quot;/reportEmbed?reportId=86d6fb6e-df6d-4708-bc12-a3e8f283a93f&amp;config=eyJjbHVzdGVyVXJsIjoiaHR0cHM6Ly9XQUJJLUJSQVpJTC1TT1VUSC1yZWRpcmVjdC5hbmFseXNpcy53aW5kb3dzLm5ldCIsImVtYmVkRmVhdHVyZXMiOnsidXNhZ2VNZXRyaWNzVk5leHQiOnRydWV9fQ%3D%3D&amp;disableSensitivityBanner=true&quot;"/>
    <we:property name="pageDisplayName" value="&quot;Página 1&quot;"/>
    <we:property name="datasetId" value="&quot;fd470e41-d7b2-4edd-925a-8fb7ae0d9be2&quot;"/>
    <we:property name="backgroundColor" value="&quot;#FFFFFF&quot;"/>
    <we:property name="bookmark" value="&quot;H4sIAAAAAAAAA+1YzW7bOBB+lUCXXpxAP7Yk95YmDTZodhE0QfawCBYUOZJZ0KJKUdl4A7/Qvsa+2M6QklMnTtO6ARJkezAgDUfDmW/mGw59EwjZNootfmNzCN4Gx7WQnAltdqJgFNReWEYpz7JxBjwM03GeFmHIcVU3Vuq6Dd7eBJaZCuyFbDumyBIK/7gcBUypU1bRW8lUC6OgAdPqmin5N3hlXLKmg+UogOtGacPI5JllFsjsFarjO7oQ7SW4I+NWXsEZcOulWclKkUZpyrIij8IwT/IY1Vqv4DzbqEKm3fYHurZM1rgNySZZkeZFErMo4TzMkoLxnOSlVLZXKRbvrxuD0WHMi4bA2RdXrOYgAheCgdZ7fBPsV5WBitn+9f3a4oFW3XyD/Ex3hsNHKN1SbaVdUAJkjXtIgmuJUJ0ajUC6lZ0zpsBLj7q6xyWk15n+68AAAilIMFr5e4CiShvMsrrn8lN5hY+i4za478clSlpZV6rP/20qzr17jYSDGTOW6qv4hIkk2PEjbQSYdwuH/KE0QwnEozuuPivqy8uhRlH50xdV2IPu3X96lC+XtJQXIh2XIURI1TSLw1QUyfbl+4sEwwyfLU7gCtR9b1fr95cGHy+YkZ7QLrItI+4708pYsAbCIbUKUvvCn/75cyfZjoAdwSzzpvpQgv1ab6jNb+PIa8bl13//abchbaskB7NG2WAOeCTQQwXYX+kjLLrGOyihvS3M9aeLoeUjs4+MnrvP+lApGSs0TjRmh6I8Z4WCPycszQGy8W4yifPdcTnOd6eTJN9NxjGP4yQVfEIniHc4JKL+PgMDPSHx1Bs6xvEdZrbfztkhnejoHar6gsNNL5jq3OmINk+k9cDceDHqxWE0PiFNYjT96BvK0wb05lo4fMExeqO5N+9YK/mbYLn05h7oTiunXnd196x/3UH2FCbKcsZnII4ctQ79lHdsYe4TLQU51nLc7Vj4s3HeoB/tcFIObx9kTU2Adijt9x+i29B0I3lGwUdZzewDlT4Qxx2E6yMtLQXEIyQKq9thvvQwGK3c08ABVFOEpF/93IFZYERO4zZ3exTP3iprextyskdOozHZIlyKNS11Upp0USTAgfMBFt/RW54eUOfdqazrwTWixg9E7CrvgZDX90Elo7VL5QDG0ILqTims3JlUwkDdV+q6yoOdMzkZojrXFR5Wq+363hdHhZhmWTKNp0XE4umkCMWj89HzjsujF3LNoHl35xRRgDtDb7TFtMBQ9+XP+F8L+Xnn/LSEsBSTUsRxmhQwEZNw6pr510C3cG0Lfb0OOVkDCKdhkmQTzhIRjlnMs/HPW8PPW8MP3xpeSu96mX+RnEE1x3Ntm9sWV12L1AThfdnYSh/vTq+5Iv9fk34/9W66e+vOtg3jcMpq2HCFdBOxAPHINdL9ebu6RC6X/wGcmEc3NRYAAA==&quot;"/>
    <we:property name="initialStateBookmark" value="&quot;H4sIAAAAAAAAA+1YzW7bOBB+lUCXXpxAlmzJ7i2/2CBJGyRB9rAICoocySxoUaWobNzAL7SvsS+2M6Tk1InTtG6ABNkeDEjDEWfmm/mGQ98GQtaVYrMPbArB++CwFJIzoc1GP+gFpRfufPx4dLJ9dvTpw/bJPop1ZaUu6+D9bWCZKcBeyrphirZA4V9XvYApdcoKesuZqqEXVGBqXTIlv4JXxiVrGpj3AriplDaMtjy3zAJte43q+I62+1sxWmTcyms4B269NM1ZLpJ+krA0G/XDcBSPIlSrvYLzbKUKbe3M7+rSMlmiGZIN0ywZZXHE+jHnYRpnjI9InktlW5Vstn9TGYwOY55VhMq2uGYlBxG4EAzU3uPbYLsoDBTMtq/7S4u7WjXTFfJz3RgOZ5C7pdJKO0MbuSzRhiS45gjVqdEIpFvZOGcKvPSgKVtcQnqd6L93DSCQggS9hb+7KCq0wfSqBy4/l1f4KBpug4d+XKGklmWh2vzfpeLCu1dJ2J0wY6m+ss+YSIIdP9JGgNmZOeT3pOlKIOrdc/VFUZ9fdTWKyp+/qcIWdO/+86N8NaelUSaSQR5CPx2kSRqFicji9cv3DwmGGT6ZHcM1qIfeLtYfLnU+XjIjPaFdZGtG3LakxWbBEgh71CpI7Rt/2ucvjWQbAjYEs8xv1YYSbJd6RW3+GEfeMi4n//5Tr0PaWkkOZomywRTwSKCHArC/0kdYdJV3UEJ9V5jLT5ddy0dmHxg9dZ+1oVIyFmgca8wORXnBMgWfhiwZAaSDzXgYjTYH+WC0OR7Go814EPEoihPBh3SCeIdDIuqfEzDQEhKPu65jHN5jZv3jnO3SiY7eo6ovODR6yVTjTkfc81haD8ytF6NeFPYHx6RJjKYffUN5WoHeVAuHLzhGr9zu3Q6rJX8XzOd+u0e608Kpt13dLevfdpAthYmynPEJiANHrT0/3h1amPpES0GO1RytHQp/Nk4r9KPuTsru7UiW1ATIQm5//hBdh6YrydMLzmQxsY9UekccdxAuz7K0FBCPkCisrLv50sNgtHJPHQdQTRGSfvVLA2aGETmNu9xtUTxbi6xtrcjJFjmNm8ka4VKsqqmT0qSLIgEOnCOY/URveX5AnXensiw714gavxCxq7xHQl62g0pGa5fKDoyuBZWNUli5E6mEgbKt1GWVRztnfNxFdaELPKwW5treF/UzMU7TeByNsz6LxsMsFE/ORy87LvdeyTWD5t2NU0QB7g29/TWmBYa6r3/G/17ILzvnJzmEuRjmIoqSOIOhGIZj18y/B7qFG5vpm2XIaTeAcBzGcTrkLBbhgEU8Hfy+Nfy+NfzyreG19K7X+RfJORRTPNfWuW1x1dRITRDel5Wt9Onu9JYr8v816bdT76q7t25sXTEOp6yEFVdINxELEE9cI92ft4EzgoUocex84gMauxaXzvn8PxSAGLheFgAA&quot;"/>
    <we:property name="isFiltersActionButtonVisible" value="true"/>
    <we:property name="isVisualContainerHeaderHidden" value="false"/>
    <we:property name="reportEmbeddedTime" value="&quot;2024-12-15T01:50:08.377Z&quot;"/>
    <we:property name="creatorTenantId" value="&quot;1a9ee817-9308-4507-87d9-dd914921e71f&quot;"/>
    <we:property name="creatorUserId" value="&quot;10032003EB0DFD92&quot;"/>
    <we:property name="creatorSessionId" value="&quot;610e4ab8-e529-4144-a5cc-ce2c506b3f5e&quot;"/>
    <we:property name="artifactViewState" value="&quot;live&quot;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BEDEB3EC-78BA-4CF7-B07B-6B21DBC662EF}">
  <we:reference id="wa200003233" version="2.0.0.3" store="pt-BR" storeType="OMEX"/>
  <we:alternateReferences>
    <we:reference id="WA200003233" version="2.0.0.3" store="" storeType="OMEX"/>
  </we:alternateReferences>
  <we:properties>
    <we:property name="reportUrl" value="&quot;/groups/me/reports/86d6fb6e-df6d-4708-bc12-a3e8f283a93f/1aace64abe3bda505713&quot;"/>
    <we:property name="reportName" value="&quot;my_sample_financial&quot;"/>
    <we:property name="reportState" value="&quot;CONNECTED&quot;"/>
    <we:property name="embedUrl" value="&quot;/reportEmbed?reportId=86d6fb6e-df6d-4708-bc12-a3e8f283a93f&amp;config=eyJjbHVzdGVyVXJsIjoiaHR0cHM6Ly9XQUJJLUJSQVpJTC1TT1VUSC1yZWRpcmVjdC5hbmFseXNpcy53aW5kb3dzLm5ldCIsImVtYmVkRmVhdHVyZXMiOnsidXNhZ2VNZXRyaWNzVk5leHQiOnRydWV9fQ%3D%3D&amp;disableSensitivityBanner=true&quot;"/>
    <we:property name="pageName" value="&quot;1aace64abe3bda505713&quot;"/>
    <we:property name="pageDisplayName" value="&quot;Página 2&quot;"/>
    <we:property name="datasetId" value="&quot;fd470e41-d7b2-4edd-925a-8fb7ae0d9be2&quot;"/>
    <we:property name="backgroundColor" value="&quot;#FFFFFF&quot;"/>
    <we:property name="bookmark" value="&quot;H4sIAAAAAAAAA+1XX0/bMBD/KpWfqyluGifljRWmTWITWjdeJh4u8aUYGTtznK4d4gvta+yL7ZwEBiuUaUOjgvWl9t3l7n6/O/87Z1LVlYbVOzhDtsPeGKkKkNYNOBsy0wkjKCMBkeRcRBLHaYEiIa2tvLKmZjvnzIOboz9SdQM6eCLhp+MhA60PYR5mJegah6xCV1sDWn3FzphU3jV4MWS4rLR1EFzOPHgMbhdkTnNKgb+IKSIUXi1whoXvpQCUyxhyjHMJSZSkPJjVnUGb2a0mwXUbfmqNB2UoTJCJFDGLeQp5KgQUAiMxCvJSad+b5Kv9ZeUIHWFeVYGcXbkAU6BkLQSHdZfxOdudzx3OwffT/RvKqdXN2S3ymW1cge+xbFXGK7+iGKUyFEMFui6IqkNnichWM5iBxk76qjE9L1GYntgvU4dEpAyCY5LUysx1z/tPCj50MApwAYLNT4m8AJU+sE6ie7lq0e4pd0n7aPhL0o+KlKCRSPCYl6UY8zTKYyrbeJxlW166j0b5ejCzWj6H8m1C25WQl6Isk3jE+TiLiyxJRTy5t4RTYmhuHe1Zeq2KD5X61DbGuxVbL8twS1qJhqXyD9BGlcLpCTi/1a10F9qL48sTgixOr50BfZN06T98V1D3kkqWCXUwTyeRkEk2yeNR+heHx2uFDlxxsjrABer1bK/066rLHI/Aqe44bZH9IeL+XnDljN0gYS8c1MHsWj79+HOjYCBxIMFD56qHwnaN3biWNq3pp8zL2+/f6uewyRS6qWlJoOwyu3XDuX8dP+VO6FfI0wbZt3u3e/KJnMTFKC+SVCacYzTJ4f/h/4+fAL+xLrfqInD3k+AxLwJZUYyLNJUjEWWCRym9OEVwtZF7j0uf2+VNutvfdQk7Q3pnh4FtfF3Ry/YQDLZoqi4hha0dtSEYGerejl34P1BU3C70EegmRG1f5awNE3K/+AHLpdk3DhAAAA==&quot;"/>
    <we:property name="initialStateBookmark" value="&quot;H4sIAAAAAAAAA+1X227bMAz9lUDPwWDHsZ3sLU07bOgVzdaXoRhoiU5VqJIny1myIj+039iPjbLdrl3adNiKNWiXl0gUTfIcUhdeMiHLQsHiAC6QvWbvtJAchLGdkHWZboRbh4e7+6Pj3U8Ho/0dEpvCSaNL9vqSObBTdCeyrEB5EyT8eNploNQRTP0sB1VilxVoS6NBya/YKNOSsxUuuwznhTIWvMmJA4fe7IzUaU6+w1cReQTu5AwnyF0rBeCY9CHDKBMQB3EaerWyUagju1PFm67dj412IDW58bIkRRxEYQpZmiTAEwySnpfnUrlWJVvszAtL6AjzovCsjMQMNEfBaggWyybiSzaaTi1OwbXTnVuLY6OqizvkE1NZjseY10vaSbcgH7nU5EN6upZE1ZE1RGS90pmAwkb6ptItL4GfnpkvY4tEpPCCU5KUUk9Vy/tPCt43MDhYD8Fk50Seh0ofGCvQbi1qtNvSXtHe6/4S9JMiJWgkSsIozPOkH6ZBFlHa+v3BYMNT90FLV3YmRomXkL51aJsUhnmS53HUC8P+IOKDOE2i4YMpHBNDU2PpsFIrWXys0Mem0s4u2GpauhtSSjTMpXuEMiokjs/Auo0upfvQLk+vbgjSOL9xB7RF0oT/+FVB1UtLIo+pgsN0GCQiHgyzqJf+xeXxVqIFy88WezhDtRrt9frq0lWMJ2Blc53WyP4QcfsguDbGbpGw7S9qr3Yjnnb8uZLQEdgR4KAx1UJhI23W7qV1e/o587L//Vv5Eg4ZrqqStgSKJrI7D5yH9/FzroR2hzxvkG25N6dnOBTDiPcyHqciDkMMhhn8v/z/cQvwG/tyox4C97cET/kQGHDe52kqekkwSMIgpY4z8abWcu9w7jIzv013/bspYRdIfbYfmMqVBXW2R6CxRlM0AUms9agMQQuf93ps/f+epOQ2rk9AVd5r3ZWz2glFIzOFD3zge3VWh+WxLn8A03NO4zcQAAA=&quot;"/>
    <we:property name="isFiltersActionButtonVisible" value="true"/>
    <we:property name="isVisualContainerHeaderHidden" value="false"/>
    <we:property name="reportEmbeddedTime" value="&quot;2024-12-15T02:02:59.195Z&quot;"/>
    <we:property name="creatorTenantId" value="&quot;1a9ee817-9308-4507-87d9-dd914921e71f&quot;"/>
    <we:property name="creatorUserId" value="&quot;10032003EB0DFD92&quot;"/>
    <we:property name="creatorSessionId" value="&quot;6f8d3ef1-8cbf-42df-9426-f63fe79a21aa&quot;"/>
    <we:property name="artifactViewState" value="&quot;live&quot;"/>
  </we:properties>
  <we:bindings/>
  <we:snapshot xmlns:r="http://schemas.openxmlformats.org/officeDocument/2006/relationships"/>
</we:webextension>
</file>

<file path=ppt/webextensions/webextension4.xml><?xml version="1.0" encoding="utf-8"?>
<we:webextension xmlns:we="http://schemas.microsoft.com/office/webextensions/webextension/2010/11" id="{37DBD76E-55DB-4090-9F20-DA028945CA0A}">
  <we:reference id="wa200003233" version="2.0.0.3" store="pt-BR" storeType="OMEX"/>
  <we:alternateReferences>
    <we:reference id="WA200003233" version="2.0.0.3" store="" storeType="OMEX"/>
  </we:alternateReferences>
  <we:properties>
    <we:property name="reportUrl" value="&quot;/groups/me/reports/86d6fb6e-df6d-4708-bc12-a3e8f283a93f/9734516a67011a0278ba&quot;"/>
    <we:property name="reportName" value="&quot;my_sample_financial&quot;"/>
    <we:property name="reportState" value="&quot;CONNECTED&quot;"/>
    <we:property name="embedUrl" value="&quot;/reportEmbed?reportId=86d6fb6e-df6d-4708-bc12-a3e8f283a93f&amp;config=eyJjbHVzdGVyVXJsIjoiaHR0cHM6Ly9XQUJJLUJSQVpJTC1TT1VUSC1yZWRpcmVjdC5hbmFseXNpcy53aW5kb3dzLm5ldCIsImVtYmVkRmVhdHVyZXMiOnsidXNhZ2VNZXRyaWNzVk5leHQiOnRydWV9fQ%3D%3D&amp;disableSensitivityBanner=true&quot;"/>
    <we:property name="pageName" value="&quot;9734516a67011a0278ba&quot;"/>
    <we:property name="pageDisplayName" value="&quot;Página 3&quot;"/>
    <we:property name="datasetId" value="&quot;fd470e41-d7b2-4edd-925a-8fb7ae0d9be2&quot;"/>
    <we:property name="backgroundColor" value="&quot;#FFFFFF&quot;"/>
    <we:property name="bookmark" value="&quot;H4sIAAAAAAAAA+1WTW/bMAz9K4XOweBvx711WTcMGIZi2XoZcqAk2lWhSIYsd8mK/PdRcrqu3eeh7XLoKRLJkI+Pj4KvmVRDr2H7HtbIjtlbI5UAad1RymbMTMYGqros2kyizIoCOYLg5LW9V9YM7PiaeXAd+nM1jKBDJjJ+Xs0YaH0GXbi1oAecsR7dYA1o9RWnYHJ5N+JuxnDTa+sgpFx68BjSXlE43QlC+iKniiC8usIlCj9ZmzovyrQieEmaQpLVcw4UNkwBEdkvQ0LqWH5hjQdlqEywFW0pirbCHLDKBWSYZ02wt0r7fQjfnm56R91Rz9s+kLMgrJ11xJpmsQuHwwT6mi2sHtfxdHrHvrSjE/gB2+gyXvktZWqVASNUIGVHhJw5S3RFzxK7NRofzRf2y8IhFZXsONnNvuM4kVf0b7LeB3HSdQ478Pvr6aMgpGOrJoCvR7OfT/Iz3hVZBmU6vZ//7Sg+Tm14h7iGPsiLX9IcA+u7m8lTlcsfZvvG2bGPs3h4ole74KrLet5gA1JIjlkCPIHqWRFPq4he4eICnL8vCeskupfbyPwr5W4ehWx2D/h/7Xa3+o129yLZPq58swbqMuNNKoq5SJOKRBxS/XkDceO53dylO2STBc4FCo41JpDlGYc8OYhlWNjReKLycJfhaAkah78vw6Hg/WSUH46WVssHWOB/fc4fZSVutTGtRJ5l8wqamstk3pS8rJKEP4v4aV/0AxJE1MQtErZG+pANBzv6oQeBZ2Aw1u+nFApjHNEPRoZ+49mF33eKFDS1ew56DJ3Gz14Wy8Rq3wASiMevbwsAAA==&quot;"/>
    <we:property name="initialStateBookmark" value="&quot;H4sIAAAAAAAAA+1WS2/bMAz+K4XOweBHYse9pVk2DF0faLZehmCgZNpVoUiGLHfJivz3UnK6rt2jO7RdDj1Zomjy48ePgq5ZKdtGwfoYlsj22QddSgGlsXsxGzDdGw9OTg6PJmeHX48nRzMym8ZJo1u2f80c2BrduWw7UD4EGb8sBgyUOoXa7ypQLQ5Yg7Y1GpT8jr0zHTnb4WbAcNUoY8GHnDtw6MNekTvtKXf8JqWMIJy8wjkK11uLPB2O4gyyPIpjiJJ8zIHc2t4hIPutiw8d0k+NdiA1pfG2YTUSwyrDFDBLBSSYJoW3V1K5rQtfz1aNpeqo5nXjWZkS1tpYokuxUIXFtgd9zaZGdcuwmt2zz01nBZ5hFY60k25NkSqpQQvpSdkQIafWEF3hZI71ErUL5gvzbWqRkpZsP9oMfuCYlFf0N1kfgpjUtcUa3HY7exaEtKxkD/Bdp7f9iX7FuyBLK3Wttv2/a8WnvgxnEZfQeHnxS+qjZ31z23nKcvlTb99b0zWhF09P9GLjj/JRPi6wgFKUHJMIeATZqyJeVhGNxOkFWPdQEsaWaA/Wgfm30t5eCsngAfD/Wu1m8QftbkWyfl75JgXko4QXsRiORRxlJGIf6u8TiCvHzeo+3T5aOcSxQMExxwiSNOGQRjsxDFPTaUdU7u4w7M1BYfv4MOwK3s9aunZvblT5BAP8r9f5s4zEnTb6kUiTZJxBkfMyGhcjPsqiiL+K+GVv9B0SRNDEHRK2RHrI+oXpXNuAwFPQGPI3fQiJwY/oB136esPa+u9HSQrqyz0H1flKw7OXhSTEgOQKH/nBP4ZZgBXQ3QDDl6VBmAsAAA==&quot;"/>
    <we:property name="isFiltersActionButtonVisible" value="true"/>
    <we:property name="isVisualContainerHeaderHidden" value="false"/>
    <we:property name="reportEmbeddedTime" value="&quot;2024-12-15T02:04:21.122Z&quot;"/>
    <we:property name="creatorTenantId" value="&quot;1a9ee817-9308-4507-87d9-dd914921e71f&quot;"/>
    <we:property name="creatorUserId" value="&quot;10032003EB0DFD92&quot;"/>
    <we:property name="creatorSessionId" value="&quot;781b8132-9608-458c-8beb-28934b2c1c32&quot;"/>
    <we:property name="artifactViewState" value="&quot;live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5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Tema do Office</vt:lpstr>
      <vt:lpstr>my_sample_financial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Robson Rocha</dc:creator>
  <cp:lastModifiedBy>Robson Rocha</cp:lastModifiedBy>
  <cp:revision>1</cp:revision>
  <dcterms:created xsi:type="dcterms:W3CDTF">2024-12-15T01:38:24Z</dcterms:created>
  <dcterms:modified xsi:type="dcterms:W3CDTF">2024-12-15T02:07:13Z</dcterms:modified>
</cp:coreProperties>
</file>