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746D4-F950-7DED-A458-4D87D5E6E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92A6D1-AB4E-718F-41C9-5DD671B8B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83C5E9-76D9-F2BF-EDF6-455E80AF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285-5840-43FA-B18D-1C10BFF5D9F2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47F65A-7F58-9040-7C2C-590C5CE6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DF0A75-411B-B96E-091E-4C71B292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6D4E-44F8-40F0-B209-A2CAA5893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60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DAEBC-462D-DDCE-3D16-4347F318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0518A9-3461-6AD6-C004-476FD43D4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0FE997-683D-B9F3-E318-64D8784F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285-5840-43FA-B18D-1C10BFF5D9F2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2B7A13-44F9-F43D-208E-6684C59D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E178F5-7143-7ED0-7E18-069EE20C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6D4E-44F8-40F0-B209-A2CAA5893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21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A22443-5E60-4C8F-0E2A-4898C3EBF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98B942-342F-54CF-0894-1F6A19DFA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3C160D-150B-78D3-1B28-D77DCA94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285-5840-43FA-B18D-1C10BFF5D9F2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8569F0-98C5-A5C5-B9A1-506B3616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48E3-AC63-C60D-9984-859599D9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6D4E-44F8-40F0-B209-A2CAA5893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7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A4AC6-A858-7666-80BA-DC1F67F2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E1034D-0B43-A8EC-EDDD-C78627917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B14C6F-04FA-CD91-F8AC-2BF3D818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285-5840-43FA-B18D-1C10BFF5D9F2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6337D1-DFC6-81D8-1BC6-8A3D0E55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96CE56-E718-DE4C-84EC-4BEDFB9C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6D4E-44F8-40F0-B209-A2CAA5893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38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B8921-686C-2668-3779-A396EE2B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2F8D4B-CF70-2D62-6BC8-D9729934A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DF966A-5ABE-FAE3-93D8-15AF9040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285-5840-43FA-B18D-1C10BFF5D9F2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CB319F-CC12-136E-8EE4-E4EF4332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6AB2C4-94F1-2F61-39E0-7896B8D5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6D4E-44F8-40F0-B209-A2CAA5893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15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BF356-5410-529B-06DB-33AB6BC6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C07E7A-DA2D-1ABE-1E94-C4DECE7B6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5262C0-5AD0-5858-56CA-57BEE4C76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CF2E77-8D28-15FB-F98E-84A5A066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285-5840-43FA-B18D-1C10BFF5D9F2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2F335C-38A8-AADB-73F5-B20C8FD4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3CBA6E-1792-4E83-1FFE-36E05760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6D4E-44F8-40F0-B209-A2CAA5893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78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ADDBB-A016-D732-84DB-FC8C1078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9B41DB-AA84-1003-6140-7699F6B94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9EA262-F3BC-F433-3A08-981A47B7A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2645B2B-85C7-3F9C-C41F-19BCA5C06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8C73DB-4D53-F09F-F3C7-0DC0A9382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525C2AE-CADA-D9C3-307F-5764D482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285-5840-43FA-B18D-1C10BFF5D9F2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F957D8E-8E3D-A08E-5C59-EAC62022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7AAE4DC-4503-114B-6807-D917623C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6D4E-44F8-40F0-B209-A2CAA5893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98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FA7BD-840D-06CA-A1B6-FD514681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247A9B-D89C-5C38-64D5-8BA02265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285-5840-43FA-B18D-1C10BFF5D9F2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D179A4-EAFE-8F22-CA37-0A8981C2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81E036-2081-705E-03ED-112F3EF8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6D4E-44F8-40F0-B209-A2CAA5893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16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8A2C6AE-A4DB-2430-9ECC-F4B8B148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285-5840-43FA-B18D-1C10BFF5D9F2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212759-C70C-3FA5-31E2-F7FD64CA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5F1DAB-73F3-27CE-A719-E2AC8B04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6D4E-44F8-40F0-B209-A2CAA5893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40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5B9AB-CC33-C380-DB96-241B2E34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FDFBAB-8D69-F26C-A35D-013AB5E25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F06A72-60D1-51BB-6595-B5D887F6E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E474A0-D1FF-F0E6-B9FA-E197CD76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285-5840-43FA-B18D-1C10BFF5D9F2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61EFA2-E033-FBE0-A4BD-CCCA608C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3973B1-5BD3-4684-2542-9B0EC775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6D4E-44F8-40F0-B209-A2CAA5893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8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C1AF2-5D54-1531-F7F6-0379C30C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4AA3DC-67D0-6641-F594-72AF0BAE2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744826-D574-8FDD-2B63-AD5E9F733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891B07-8D2F-0532-51A5-A37C32E7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285-5840-43FA-B18D-1C10BFF5D9F2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68CB04-DDCD-ACE0-9328-B57BC6A5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CE0F9F-8C29-0312-40BA-6807CDD2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6D4E-44F8-40F0-B209-A2CAA5893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88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3508734-5680-FCDA-4BD2-3DBB523D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6CA4FC-C453-6F22-D23A-E4441ED1A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024891-1CC0-5FE9-9DF3-105AE3BC7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34B285-5840-43FA-B18D-1C10BFF5D9F2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76EB5F-E003-78DD-814D-3EAD5C6FE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FC1BEB-3B3C-FF6E-1455-702661BD7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E6D4E-44F8-40F0-B209-A2CAA5893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76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EA66D2ED-E60D-94A4-8421-8671EDE333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3398955"/>
                  </p:ext>
                </p:extLst>
              </p:nvPr>
            </p:nvGraphicFramePr>
            <p:xfrm>
              <a:off x="1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EA66D2ED-E60D-94A4-8421-8671EDE333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432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E8B8F810-02B0-42C2-9D03-F4508ECFADC6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bdc23d9e-19ef-42ab-b250-84420029c0d1/&quot;"/>
    <we:property name="reportName" value="&quot;Dashboard Corporativo&quot;"/>
    <we:property name="reportState" value="&quot;CONNECTED&quot;"/>
    <we:property name="embedUrl" value="&quot;/reportEmbed?reportId=bdc23d9e-19ef-42ab-b250-84420029c0d1&amp;config=eyJjbHVzdGVyVXJsIjoiaHR0cHM6Ly9XQUJJLUJSQVpJTC1TT1VUSC1yZWRpcmVjdC5hbmFseXNpcy53aW5kb3dzLm5ldCIsImVtYmVkRmVhdHVyZXMiOnsidXNhZ2VNZXRyaWNzVk5leHQiOnRydWV9fQ%3D%3D&amp;disableSensitivityBanner=true&quot;"/>
    <we:property name="pageDisplayName" value="&quot;Página 1&quot;"/>
    <we:property name="datasetId" value="&quot;1caffa79-129e-4898-b5e9-8104b92bcd1a&quot;"/>
    <we:property name="backgroundColor" value="&quot;#E6E6E6&quot;"/>
    <we:property name="bookmark" value="&quot;H4sIAAAAAAAAA9VZUW/bOAz+K4Nf9hIcZNmy5b11bYY77NYVy2H3cAgKSqJTb4pt2HLbXJH/frSdtluazZc0bbOn1pRE8iM/k5Rz45msLi0sTmGO3hvvj9xkGkxRvfK9kZf3wrcfP77/cPTp/fnp0YcxiYvSZUVee29uPAfVDN3nrG7AtipI+M905IG1ZzBrn1KwNY68Equ6yMFm/2K/mZZc1eBy5OF1aYsKWpUTBw5btZe0nZ7Jtv9bQBZBu+wSJ6hdL1U6FakMEGMecSYVi4DRtrrf0Hm2cUurujN/XOQOspzMtDIAIQMRMxUwn6uEsSAyrbzO8pldOXx/9q9F2UalvgD6S9FQX8hsq2e5JDgpBj5LVIICEiMUcGX0rrpCZL6vUSsfYplgoBnEu+ryZcJZDAkBZTrggkkpBnVlc8riQ11olMZIaD8O44AJFjA9rMvhtVPF9QbPIhOKJJKMMYxjEfiRVO3pNLNulSC1GF+XFXGLGNdrOyamzIqKyGq9jkMV1j1lbrzjwjbz7r/xd/JJ0VQaP2HaLeUucwvSNJ4T/xaIXuvLWVUQVTv5kTHt2U58UVwdV0gmiRZsOSXJT6HOofwe5i2DSf2Xbzi6ArHogO3b62kXXCVR8jjloYxNZBTGScifMbgrwOtennWV5WFkR3cuHJlLyDVJ1+0fzWYVzsCtHsePcO7vovpan9OONe9+p9193t81+arksJ2c3VOwmrnCahciOlAWxxveOUxlxEUUSWQy1ibUnMtnpMUJllC5OeYPwJ4cBDN+9HZN6nyNF2KHrGjb1BRlNL1TxxcUi/V6UVQGq7d9ZTjJqtvOx0dr/r8U6OV0/zVtmBV9TUOhqakmYZwEQYzC+DIYbhgvShuwQBHZoqK8WAUeJG/a5DnaQ6brD4L9FIwdCG5PV4aGI6RBJI3WgYxB++wA5pt3jbWvToeq7V5rvju3hYY+8Otv+O3KXtscE2GquImNCRgNvjLQvti9UuxnurhC/PriDW5vo8/hFipL17tDaa1bhvspStUAHftSFYQQh0miGY+Nkgq58PVBdNZBcjxyIoPKHABNtkPZ5mzk8ZQyBSaN2+t90H670MPd5TlS9rNp7v5Cc4+I/7p52wFqn7yQq1CLJNZa+ZwLRu/dYSTviS9Ah5G2LS88rUj6GIShppwl0gjQTMjoIBL2yIb+q6Rs60baikCgMpHkPGKJYsBCZMNJe5aPHaWbZG6n6aa2maa68m1GvDlWs+7zuQEHHZayt5Vhv16Ybhk7qDfen2S76nV/Btu0al+f0AlTXOWvyam7+G0aRboT9X5v+XfhmHbGl5vRFY2rS9B4BjluQEnoIDdoBpB2P0x4nREKbEYXiP97YOXef07rfIc7GQAA&quot;"/>
    <we:property name="initialStateBookmark" value="&quot;H4sIAAAAAAAAA9VZUW/bOAz+K4Nf9hIcZNmy5b11bYY77NYVy2H3cAgKSqJTb4pt2HLbXJH/frSdtluazZc0bbOn1pRE8iM/k5Rz45msLi0sTmGO3hvvj9xkGkxRvfK9kZf3wrcfP77/cPTp/fnp0YcxiYvSZUVee29uPAfVDN3nrG7AtipI+M905IG1ZzBrn1KwNY68Equ6yMFm/2K/mZZc1eBy5OF1aYsKWpUTBw5btZe0nZ7Jtv9bQBZBu+wSJ6hdL1U6FakMEGMecSYVi4DRtrrf0Hm2cUurujN/XOQOspzMtDIAIQMRMxUwn6uEsSAyrbzO8pldOXx/9q9F2UalvgD6S9FQX8hsq2e5JDgpBj5LVIICEiMUcGX0rrpCZL6vUSsfYplgoBnEu+ryZcJZDAkBZTrggkkpBnVlc8riQ11olMZIaD8O44AJFjA9rMvhtVPF9QbPIhOKJJKMMYxjEfiRVO3pNLNulSC1GF+XFXGLGNdrOyamzIqKyGq9jkMV1j1lbrzjwjbz7r/xd/JJ0VQaP2HaLeUucwvSNJ4T/xaIXuvLWVUQVTv5kTHt2U58UVwdV0gmiRZsOSXJT6HOofwe5i2DSf2Xbzi6ArHogO3b62kXXCVR8jjloYxNZBTGScifMbgrwOtennWV5WFkR3cuHJlLyDVJ1+0fzWYVzsCtHsePcO7vovpan9OONe9+p9193t81+arksJ2c3VOwmrnCahciOlAWxxveOUxlxEUUSWQy1ibUnMtnpMUJllC5OeYPwJ4cBDN+9HZN6nyNF2KHrGjb1BRlNL1TxxcUi/V6UVQGq7d9ZTjJqtvOx0dr/r8U6OV0/zVtmBV9TUOhqakmYZwEQYzC+DIYbhgvShuwQBHZoqK8WAUeJG/a5DnaQ6brD4L9FIwdCG5PV4aGI6RBJI3WgYxB++wA5pt3jbWvToeq7V5rvju3hYY+8Otv+O3KXtscE2GquImNCRgNvjLQvti9UuxnurhC/PriDW5vo8/hFipL17tDaa1bhvspStUAHftSFYQQh0miGY+Nkgq58PVBdNZBcjxyIoPKHABNtkPZ5mzk8ZQyBSaN2+t90H670MPd5TlS9rNp7v5Cc4+I/7p52wFqn7yQq1CLJNZa+ZwLRu/dYSTviS9Ah5G2LS88rUj6GIShppwl0gjQTMjoIBL2yIb+q6Rs60baikCgMpHkPGKJYsBCZMNJe5aPHaWbZG6n6aa2maa68m1GvDlWs+7zuQEHHZayt5Vhv16Ybhk7qDfen2S76nV/Btu0al+f0AlTXOWvyam7+G0aRboT9X5v+XfhmHbGl5vRFY2rS9B4BjluQEnoIDdoBpB2P0x4nREKbEYXiP97YOXef07rfIc7GQAA&quot;"/>
    <we:property name="isFiltersActionButtonVisible" value="false"/>
    <we:property name="isVisualContainerHeaderHidden" value="false"/>
    <we:property name="reportEmbeddedTime" value="&quot;2024-12-19T00:53:18.613Z&quot;"/>
    <we:property name="creatorTenantId" value="&quot;1a9ee817-9308-4507-87d9-dd914921e71f&quot;"/>
    <we:property name="creatorUserId" value="&quot;10032003EB0DFD92&quot;"/>
    <we:property name="creatorSessionId" value="&quot;458d8691-2800-481e-a5bb-b996acc73fe6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Robson Rocha</dc:creator>
  <cp:lastModifiedBy>Robson Rocha</cp:lastModifiedBy>
  <cp:revision>1</cp:revision>
  <dcterms:created xsi:type="dcterms:W3CDTF">2024-12-19T00:52:07Z</dcterms:created>
  <dcterms:modified xsi:type="dcterms:W3CDTF">2024-12-19T00:54:11Z</dcterms:modified>
</cp:coreProperties>
</file>