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7087B-FD0F-2884-B33C-BA1C3FDCD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5E9424-EF2B-9F1C-507C-383ECF4B5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D96021-4313-30C3-8156-B8468E695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3B31-2003-47EE-BAF9-3E40772A5336}" type="datetimeFigureOut">
              <a:rPr lang="pt-BR" smtClean="0"/>
              <a:t>15/12/2024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85B602-4A0A-DF44-D32B-EBCECF09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0B7AF7-E0A6-BBA1-5270-B09F15B1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F671-2D0D-4969-9F6C-ECE01085C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14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991A4-4D04-F7DE-749F-800791B4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236595-0CF8-9C22-9E5C-25D19B1C7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AAB328-0A69-DC1F-6A10-067B2377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3B31-2003-47EE-BAF9-3E40772A5336}" type="datetimeFigureOut">
              <a:rPr lang="pt-BR" smtClean="0"/>
              <a:t>15/12/2024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3B3A04-6386-3915-CA03-73AB1E1F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03B387-29F0-89EA-2C5E-C5074683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F671-2D0D-4969-9F6C-ECE01085C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64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08D301-F0D9-6C7E-F217-890C4CCE3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80DF96-AA73-9E99-F69F-98651DB11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CD104E-D2A3-F9F0-6C16-59DE138B1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3B31-2003-47EE-BAF9-3E40772A5336}" type="datetimeFigureOut">
              <a:rPr lang="pt-BR" smtClean="0"/>
              <a:t>15/12/2024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E5E87A-A6B9-DBAE-DDC7-4F04F488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70C9E2-BDF9-E545-58D4-7B39AF37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F671-2D0D-4969-9F6C-ECE01085C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45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700A3-2AFF-F71E-E3D5-8BCD9B48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8CA0FD-9184-6A6D-C7F9-5FAFA40B9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ADE40A-C8D7-A5F2-0253-8F19FA50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3B31-2003-47EE-BAF9-3E40772A5336}" type="datetimeFigureOut">
              <a:rPr lang="pt-BR" smtClean="0"/>
              <a:t>15/12/2024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E494B6-003D-4FA4-5F0D-D062CD9B5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8C8985-00E6-95BF-7CA1-C288337F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F671-2D0D-4969-9F6C-ECE01085C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14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33A05-CB66-6B50-5156-0DA3ED34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E793D5-FC11-E124-B0CF-B02AD73A4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D9D1A1-0C4F-BB0D-F3D6-AC998C87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3B31-2003-47EE-BAF9-3E40772A5336}" type="datetimeFigureOut">
              <a:rPr lang="pt-BR" smtClean="0"/>
              <a:t>15/12/2024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C0CAC1-38E0-6C9D-DA9D-413B2BB20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239CCE-618F-FF97-31DA-6ECB43A5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F671-2D0D-4969-9F6C-ECE01085C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33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D452F-7886-F190-690A-05D62820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8AC30-83F1-8C40-D4E7-A209C77C5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CFCFA5-7EA5-C281-1DBF-7A126C910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C704CC-7A79-3AFB-CA58-F1239F736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3B31-2003-47EE-BAF9-3E40772A5336}" type="datetimeFigureOut">
              <a:rPr lang="pt-BR" smtClean="0"/>
              <a:t>15/12/2024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52DFF7-6835-A458-BFF1-7A5EADA2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5EA629-FF4F-AD72-01F9-8D035E13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F671-2D0D-4969-9F6C-ECE01085C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97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E8AE8-AB41-379C-A5BC-8B2CAA98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CFDA0B-908F-5F84-0065-122B9D705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6EE6A8-9C2B-CE7F-0FAB-EDEF958CC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16A8A7F-A75E-FB57-EFF3-703B0A943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416B6A-D7BF-512D-65F0-0D6408C9C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670BE6B-A960-0F0D-2E27-7FBF4973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3B31-2003-47EE-BAF9-3E40772A5336}" type="datetimeFigureOut">
              <a:rPr lang="pt-BR" smtClean="0"/>
              <a:t>15/12/2024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02CF068-0DFA-1435-8518-EA2DAC98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8BEF918-E72A-A97B-A13A-0ADBD78E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F671-2D0D-4969-9F6C-ECE01085C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5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DD979-558E-DD60-3FD7-7C4AAA57B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B7E39D-2773-33F1-A4C8-A944BA58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3B31-2003-47EE-BAF9-3E40772A5336}" type="datetimeFigureOut">
              <a:rPr lang="pt-BR" smtClean="0"/>
              <a:t>15/12/2024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181648-D0C7-7584-87A1-0311F37B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676F89-F622-F81F-B6F8-53524B3F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F671-2D0D-4969-9F6C-ECE01085C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73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DFEFEF-2253-548E-3412-FB9FDCFB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3B31-2003-47EE-BAF9-3E40772A5336}" type="datetimeFigureOut">
              <a:rPr lang="pt-BR" smtClean="0"/>
              <a:t>15/12/2024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3E4945A-675C-6F99-40CB-370DAD18B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843420-05EF-2111-1A53-DFD0AA36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F671-2D0D-4969-9F6C-ECE01085C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66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DD180-71F5-6952-A02D-DE49524DA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B57DD9-B3DE-4658-EBC8-C9953801D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5A4A33-A6B3-D442-E2BB-0D27B2ECD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72BA49-5BA5-43F6-B76E-BEB46EE4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3B31-2003-47EE-BAF9-3E40772A5336}" type="datetimeFigureOut">
              <a:rPr lang="pt-BR" smtClean="0"/>
              <a:t>15/12/2024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996B76-CD96-0911-7D3E-45E5D1B1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BC2BB4-73BB-EAF9-0C78-888D9D32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F671-2D0D-4969-9F6C-ECE01085C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04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7A807-7538-01EF-8B76-9B25B0A3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8F3C81-9991-4501-CA9C-28D68D1EC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7B9568-58A6-97E0-6270-9986E6FA9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8BA080-D087-3558-E15E-88D92674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3B31-2003-47EE-BAF9-3E40772A5336}" type="datetimeFigureOut">
              <a:rPr lang="pt-BR" smtClean="0"/>
              <a:t>15/12/2024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5D9217-93B1-043B-2887-F30E0665C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5C3E3B-30CB-9EAE-C460-9178EDFA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F671-2D0D-4969-9F6C-ECE01085C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26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81E5C81-AA42-43B1-C857-1CC1364C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4334A1-82FB-EC47-EFA8-6BCA942AC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B93104-10CD-6FD1-FC74-883AAB684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C03B31-2003-47EE-BAF9-3E40772A5336}" type="datetimeFigureOut">
              <a:rPr lang="pt-BR" smtClean="0"/>
              <a:t>15/12/2024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EF0340-A781-81F5-44BB-7E866DAAC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3685BA-5AE3-74B2-AF6D-9A81B91F7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34F671-2D0D-4969-9F6C-ECE01085C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29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E9B5EEA2-C3F0-FD11-9494-D27A376246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3892186"/>
                  </p:ext>
                </p:extLst>
              </p:nvPr>
            </p:nvGraphicFramePr>
            <p:xfrm>
              <a:off x="44970" y="0"/>
              <a:ext cx="12082072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E9B5EEA2-C3F0-FD11-9494-D27A3762469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70" y="0"/>
                <a:ext cx="12082072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633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6D12BF9C-BB96-FBF1-8AF4-1308F03B98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8728314"/>
                  </p:ext>
                </p:extLst>
              </p:nvPr>
            </p:nvGraphicFramePr>
            <p:xfrm>
              <a:off x="74950" y="0"/>
              <a:ext cx="1205708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6D12BF9C-BB96-FBF1-8AF4-1308F03B98B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950" y="0"/>
                <a:ext cx="1205708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1522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D3AA8D22-D3A2-4217-8FE7-644E8E6C98B0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9a0275a7-6d23-41d2-8ccd-475f4194b336/59742244d96786c5e08a&quot;"/>
    <we:property name="reportName" value="&quot;my_relatrio criativo&quot;"/>
    <we:property name="reportState" value="&quot;CONNECTED&quot;"/>
    <we:property name="embedUrl" value="&quot;/reportEmbed?reportId=9a0275a7-6d23-41d2-8ccd-475f4194b336&amp;config=eyJjbHVzdGVyVXJsIjoiaHR0cHM6Ly9XQUJJLUJSQVpJTC1TT1VUSC1yZWRpcmVjdC5hbmFseXNpcy53aW5kb3dzLm5ldCIsImVtYmVkRmVhdHVyZXMiOnsidXNhZ2VNZXRyaWNzVk5leHQiOnRydWV9fQ%3D%3D&amp;disableSensitivityBanner=true&quot;"/>
    <we:property name="pageName" value="&quot;59742244d96786c5e08a&quot;"/>
    <we:property name="pageDisplayName" value="&quot;Página 1&quot;"/>
    <we:property name="datasetId" value="&quot;00051b98-07bf-49f8-bb7b-ae3d833208df&quot;"/>
    <we:property name="backgroundColor" value="&quot;#E6E6E6&quot;"/>
    <we:property name="bookmark" value="&quot;H4sIAAAAAAAAA+1azXLbNhB+FQ8vuWg6+P/JLXbSpDNpm6naXDo+LIClzAxNqiTl2PXohfoafbEuSTk/thylkpO6kXURCIAfdrHfLrAAL7NUtPMSLn6CU8weZz9UqYiQ6uZAZ5OsGitNzm2yyTOvwMXIOPOeWut5V9RVmz2+zDpoZti9LtoFlD0SVf5+PMmgLF/BrH/KoWxxks2xaesKyuJPHDtTU9cscDnJ8Hxe1g30kNMOOuxhz6g7PZMI/DtJI0LsijOcYuzGWu2tEkKp5I11JmpkDqhbO3YYJFvbpYcehj+qqw6Kiobp65R3EnJluU9WcGGSiqavb4tqVq4Efv/urxfzfnLaE6B/mo3whobtcZZLUsfy5EBaJhSLKnjGuYJtsbhxgUXnOROYhDPMYtyIVZzSzN/ECoiBpTwxlDJGQDBuM9YtcqkUGEZtuWHKJRctoNiI1eF5F+rzm2iovGLBgzbcCzJF9GEHtCSSUSp6JhzjKkJMUm6rp9OSB2HBxBhE0IkL67aXjAeDyHNih/RRypASU/3beVF2KyKGi2fn84Z8iDxrRDsij5jVDflmmQ2+0mA7usZldlSXi9Oh9Oyj+mm9aCL+gvnQVHVFd0FIeVFBFYve9XppXjU1OeXQ8rT3ur7upH571CA9pewxWx5TzadnrSwiNh8pmp0iBYS+kKCDQZH5OFCBY3udhmYc9LzMXhak+4j9GspFD/voELu3iNUjkol+x71kdZOwObwYAJ8WzVUg4JNrqt/xlCyPr2IPtb35ILoMsraDOHc85PHAFS+tpMBBDmGM9J4KGDZy5Uk6I2wy3nWiPJnNGpxBt3r8MlP2W1V07cG0LtPQ8v2iWhmJbUGtCE362INu5YC4zoH/XNuRsgw9CKd8CJYWUXRAIe6em5CKedHtg/lu03Q0HdL6iF5xYIx762VEYe656Y5+fj7dB8Ot13M0W+6VoP2b10o7ZEqghHjPzfa0aGO9qLp2H2z3CWVHA0YTkrEiBdTJCNq5J83uuQEPplDiXljvNk1XITPk3DktVOCM/E8wZnDbbbcwOTjhvWfWJ6SfZ3pbrBh5dDb6JBl4HhQy6bfFMpTOUeKkuTYMNHKFbmssCx6CDlYyF6xLTEZQ22IFr7kERymZCYIyTs+S3imxeFHQnryJJxcv8QzLm9R5136z6Yowr6Epxpx+oNmW9FsdTrwDy9bnLR/Isyr/sSjgIOFBn4WMUCtVsh///qtdk+xMvrV4AtT36ASa7npQWZvPrNgwhpo9MP+YZUnVb/NMzhW3MTHgDDfn9zDM2uGi6waBrh+NaGWVZg6col0INwac3RHSOpk7D0lyiGhcdEHYndz7rrg6xdkpVt0+eFOqq0W31p3+J2v05/j93fNidDMHOa1QeR6Z1lqhQJHSA4G/8vayXLQ02ZgOoXng8b/n8eTqvqR/dzzEzE6KlLDKRo5z1Aal6c/WeX/xEJn4RlKXyVf1SSqmRVznkw8c/wIcfz/dq4NnbVKeRM4ck8onp7zaLZe4s4Of/uSAlN+DWN01iKcw/6yN+/OmXszvlBHvJ3pkBFpvvDUpcrDoNBgj3QMjvi4jPpcNXyREXCeE4NwpSkOkkNrKpJlhbMcUhzaExnAuFAZF66jWjO+cNXHGQo8omTfROLRs8z3wpyERkEKjNUHFhEIY1Grzmc3a63gCu/YdwuDHgw0j2OQC9/2df+KRC/K4vr5oX4z7jfGbihFl3c1rvejaOaWKr6DCNTew5AdQJUyr8m23sMMg725gl8t/AHwNUH8xIgAA&quot;"/>
    <we:property name="initialStateBookmark" value="&quot;H4sIAAAAAAAAA+1ayXLbRhD9FRUuvrBSsy++SbJjp7yWmfiSUqV6ZhoUXBDAAKAiRcUfym/kx9IAKC8SZTqU7CiWeOFseNM9/boxPYOzLBXtvITTl3CE2cPspyoVEVLd7OhsklVj496rV89e7L559tvL3RePqbmed0VdtdnDs6yDZobd26JdQNlDUOOvB5MMyvI1zPpaDmWLk2yOTVtXUBZ/4jiYurpmgctJhifzsm6gh5x20GEPe0zDqU5z8x8kzQixK45xirEbW7W3SgilkjfWmaiROaBh7ThgkGztkB56mH6/rjooKpqmb1PeSciV5T5ZwYVJKpq+vS2qWbkS+MOzP5/O+1VpD4H+aTXCO5q2x1kuSR3LkwNpmVAsquAZ5wq2xeLGBRad50xgEs4wi3EjVnFEK38ZKyAGlvLEUMoYAcG4zVhXyKVSYBi15YYpl1y0gGIjVocnXahPLqOh8ooFD9pwL8gU0YdroCWRjFLRM+EYVxFiknJbPZ2WPAgLJsYggk5cWLe9ZDwYRJ4TO6SPUoaUmOqfzouyWxExnD4+mTfkQ+RZI9o+ecSsbsgpy2zwlQbb0TXOsv26XBwNpceftE/rRRPxDeZDV9UV3Skh5UUFVSx61+uled3U5JRDz6Pe6/q2w/qP/QaplrKHbHlALZ9ftbKI2HyiaHaEFBD6QoIOBkXm40QFjv11Grpx0PMse16Q7iP2WygXPeyDPez+QKwekEz0O+glq5uEzd7pAPioaM4DAZ9cUP2Gl2R5cB57qO/dR9FlkLUdxLnhKQ8GrnhpJQUOcghjpPdUwLCRK7vpmLDJeBeJsjubNTiDblX9Okv2S1V07c60LtPQ8+OiWhmJbUGtCE361IOu5IC4yIH/XNuRsgw9CKd8CNYmiw4oxN1yE1IxL7q7YL6rNB1Nh/R+RK84MMa99TKiMLfcdPuvnkzvguHW6zmaLfdK0P7Na6UdMiVQQrzlZntUtLFeVF17F2z3GWVHA0YTkrEiBdTJCNq5J81uuQF3plDinbDeVZquQmbIuXNaqMAZ+Z9gzOC2225hcnDCe8+sT0g/z/S2WDHy6Gz0STLwPChk0m+LZSido8RJc20YaOQK3dZYFjwEHaxkLliXmIygtsUKXnMJjlIyEwRlnJ4lfa3E4mlBe/ImHp4+x2MsL1Pnff/lrnPCvIWmGHP6gWZb0m91KvEeLFuft3wkz6r8+6KAnYQ7fRYyQq1UyV78/Ve7JtmZfG/xBGjs/iE03cWgsjafWbFhDDV3wPxjliVVv80zOVfcxsSAM9yc38OwanuLrhsEung0opVVmjlwinYh3Bhw9pqQ1snceUiSQ0TjogvCXsu9b4qrU5wdYdXdBW9KdbXo1rrT/+Qd/SV+f/O8GN3MQU5vqDyPTGutUKBI6Z7A33h7WS5aWmxMe9Dc8/jf83hyflHSPzseYmaHRUpYZSPHOWqD0vRn67y/eIhMfCepy+Sb+iQV0yKu88l7jn8Fjn9Y7tXBszYpTyJnjknlk1NeXS+XuLGDn/7kgJS/A7G6axCPYP5FG/cnTb2Y3ygjPiz0yAi03nhrUuRg0WkwRrp7RnxbRnwpG75KiLhICMG5U5SGSCG1lUkzw9g1UxzaEBrDuVAYFL1HtWb82lkTZyz0iJJ5E41DyzbfA38eEgEpNFoTVEwohEGtNp/ZrL2OJ7AL3yEMfjzYMIJNLnDf3/knHrkgj+vbi/bpuN8Yv6kYUdbdvNaLrp1TqvgaKlxzA0t+AFXCtCpfdQs7TJKdi1qEctO1bf85x/sb2+XyH5AqIJ9aIgAA&quot;"/>
    <we:property name="isFiltersActionButtonVisible" value="false"/>
    <we:property name="isVisualContainerHeaderHidden" value="false"/>
    <we:property name="reportEmbeddedTime" value="&quot;2024-12-16T00:27:14.550Z&quot;"/>
    <we:property name="creatorTenantId" value="&quot;1a9ee817-9308-4507-87d9-dd914921e71f&quot;"/>
    <we:property name="creatorUserId" value="&quot;10032003EB0DFD92&quot;"/>
    <we:property name="creatorSessionId" value="&quot;7c4aee6d-3c86-4bbd-9d40-f9256699617f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44C7460-02A2-460E-AB3D-672BF4AB026A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9a0275a7-6d23-41d2-8ccd-475f4194b336/69add2158c6b26a56831&quot;"/>
    <we:property name="reportName" value="&quot;my_relatrio criativo&quot;"/>
    <we:property name="reportState" value="&quot;CONNECTED&quot;"/>
    <we:property name="embedUrl" value="&quot;/reportEmbed?reportId=9a0275a7-6d23-41d2-8ccd-475f4194b336&amp;config=eyJjbHVzdGVyVXJsIjoiaHR0cHM6Ly9XQUJJLUJSQVpJTC1TT1VUSC1yZWRpcmVjdC5hbmFseXNpcy53aW5kb3dzLm5ldCIsImVtYmVkRmVhdHVyZXMiOnsidXNhZ2VNZXRyaWNzVk5leHQiOnRydWV9fQ%3D%3D&amp;disableSensitivityBanner=true&quot;"/>
    <we:property name="pageName" value="&quot;69add2158c6b26a56831&quot;"/>
    <we:property name="pageDisplayName" value="&quot;Página 2&quot;"/>
    <we:property name="datasetId" value="&quot;00051b98-07bf-49f8-bb7b-ae3d833208df&quot;"/>
    <we:property name="backgroundColor" value="&quot;#E6E6E6&quot;"/>
    <we:property name="bookmark" value="&quot;H4sIAAAAAAAAA+1YW2/bNhT+K4WenYASb2LfWrdbhwVD0AR9GYLhSDxyWMiSS1FpvCL/fYeUnTZOUhfp2mFpn0wdHn/8zpWXD5l1w6qF9R+wxOxp9ltnXQ22909kNsu6SViA4EVheAUlshpylJWm2X4VXN8N2dMPWQC/wPDGDSO0EYmEf57NMmjbY1jErwbaAWfZCv3Qd9C6v3FSpqngR7yaZXi5ansPEfIkQMAIe0Hq9E0U8kNOK0Id3AWeYB0mqTJgbZHLslZVoUCqkuekNkwKidmdKhE6LT/vuwCuo2WirOYWc2t0LRlqxIoVVkT54LpFuyH88b+n61V0znAO9EveqN7SshHn6orMUUqCMiYvhTUGgZlc40OxZIFoVdOoShhWyapEzfZiuSV5/jaWENg0jKOpFSuNFQaMfigvZrUprAJbl7lVJRSF3G9jwMtQ9Ze30bCMHuesVNJq5GDQ7LfyXjSKtdIUQAtQKEIWouIP9n8lGtloK3VhOSWTEnJ/XkDKwedjCJSqt11nuNbaMsC64DZXnPNkbOPasMnGav3ycuWpkKi8Jsg5lcWi91SgbZYKxuMw1ceHbN634zKNXt6Qn/Sjr/E1NmmqCy6sCalxHXS1i/UX2Rz7niozzdDQjnVI4vP+/dwjLWqzp+xqds3jmb2gf5N0l8SzxcLjAsLm8+W3Yti4ieAvY7dpBew23zOSfDZCr8GCn5+DD7kQKs+NUloKfTNY9OEt+ufrFIgXzm+bTzHbseM/NZ6sjU2Hi7wRQkhVs1orxTjovVn1/4jm7LtWwQkultjdVQV7syp4xCWsdrNo2rpoibefbE6/+n5cpVj8+8TPpj5DW18lpa5UzphiaCzDr+ozrxx68PX5+ggvsL1N+Hr+9tSW5hvwbtrnk3EPNHpzYLkGy2744UU8QUS1T/hsxu9GB08sPrEQYILamJKdekdHFwrgj9D93pOmp2NZmzrgF6XrJi+mVvijJMJUR6ihyrmwpcYCBcNCsPLRddZ7+T7mWD/r+s+W+/fYbub92AWqqweUscW6X676wUV3nNLes9H7skNMvnuIefyRvjq7p7sRyZbugs8ff3vbpPy3yN+z6SYP3bC9xw/Jnb5v0+gTL1Mc2khoUng3ol/Tiknp40qH0cDDa+MP7zDtMJpDYG4gc1pYDbFy4qMCiSwm8r/jenjAMeuop6KPBE6havGvqqHzU2H4Ad1T1YHgpjiA0lQHQNdgZhrAUje7nplcndgdu67bUovOv8/irTPvMekmDin5vg+R9tbYN9CO0dfd2LazrD53rfXYJfN3VUh05Gj/mvpKksbnHpbzoy3r035Bzed6uc1FA6EEw7Bhlcyt4Mwwvf/6+nN7+fK2Pj93dYvhpHU1erqellKakmkuxc/Ofn9njzIwQoIpZMkx5yyXRudV9jWPNYS581iYrm0pyXkumRFagNKqEmVpBEsvQ2545ayNVZcePieUj6jZEv0i+a8fw7CCGo+hwxTC1eQKh0kvtVIbcyaNffy9o2LTItED03H16h9ToRD+1hUAAA==&quot;"/>
    <we:property name="initialStateBookmark" value="&quot;H4sIAAAAAAAAA+1YbU/cOBD+KyifF+Qkjh3zDbbc9QRtESC+nFA1iSeLq2yydRzKHuK/d+zs8rJAF9FrT0f7Kclk8swzr7ZzFWnTzWqYv4cpRtvRX402JejWbmTRKGoG4e6HD/vvdo72P77febdH4nbmTNt00fZV5MBO0J2arofaQ5Dw77NRBHV9CBP/VEHd4Siaoe3aBmrzDw7K9MrZHq9HEV7O6taChzx24NDDXpA6PZPteCsli1A6c4HHWLpBKhRoncRZXooiEZCJPI1JrRsUArNHVTx0MD9uGwemITNeVqYaY61kmTGUiAVLNPfyzjSTekH49tuT+cxHpTsHulI0ik9k1uNcX5M7QmQglIpzrpVCYCqW+FKsLEHUoqpEwRUrsiJHydZimSlF/iEW51hVLEVVCpYrzRUo+VJeTEuVaAG6zGMtckiSbL2PDi9d0V4+RMPcRzxluci0xBQUqvVePolGuRaSEqgBEkHInBfpi+Nf8CqrpM5kolMqJsGz9XUBoQZ3e+eoVB+GTqVSSs0AyyTVsUjTNDhbmdotqrGY713OLDUStdcAOaa2mLSWOrOOQsNY7Ib+uIrGbd1Pw93ePflx29sSj7AKrxpn3JyQKtNAUxrff57NoW2pM8MbutV96YL4vP0ytkhGdbTNrkc3PHb0BX1N0lUSO5OJxQm4xePej2JYmYHgH32zGAXsId8zknwzQ0egwY7PwbqYcxHHSgiZcXk/WfRgNdrdeUjEG2OXwycZrfjxnzpP3vqhk/K44pxnomSlFIKlINdW1f8jm6Of2gXHOJli81gXrK0qZxGnMFutomHpIhOf7ixOf9q2n4Vc/PvEz4Y5Q0tfkWWyEDFjgqHSDL9rzrw1aMGW5/MDvMD6IeGb9w9fLWmegjXDOh+ce6HTi53KDVh0Lw5v/A7Cq93hs7j/3BvY0LihwcEAtXAlOrGGti6UwF9h+n0hTUvbsjpMwGeV66IuhlH4qxTC0EcooYhTrnOJCXKGCWf5q5usT/J9zbneadpvtvvPWG7Gbd846qsXtLHGsp3O2s74cJzQ2rPQe94mJl7dxLz+TF+fPTHdiGRNZ8Hd1z/eFiX/I+r3bDjJQ9Mtz/FdCKdt63B3J8qUh9oTGhQ+92jnZDEo3Vra8g5u3Ti/9YhrW94dAjMduVPDrPOd438qkEhjIL+P8+4F26yDlpreEziBosaPRUX7p0Slm3ROFZs8Vckm5KrYBDoGM1UB5rJajcwQ6sDu0DTNkpoP/lMeL4P5hEv3cUjJtq3ztJfOnkLd+1g3fV2PovLc1NpiE9xfVSHRgaH1a5grQUqcExanB0vWJ+2Ehs+NucVBAyEHxbBiRRZrnjLF5Prj6+/l5fljfXxuyhrdcW1KtHQ8zbNM5UymGf892Z+e7F4GimegkixPMU5ZnCkZF9H3/KwhzJWfheHYFoo8jTOmuOQgpCh4nivOwp8h0701WvuuCz8+B5Rb1GiKdhLi1/aum0GJh9BgSOFsCIXBoBdGqfY1E+6tvz7SscFItKRqaFit+cA3s9cftrfXXwFIpJ/r/xUAAA==&quot;"/>
    <we:property name="isFiltersActionButtonVisible" value="false"/>
    <we:property name="isVisualContainerHeaderHidden" value="false"/>
    <we:property name="reportEmbeddedTime" value="&quot;2024-12-16T00:29:05.848Z&quot;"/>
    <we:property name="creatorTenantId" value="&quot;1a9ee817-9308-4507-87d9-dd914921e71f&quot;"/>
    <we:property name="creatorUserId" value="&quot;10032003EB0DFD92&quot;"/>
    <we:property name="creatorSessionId" value="&quot;00c9abdb-8379-4e5c-90df-0b2992600ebb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Robson Rocha</dc:creator>
  <cp:lastModifiedBy>Robson Rocha</cp:lastModifiedBy>
  <cp:revision>1</cp:revision>
  <dcterms:created xsi:type="dcterms:W3CDTF">2024-12-16T00:26:46Z</dcterms:created>
  <dcterms:modified xsi:type="dcterms:W3CDTF">2024-12-16T00:32:37Z</dcterms:modified>
</cp:coreProperties>
</file>